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d406716988744d5a"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241" r:id="rId2"/>
    <p:sldId id="1279" r:id="rId3"/>
    <p:sldId id="1073" r:id="rId4"/>
    <p:sldId id="1278" r:id="rId5"/>
    <p:sldId id="1272" r:id="rId6"/>
    <p:sldId id="1273" r:id="rId7"/>
    <p:sldId id="1274" r:id="rId8"/>
    <p:sldId id="1276" r:id="rId9"/>
    <p:sldId id="1171" r:id="rId10"/>
    <p:sldId id="1173" r:id="rId11"/>
    <p:sldId id="1079" r:id="rId12"/>
    <p:sldId id="1080" r:id="rId13"/>
    <p:sldId id="1081" r:id="rId14"/>
    <p:sldId id="1230" r:id="rId15"/>
    <p:sldId id="1231" r:id="rId16"/>
    <p:sldId id="1232" r:id="rId17"/>
    <p:sldId id="1277" r:id="rId18"/>
    <p:sldId id="1007" r:id="rId19"/>
    <p:sldId id="1008" r:id="rId20"/>
    <p:sldId id="1011" r:id="rId21"/>
    <p:sldId id="1005" r:id="rId22"/>
    <p:sldId id="1009" r:id="rId23"/>
    <p:sldId id="1006" r:id="rId24"/>
    <p:sldId id="1012" r:id="rId25"/>
    <p:sldId id="1029" r:id="rId26"/>
    <p:sldId id="1028" r:id="rId27"/>
    <p:sldId id="1235" r:id="rId28"/>
    <p:sldId id="1246" r:id="rId29"/>
    <p:sldId id="282" r:id="rId30"/>
    <p:sldId id="299" r:id="rId31"/>
    <p:sldId id="300" r:id="rId32"/>
    <p:sldId id="301"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4E"/>
    <a:srgbClr val="141F5B"/>
    <a:srgbClr val="273691"/>
    <a:srgbClr val="1D2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94"/>
  </p:normalViewPr>
  <p:slideViewPr>
    <p:cSldViewPr snapToGrid="0">
      <p:cViewPr>
        <p:scale>
          <a:sx n="100" d="100"/>
          <a:sy n="100" d="100"/>
        </p:scale>
        <p:origin x="1552" y="624"/>
      </p:cViewPr>
      <p:guideLst/>
    </p:cSldViewPr>
  </p:slid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tableStyles" Target="tableStyles.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theme" Target="theme/theme1.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viewProps" Target="viewProps.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presProps" Target="presProp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notesMaster" Target="notesMasters/notesMaster1.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2.xml" Id="Rdb857b3a105e4f81"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FA69-7A22-465F-B937-9970DEB9E249}" type="datetimeFigureOut">
              <a:rPr lang="en-AU" smtClean="0"/>
              <a:t>19/6/2025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6BD57-35AB-4D59-B896-842FD8E1A211}" type="slidenum">
              <a:rPr lang="en-AU" smtClean="0"/>
              <a:t>‹#›</a:t>
            </a:fld>
            <a:endParaRPr lang="en-AU"/>
          </a:p>
        </p:txBody>
      </p:sp>
    </p:spTree>
    <p:extLst>
      <p:ext uri="{BB962C8B-B14F-4D97-AF65-F5344CB8AC3E}">
        <p14:creationId xmlns:p14="http://schemas.microsoft.com/office/powerpoint/2010/main" val="814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106BD57-35AB-4D59-B896-842FD8E1A211}" type="slidenum">
              <a:rPr lang="en-AU" smtClean="0"/>
              <a:t>3</a:t>
            </a:fld>
            <a:endParaRPr lang="en-AU"/>
          </a:p>
        </p:txBody>
      </p:sp>
    </p:spTree>
    <p:extLst>
      <p:ext uri="{BB962C8B-B14F-4D97-AF65-F5344CB8AC3E}">
        <p14:creationId xmlns:p14="http://schemas.microsoft.com/office/powerpoint/2010/main" val="37961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9E9CF-03CF-22A9-CC27-9876E574D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1D25D-15C3-0E4C-9F9A-09F12D258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533FB-5075-0557-31A8-ECAC12E87BF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2F94CA4-C057-8AEE-239A-905DEBFA1A96}"/>
              </a:ext>
            </a:extLst>
          </p:cNvPr>
          <p:cNvSpPr>
            <a:spLocks noGrp="1"/>
          </p:cNvSpPr>
          <p:nvPr>
            <p:ph type="sldNum" sz="quarter" idx="5"/>
          </p:nvPr>
        </p:nvSpPr>
        <p:spPr/>
        <p:txBody>
          <a:bodyPr/>
          <a:lstStyle/>
          <a:p>
            <a:fld id="{2106BD57-35AB-4D59-B896-842FD8E1A211}" type="slidenum">
              <a:rPr lang="en-AU" smtClean="0"/>
              <a:t>4</a:t>
            </a:fld>
            <a:endParaRPr lang="en-AU"/>
          </a:p>
        </p:txBody>
      </p:sp>
    </p:spTree>
    <p:extLst>
      <p:ext uri="{BB962C8B-B14F-4D97-AF65-F5344CB8AC3E}">
        <p14:creationId xmlns:p14="http://schemas.microsoft.com/office/powerpoint/2010/main" val="88047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C6C55-595E-E272-4A01-15CD830D6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060E3-4ED6-8418-E2E4-340273882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D440E-1B70-311E-ECCA-F04019F2E7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389435-6AAD-1ECD-AF44-341EB7651AB9}"/>
              </a:ext>
            </a:extLst>
          </p:cNvPr>
          <p:cNvSpPr>
            <a:spLocks noGrp="1"/>
          </p:cNvSpPr>
          <p:nvPr>
            <p:ph type="sldNum" sz="quarter" idx="5"/>
          </p:nvPr>
        </p:nvSpPr>
        <p:spPr/>
        <p:txBody>
          <a:bodyPr/>
          <a:lstStyle/>
          <a:p>
            <a:fld id="{2106BD57-35AB-4D59-B896-842FD8E1A211}" type="slidenum">
              <a:rPr lang="en-AU" smtClean="0"/>
              <a:t>5</a:t>
            </a:fld>
            <a:endParaRPr lang="en-AU"/>
          </a:p>
        </p:txBody>
      </p:sp>
    </p:spTree>
    <p:extLst>
      <p:ext uri="{BB962C8B-B14F-4D97-AF65-F5344CB8AC3E}">
        <p14:creationId xmlns:p14="http://schemas.microsoft.com/office/powerpoint/2010/main" val="19071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AF54-3AEA-6BBC-AF53-551C93967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1356F-FC15-7FFC-0961-3932C28EE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A221F-D3CE-3C52-A6EC-11CB2269B65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960E9DE-0D4D-B40C-C871-C6E4884DECCB}"/>
              </a:ext>
            </a:extLst>
          </p:cNvPr>
          <p:cNvSpPr>
            <a:spLocks noGrp="1"/>
          </p:cNvSpPr>
          <p:nvPr>
            <p:ph type="sldNum" sz="quarter" idx="5"/>
          </p:nvPr>
        </p:nvSpPr>
        <p:spPr/>
        <p:txBody>
          <a:bodyPr/>
          <a:lstStyle/>
          <a:p>
            <a:fld id="{2106BD57-35AB-4D59-B896-842FD8E1A211}" type="slidenum">
              <a:rPr lang="en-AU" smtClean="0"/>
              <a:t>6</a:t>
            </a:fld>
            <a:endParaRPr lang="en-AU"/>
          </a:p>
        </p:txBody>
      </p:sp>
    </p:spTree>
    <p:extLst>
      <p:ext uri="{BB962C8B-B14F-4D97-AF65-F5344CB8AC3E}">
        <p14:creationId xmlns:p14="http://schemas.microsoft.com/office/powerpoint/2010/main" val="244678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2E131-3CF0-90A7-A608-7D42A0A04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A6343-2B04-8C05-80B1-5A9B1EACE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5DE57-7D0B-CB4A-4148-FDB1D4855B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116DD55-22DC-1FE8-6639-CE0EEF34DC2D}"/>
              </a:ext>
            </a:extLst>
          </p:cNvPr>
          <p:cNvSpPr>
            <a:spLocks noGrp="1"/>
          </p:cNvSpPr>
          <p:nvPr>
            <p:ph type="sldNum" sz="quarter" idx="5"/>
          </p:nvPr>
        </p:nvSpPr>
        <p:spPr/>
        <p:txBody>
          <a:bodyPr/>
          <a:lstStyle/>
          <a:p>
            <a:fld id="{2106BD57-35AB-4D59-B896-842FD8E1A211}" type="slidenum">
              <a:rPr lang="en-AU" smtClean="0"/>
              <a:t>7</a:t>
            </a:fld>
            <a:endParaRPr lang="en-AU"/>
          </a:p>
        </p:txBody>
      </p:sp>
    </p:spTree>
    <p:extLst>
      <p:ext uri="{BB962C8B-B14F-4D97-AF65-F5344CB8AC3E}">
        <p14:creationId xmlns:p14="http://schemas.microsoft.com/office/powerpoint/2010/main" val="253949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875B-1E41-DE3B-6155-308040CF7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475CC-D87D-DF1F-7A07-173A570E3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BBAE4-584A-85EC-A6D4-27C9F1E08B8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CD288D4-6D26-5908-332D-920AAA4A1037}"/>
              </a:ext>
            </a:extLst>
          </p:cNvPr>
          <p:cNvSpPr>
            <a:spLocks noGrp="1"/>
          </p:cNvSpPr>
          <p:nvPr>
            <p:ph type="sldNum" sz="quarter" idx="5"/>
          </p:nvPr>
        </p:nvSpPr>
        <p:spPr/>
        <p:txBody>
          <a:bodyPr/>
          <a:lstStyle/>
          <a:p>
            <a:fld id="{2106BD57-35AB-4D59-B896-842FD8E1A211}" type="slidenum">
              <a:rPr lang="en-AU" smtClean="0"/>
              <a:t>8</a:t>
            </a:fld>
            <a:endParaRPr lang="en-AU"/>
          </a:p>
        </p:txBody>
      </p:sp>
    </p:spTree>
    <p:extLst>
      <p:ext uri="{BB962C8B-B14F-4D97-AF65-F5344CB8AC3E}">
        <p14:creationId xmlns:p14="http://schemas.microsoft.com/office/powerpoint/2010/main" val="308255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9</a:t>
            </a:fld>
            <a:endParaRPr lang="en-US"/>
          </a:p>
        </p:txBody>
      </p:sp>
    </p:spTree>
    <p:extLst>
      <p:ext uri="{BB962C8B-B14F-4D97-AF65-F5344CB8AC3E}">
        <p14:creationId xmlns:p14="http://schemas.microsoft.com/office/powerpoint/2010/main" val="263569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12</a:t>
            </a:fld>
            <a:endParaRPr lang="en-US" dirty="0"/>
          </a:p>
        </p:txBody>
      </p:sp>
    </p:spTree>
    <p:extLst>
      <p:ext uri="{BB962C8B-B14F-4D97-AF65-F5344CB8AC3E}">
        <p14:creationId xmlns:p14="http://schemas.microsoft.com/office/powerpoint/2010/main" val="17884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6C98-190D-16C9-E779-9EBE133EC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7AB6B6-7843-9F7C-BFE9-5AB52E33A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67F4E0-9802-F610-E083-D0A5ADE41BE8}"/>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17A8A542-381D-F69E-6084-3B2D418774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131EFE-E8AF-0738-AFE6-883586FE2BF8}"/>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337045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3AE0-59BA-4BD1-66AA-77A0F98CE01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545DC5-248C-1CFE-2FDD-3FAF6A5170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71F42D-7EBA-48FF-D9B8-555C57600F9B}"/>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67146C8E-2618-DF5E-44BC-45CD5AE125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F4054B1-B28E-8C69-1B09-00F13FC283FE}"/>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174491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3F068-6EFC-3F57-B906-A00D1672C9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D00DDF-FE53-40FF-F103-8FB11166EB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F96629-0009-ADE0-7926-5BFF398F3A19}"/>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C57C0865-4EC2-2FDA-ABAB-90856BFF1A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893BD3-6955-DC85-55BD-52B336AA5DBD}"/>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20184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40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7329487" y="0"/>
            <a:ext cx="4862513" cy="6858000"/>
          </a:xfrm>
          <a:prstGeom prst="rect">
            <a:avLst/>
          </a:prstGeom>
          <a:solidFill>
            <a:schemeClr val="bg1">
              <a:lumMod val="95000"/>
              <a:alpha val="70000"/>
            </a:schemeClr>
          </a:solidFill>
        </p:spPr>
        <p:txBody>
          <a:bodyPr/>
          <a:lstStyle>
            <a:lvl1pPr>
              <a:defRPr sz="1100"/>
            </a:lvl1pPr>
          </a:lstStyle>
          <a:p>
            <a:endParaRPr lang="en-US" dirty="0"/>
          </a:p>
        </p:txBody>
      </p:sp>
    </p:spTree>
    <p:extLst>
      <p:ext uri="{BB962C8B-B14F-4D97-AF65-F5344CB8AC3E}">
        <p14:creationId xmlns:p14="http://schemas.microsoft.com/office/powerpoint/2010/main" val="22139445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8" name="Title 2"/>
          <p:cNvSpPr>
            <a:spLocks noGrp="1"/>
          </p:cNvSpPr>
          <p:nvPr>
            <p:ph type="title" hasCustomPrompt="1"/>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6071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Full Image">
    <p:spTree>
      <p:nvGrpSpPr>
        <p:cNvPr id="1" name=""/>
        <p:cNvGrpSpPr/>
        <p:nvPr/>
      </p:nvGrpSpPr>
      <p:grpSpPr>
        <a:xfrm>
          <a:off x="0" y="0"/>
          <a:ext cx="0" cy="0"/>
          <a:chOff x="0" y="0"/>
          <a:chExt cx="0" cy="0"/>
        </a:xfrm>
      </p:grpSpPr>
      <p:sp>
        <p:nvSpPr>
          <p:cNvPr id="2" name="Picture Placeholder 9"/>
          <p:cNvSpPr>
            <a:spLocks noGrp="1"/>
          </p:cNvSpPr>
          <p:nvPr>
            <p:ph type="pic" sz="quarter" idx="10"/>
          </p:nvPr>
        </p:nvSpPr>
        <p:spPr>
          <a:xfrm>
            <a:off x="6591165" y="2704829"/>
            <a:ext cx="1739900" cy="1524000"/>
          </a:xfrm>
          <a:custGeom>
            <a:avLst/>
            <a:gdLst>
              <a:gd name="connsiteX0" fmla="*/ 38050 w 1304925"/>
              <a:gd name="connsiteY0" fmla="*/ 0 h 1143000"/>
              <a:gd name="connsiteX1" fmla="*/ 1304925 w 1304925"/>
              <a:gd name="connsiteY1" fmla="*/ 0 h 1143000"/>
              <a:gd name="connsiteX2" fmla="*/ 1304925 w 1304925"/>
              <a:gd name="connsiteY2" fmla="*/ 1143000 h 1143000"/>
              <a:gd name="connsiteX3" fmla="*/ 38050 w 1304925"/>
              <a:gd name="connsiteY3" fmla="*/ 1143000 h 1143000"/>
              <a:gd name="connsiteX4" fmla="*/ 0 w 1304925"/>
              <a:gd name="connsiteY4" fmla="*/ 1104950 h 1143000"/>
              <a:gd name="connsiteX5" fmla="*/ 0 w 1304925"/>
              <a:gd name="connsiteY5" fmla="*/ 38050 h 1143000"/>
              <a:gd name="connsiteX6" fmla="*/ 38050 w 130492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1143000">
                <a:moveTo>
                  <a:pt x="38050" y="0"/>
                </a:moveTo>
                <a:lnTo>
                  <a:pt x="1304925" y="0"/>
                </a:lnTo>
                <a:lnTo>
                  <a:pt x="1304925" y="1143000"/>
                </a:lnTo>
                <a:lnTo>
                  <a:pt x="38050" y="1143000"/>
                </a:lnTo>
                <a:cubicBezTo>
                  <a:pt x="17036" y="1143000"/>
                  <a:pt x="0" y="1125964"/>
                  <a:pt x="0" y="1104950"/>
                </a:cubicBezTo>
                <a:lnTo>
                  <a:pt x="0" y="38050"/>
                </a:lnTo>
                <a:cubicBezTo>
                  <a:pt x="0" y="17036"/>
                  <a:pt x="17036" y="0"/>
                  <a:pt x="38050" y="0"/>
                </a:cubicBezTo>
                <a:close/>
              </a:path>
            </a:pathLst>
          </a:custGeom>
          <a:solidFill>
            <a:schemeClr val="bg1">
              <a:lumMod val="95000"/>
              <a:alpha val="70000"/>
            </a:schemeClr>
          </a:solidFill>
        </p:spPr>
        <p:txBody>
          <a:bodyPr wrap="square">
            <a:noAutofit/>
          </a:bodyPr>
          <a:lstStyle>
            <a:lvl1pPr>
              <a:defRPr sz="1200"/>
            </a:lvl1pPr>
          </a:lstStyle>
          <a:p>
            <a:endParaRPr lang="en-US" dirty="0"/>
          </a:p>
        </p:txBody>
      </p:sp>
      <p:sp>
        <p:nvSpPr>
          <p:cNvPr id="3" name="Picture Placeholder 11"/>
          <p:cNvSpPr>
            <a:spLocks noGrp="1"/>
          </p:cNvSpPr>
          <p:nvPr>
            <p:ph type="pic" sz="quarter" idx="11"/>
          </p:nvPr>
        </p:nvSpPr>
        <p:spPr>
          <a:xfrm>
            <a:off x="3860938" y="4751965"/>
            <a:ext cx="1739900" cy="1524000"/>
          </a:xfrm>
          <a:custGeom>
            <a:avLst/>
            <a:gdLst>
              <a:gd name="connsiteX0" fmla="*/ 0 w 1304925"/>
              <a:gd name="connsiteY0" fmla="*/ 0 h 1143000"/>
              <a:gd name="connsiteX1" fmla="*/ 1266875 w 1304925"/>
              <a:gd name="connsiteY1" fmla="*/ 0 h 1143000"/>
              <a:gd name="connsiteX2" fmla="*/ 1304925 w 1304925"/>
              <a:gd name="connsiteY2" fmla="*/ 38050 h 1143000"/>
              <a:gd name="connsiteX3" fmla="*/ 1304925 w 1304925"/>
              <a:gd name="connsiteY3" fmla="*/ 1104950 h 1143000"/>
              <a:gd name="connsiteX4" fmla="*/ 1266875 w 1304925"/>
              <a:gd name="connsiteY4" fmla="*/ 1143000 h 1143000"/>
              <a:gd name="connsiteX5" fmla="*/ 0 w 1304925"/>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925" h="1143000">
                <a:moveTo>
                  <a:pt x="0" y="0"/>
                </a:moveTo>
                <a:lnTo>
                  <a:pt x="1266875" y="0"/>
                </a:lnTo>
                <a:cubicBezTo>
                  <a:pt x="1287889" y="0"/>
                  <a:pt x="1304925" y="17036"/>
                  <a:pt x="1304925" y="38050"/>
                </a:cubicBezTo>
                <a:lnTo>
                  <a:pt x="1304925" y="1104950"/>
                </a:lnTo>
                <a:cubicBezTo>
                  <a:pt x="1304925" y="1125964"/>
                  <a:pt x="1287889" y="1143000"/>
                  <a:pt x="1266875" y="1143000"/>
                </a:cubicBezTo>
                <a:lnTo>
                  <a:pt x="0" y="1143000"/>
                </a:lnTo>
                <a:close/>
              </a:path>
            </a:pathLst>
          </a:custGeom>
          <a:solidFill>
            <a:schemeClr val="bg1">
              <a:lumMod val="95000"/>
              <a:alpha val="70000"/>
            </a:schemeClr>
          </a:solidFill>
        </p:spPr>
        <p:txBody>
          <a:bodyPr wrap="square">
            <a:noAutofit/>
          </a:bodyPr>
          <a:lstStyle>
            <a:lvl1pPr>
              <a:defRPr sz="1067"/>
            </a:lvl1pPr>
          </a:lstStyle>
          <a:p>
            <a:endParaRPr lang="en-US" dirty="0"/>
          </a:p>
        </p:txBody>
      </p:sp>
      <p:sp>
        <p:nvSpPr>
          <p:cNvPr id="4"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p:cNvSpPr>
            <a:spLocks noGrp="1"/>
          </p:cNvSpPr>
          <p:nvPr>
            <p:ph type="title" hasCustomPrompt="1"/>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31713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Full Image">
    <p:spTree>
      <p:nvGrpSpPr>
        <p:cNvPr id="1" name=""/>
        <p:cNvGrpSpPr/>
        <p:nvPr/>
      </p:nvGrpSpPr>
      <p:grpSpPr>
        <a:xfrm>
          <a:off x="0" y="0"/>
          <a:ext cx="0" cy="0"/>
          <a:chOff x="0" y="0"/>
          <a:chExt cx="0" cy="0"/>
        </a:xfrm>
      </p:grpSpPr>
      <p:sp>
        <p:nvSpPr>
          <p:cNvPr id="42" name="Picture Placeholder 59"/>
          <p:cNvSpPr>
            <a:spLocks noGrp="1"/>
          </p:cNvSpPr>
          <p:nvPr>
            <p:ph type="pic" sz="quarter" idx="10"/>
          </p:nvPr>
        </p:nvSpPr>
        <p:spPr>
          <a:xfrm>
            <a:off x="3860937" y="2680147"/>
            <a:ext cx="1739900" cy="1524000"/>
          </a:xfrm>
          <a:custGeom>
            <a:avLst/>
            <a:gdLst>
              <a:gd name="connsiteX0" fmla="*/ 0 w 1304925"/>
              <a:gd name="connsiteY0" fmla="*/ 0 h 1143000"/>
              <a:gd name="connsiteX1" fmla="*/ 1266875 w 1304925"/>
              <a:gd name="connsiteY1" fmla="*/ 0 h 1143000"/>
              <a:gd name="connsiteX2" fmla="*/ 1304925 w 1304925"/>
              <a:gd name="connsiteY2" fmla="*/ 38050 h 1143000"/>
              <a:gd name="connsiteX3" fmla="*/ 1304925 w 1304925"/>
              <a:gd name="connsiteY3" fmla="*/ 1104950 h 1143000"/>
              <a:gd name="connsiteX4" fmla="*/ 1266875 w 1304925"/>
              <a:gd name="connsiteY4" fmla="*/ 1143000 h 1143000"/>
              <a:gd name="connsiteX5" fmla="*/ 0 w 1304925"/>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925" h="1143000">
                <a:moveTo>
                  <a:pt x="0" y="0"/>
                </a:moveTo>
                <a:lnTo>
                  <a:pt x="1266875" y="0"/>
                </a:lnTo>
                <a:cubicBezTo>
                  <a:pt x="1287889" y="0"/>
                  <a:pt x="1304925" y="17036"/>
                  <a:pt x="1304925" y="38050"/>
                </a:cubicBezTo>
                <a:lnTo>
                  <a:pt x="1304925" y="1104950"/>
                </a:lnTo>
                <a:cubicBezTo>
                  <a:pt x="1304925" y="1125964"/>
                  <a:pt x="1287889" y="1143000"/>
                  <a:pt x="1266875" y="1143000"/>
                </a:cubicBezTo>
                <a:lnTo>
                  <a:pt x="0" y="1143000"/>
                </a:lnTo>
                <a:close/>
              </a:path>
            </a:pathLst>
          </a:custGeom>
          <a:solidFill>
            <a:schemeClr val="bg1">
              <a:lumMod val="95000"/>
              <a:alpha val="70000"/>
            </a:schemeClr>
          </a:solidFill>
        </p:spPr>
        <p:txBody>
          <a:bodyPr wrap="square">
            <a:noAutofit/>
          </a:bodyPr>
          <a:lstStyle>
            <a:lvl1pPr>
              <a:defRPr sz="933"/>
            </a:lvl1pPr>
          </a:lstStyle>
          <a:p>
            <a:endParaRPr lang="en-US" dirty="0"/>
          </a:p>
        </p:txBody>
      </p:sp>
      <p:sp>
        <p:nvSpPr>
          <p:cNvPr id="43" name="Picture Placeholder 62"/>
          <p:cNvSpPr>
            <a:spLocks noGrp="1"/>
          </p:cNvSpPr>
          <p:nvPr>
            <p:ph type="pic" sz="quarter" idx="11"/>
          </p:nvPr>
        </p:nvSpPr>
        <p:spPr>
          <a:xfrm>
            <a:off x="6591163" y="609916"/>
            <a:ext cx="1739900" cy="1524000"/>
          </a:xfrm>
          <a:custGeom>
            <a:avLst/>
            <a:gdLst>
              <a:gd name="connsiteX0" fmla="*/ 38050 w 1304925"/>
              <a:gd name="connsiteY0" fmla="*/ 0 h 1143000"/>
              <a:gd name="connsiteX1" fmla="*/ 1304925 w 1304925"/>
              <a:gd name="connsiteY1" fmla="*/ 0 h 1143000"/>
              <a:gd name="connsiteX2" fmla="*/ 1304925 w 1304925"/>
              <a:gd name="connsiteY2" fmla="*/ 1143000 h 1143000"/>
              <a:gd name="connsiteX3" fmla="*/ 38050 w 1304925"/>
              <a:gd name="connsiteY3" fmla="*/ 1143000 h 1143000"/>
              <a:gd name="connsiteX4" fmla="*/ 0 w 1304925"/>
              <a:gd name="connsiteY4" fmla="*/ 1104950 h 1143000"/>
              <a:gd name="connsiteX5" fmla="*/ 0 w 1304925"/>
              <a:gd name="connsiteY5" fmla="*/ 38050 h 1143000"/>
              <a:gd name="connsiteX6" fmla="*/ 38050 w 130492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1143000">
                <a:moveTo>
                  <a:pt x="38050" y="0"/>
                </a:moveTo>
                <a:lnTo>
                  <a:pt x="1304925" y="0"/>
                </a:lnTo>
                <a:lnTo>
                  <a:pt x="1304925" y="1143000"/>
                </a:lnTo>
                <a:lnTo>
                  <a:pt x="38050" y="1143000"/>
                </a:lnTo>
                <a:cubicBezTo>
                  <a:pt x="17036" y="1143000"/>
                  <a:pt x="0" y="1125964"/>
                  <a:pt x="0" y="1104950"/>
                </a:cubicBezTo>
                <a:lnTo>
                  <a:pt x="0" y="38050"/>
                </a:lnTo>
                <a:cubicBezTo>
                  <a:pt x="0" y="17036"/>
                  <a:pt x="17036" y="0"/>
                  <a:pt x="38050" y="0"/>
                </a:cubicBezTo>
                <a:close/>
              </a:path>
            </a:pathLst>
          </a:custGeom>
          <a:solidFill>
            <a:schemeClr val="bg1">
              <a:lumMod val="95000"/>
              <a:alpha val="70000"/>
            </a:schemeClr>
          </a:solidFill>
        </p:spPr>
        <p:txBody>
          <a:bodyPr wrap="square">
            <a:noAutofit/>
          </a:bodyPr>
          <a:lstStyle>
            <a:lvl1pPr>
              <a:defRPr sz="933"/>
            </a:lvl1pPr>
          </a:lstStyle>
          <a:p>
            <a:endParaRPr lang="en-US" dirty="0"/>
          </a:p>
        </p:txBody>
      </p:sp>
      <p:sp>
        <p:nvSpPr>
          <p:cNvPr id="44" name="Picture Placeholder 67"/>
          <p:cNvSpPr>
            <a:spLocks noGrp="1"/>
          </p:cNvSpPr>
          <p:nvPr>
            <p:ph type="pic" sz="quarter" idx="12"/>
          </p:nvPr>
        </p:nvSpPr>
        <p:spPr>
          <a:xfrm>
            <a:off x="6591163" y="4732599"/>
            <a:ext cx="1739900" cy="1524000"/>
          </a:xfrm>
          <a:custGeom>
            <a:avLst/>
            <a:gdLst>
              <a:gd name="connsiteX0" fmla="*/ 38050 w 1304925"/>
              <a:gd name="connsiteY0" fmla="*/ 0 h 1143000"/>
              <a:gd name="connsiteX1" fmla="*/ 1304925 w 1304925"/>
              <a:gd name="connsiteY1" fmla="*/ 0 h 1143000"/>
              <a:gd name="connsiteX2" fmla="*/ 1304925 w 1304925"/>
              <a:gd name="connsiteY2" fmla="*/ 1143000 h 1143000"/>
              <a:gd name="connsiteX3" fmla="*/ 38050 w 1304925"/>
              <a:gd name="connsiteY3" fmla="*/ 1143000 h 1143000"/>
              <a:gd name="connsiteX4" fmla="*/ 0 w 1304925"/>
              <a:gd name="connsiteY4" fmla="*/ 1104950 h 1143000"/>
              <a:gd name="connsiteX5" fmla="*/ 0 w 1304925"/>
              <a:gd name="connsiteY5" fmla="*/ 38050 h 1143000"/>
              <a:gd name="connsiteX6" fmla="*/ 38050 w 130492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1143000">
                <a:moveTo>
                  <a:pt x="38050" y="0"/>
                </a:moveTo>
                <a:lnTo>
                  <a:pt x="1304925" y="0"/>
                </a:lnTo>
                <a:lnTo>
                  <a:pt x="1304925" y="1143000"/>
                </a:lnTo>
                <a:lnTo>
                  <a:pt x="38050" y="1143000"/>
                </a:lnTo>
                <a:cubicBezTo>
                  <a:pt x="17036" y="1143000"/>
                  <a:pt x="0" y="1125964"/>
                  <a:pt x="0" y="1104950"/>
                </a:cubicBezTo>
                <a:lnTo>
                  <a:pt x="0" y="38050"/>
                </a:lnTo>
                <a:cubicBezTo>
                  <a:pt x="0" y="17036"/>
                  <a:pt x="17036" y="0"/>
                  <a:pt x="38050" y="0"/>
                </a:cubicBezTo>
                <a:close/>
              </a:path>
            </a:pathLst>
          </a:custGeom>
          <a:solidFill>
            <a:schemeClr val="bg1">
              <a:lumMod val="95000"/>
              <a:alpha val="70000"/>
            </a:schemeClr>
          </a:solidFill>
        </p:spPr>
        <p:txBody>
          <a:bodyPr wrap="square">
            <a:noAutofit/>
          </a:bodyPr>
          <a:lstStyle>
            <a:lvl1pPr>
              <a:defRPr sz="1400"/>
            </a:lvl1pPr>
          </a:lstStyle>
          <a:p>
            <a:endParaRPr lang="en-US" dirty="0"/>
          </a:p>
        </p:txBody>
      </p:sp>
    </p:spTree>
    <p:extLst>
      <p:ext uri="{BB962C8B-B14F-4D97-AF65-F5344CB8AC3E}">
        <p14:creationId xmlns:p14="http://schemas.microsoft.com/office/powerpoint/2010/main" val="181008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Full Imag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3860937" y="1541467"/>
            <a:ext cx="1739900" cy="1524000"/>
          </a:xfrm>
          <a:custGeom>
            <a:avLst/>
            <a:gdLst>
              <a:gd name="connsiteX0" fmla="*/ 609498 w 1304925"/>
              <a:gd name="connsiteY0" fmla="*/ 577450 h 1143000"/>
              <a:gd name="connsiteX1" fmla="*/ 609498 w 1304925"/>
              <a:gd name="connsiteY1" fmla="*/ 623488 h 1143000"/>
              <a:gd name="connsiteX2" fmla="*/ 685698 w 1304925"/>
              <a:gd name="connsiteY2" fmla="*/ 623488 h 1143000"/>
              <a:gd name="connsiteX3" fmla="*/ 685698 w 1304925"/>
              <a:gd name="connsiteY3" fmla="*/ 577450 h 1143000"/>
              <a:gd name="connsiteX4" fmla="*/ 0 w 1304925"/>
              <a:gd name="connsiteY4" fmla="*/ 0 h 1143000"/>
              <a:gd name="connsiteX5" fmla="*/ 1266875 w 1304925"/>
              <a:gd name="connsiteY5" fmla="*/ 0 h 1143000"/>
              <a:gd name="connsiteX6" fmla="*/ 1304925 w 1304925"/>
              <a:gd name="connsiteY6" fmla="*/ 38050 h 1143000"/>
              <a:gd name="connsiteX7" fmla="*/ 1304925 w 1304925"/>
              <a:gd name="connsiteY7" fmla="*/ 1104950 h 1143000"/>
              <a:gd name="connsiteX8" fmla="*/ 1266875 w 1304925"/>
              <a:gd name="connsiteY8" fmla="*/ 1143000 h 1143000"/>
              <a:gd name="connsiteX9" fmla="*/ 0 w 1304925"/>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925" h="1143000">
                <a:moveTo>
                  <a:pt x="609498" y="577450"/>
                </a:moveTo>
                <a:lnTo>
                  <a:pt x="609498" y="623488"/>
                </a:lnTo>
                <a:lnTo>
                  <a:pt x="685698" y="623488"/>
                </a:lnTo>
                <a:lnTo>
                  <a:pt x="685698" y="577450"/>
                </a:lnTo>
                <a:close/>
                <a:moveTo>
                  <a:pt x="0" y="0"/>
                </a:moveTo>
                <a:lnTo>
                  <a:pt x="1266875" y="0"/>
                </a:lnTo>
                <a:cubicBezTo>
                  <a:pt x="1287889" y="0"/>
                  <a:pt x="1304925" y="17036"/>
                  <a:pt x="1304925" y="38050"/>
                </a:cubicBezTo>
                <a:lnTo>
                  <a:pt x="1304925" y="1104950"/>
                </a:lnTo>
                <a:cubicBezTo>
                  <a:pt x="1304925" y="1125964"/>
                  <a:pt x="1287889" y="1143000"/>
                  <a:pt x="1266875" y="1143000"/>
                </a:cubicBezTo>
                <a:lnTo>
                  <a:pt x="0" y="1143000"/>
                </a:lnTo>
                <a:close/>
              </a:path>
            </a:pathLst>
          </a:custGeom>
          <a:solidFill>
            <a:schemeClr val="bg1">
              <a:lumMod val="95000"/>
              <a:alpha val="70000"/>
            </a:schemeClr>
          </a:solidFill>
        </p:spPr>
        <p:txBody>
          <a:bodyPr wrap="square">
            <a:noAutofit/>
          </a:bodyPr>
          <a:lstStyle>
            <a:lvl1pPr>
              <a:defRPr sz="1333"/>
            </a:lvl1pPr>
          </a:lstStyle>
          <a:p>
            <a:endParaRPr lang="en-US" dirty="0"/>
          </a:p>
        </p:txBody>
      </p:sp>
      <p:sp>
        <p:nvSpPr>
          <p:cNvPr id="3" name="Picture Placeholder 8"/>
          <p:cNvSpPr>
            <a:spLocks noGrp="1"/>
          </p:cNvSpPr>
          <p:nvPr>
            <p:ph type="pic" sz="quarter" idx="11"/>
          </p:nvPr>
        </p:nvSpPr>
        <p:spPr>
          <a:xfrm>
            <a:off x="6591163" y="3559715"/>
            <a:ext cx="1739900" cy="1524000"/>
          </a:xfrm>
          <a:custGeom>
            <a:avLst/>
            <a:gdLst>
              <a:gd name="connsiteX0" fmla="*/ 38050 w 1304925"/>
              <a:gd name="connsiteY0" fmla="*/ 0 h 1143000"/>
              <a:gd name="connsiteX1" fmla="*/ 1304925 w 1304925"/>
              <a:gd name="connsiteY1" fmla="*/ 0 h 1143000"/>
              <a:gd name="connsiteX2" fmla="*/ 1304925 w 1304925"/>
              <a:gd name="connsiteY2" fmla="*/ 1143000 h 1143000"/>
              <a:gd name="connsiteX3" fmla="*/ 38050 w 1304925"/>
              <a:gd name="connsiteY3" fmla="*/ 1143000 h 1143000"/>
              <a:gd name="connsiteX4" fmla="*/ 0 w 1304925"/>
              <a:gd name="connsiteY4" fmla="*/ 1104950 h 1143000"/>
              <a:gd name="connsiteX5" fmla="*/ 0 w 1304925"/>
              <a:gd name="connsiteY5" fmla="*/ 38050 h 1143000"/>
              <a:gd name="connsiteX6" fmla="*/ 38050 w 130492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1143000">
                <a:moveTo>
                  <a:pt x="38050" y="0"/>
                </a:moveTo>
                <a:lnTo>
                  <a:pt x="1304925" y="0"/>
                </a:lnTo>
                <a:lnTo>
                  <a:pt x="1304925" y="1143000"/>
                </a:lnTo>
                <a:lnTo>
                  <a:pt x="38050" y="1143000"/>
                </a:lnTo>
                <a:cubicBezTo>
                  <a:pt x="17036" y="1143000"/>
                  <a:pt x="0" y="1125964"/>
                  <a:pt x="0" y="1104950"/>
                </a:cubicBezTo>
                <a:lnTo>
                  <a:pt x="0" y="38050"/>
                </a:lnTo>
                <a:cubicBezTo>
                  <a:pt x="0" y="17036"/>
                  <a:pt x="17036" y="0"/>
                  <a:pt x="38050" y="0"/>
                </a:cubicBezTo>
                <a:close/>
              </a:path>
            </a:pathLst>
          </a:custGeom>
          <a:solidFill>
            <a:schemeClr val="bg1">
              <a:lumMod val="95000"/>
              <a:alpha val="70000"/>
            </a:schemeClr>
          </a:solidFill>
        </p:spPr>
        <p:txBody>
          <a:bodyPr wrap="square">
            <a:noAutofit/>
          </a:bodyPr>
          <a:lstStyle>
            <a:lvl1pPr>
              <a:defRPr sz="800"/>
            </a:lvl1pPr>
          </a:lstStyle>
          <a:p>
            <a:endParaRPr lang="en-US" dirty="0"/>
          </a:p>
        </p:txBody>
      </p:sp>
    </p:spTree>
    <p:extLst>
      <p:ext uri="{BB962C8B-B14F-4D97-AF65-F5344CB8AC3E}">
        <p14:creationId xmlns:p14="http://schemas.microsoft.com/office/powerpoint/2010/main" val="1792276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5616575" cy="2217738"/>
          </a:xfrm>
          <a:prstGeom prst="rect">
            <a:avLst/>
          </a:prstGeom>
          <a:solidFill>
            <a:schemeClr val="bg1">
              <a:lumMod val="95000"/>
              <a:alpha val="70000"/>
            </a:schemeClr>
          </a:solidFill>
        </p:spPr>
        <p:txBody>
          <a:bodyPr/>
          <a:lstStyle>
            <a:lvl1pPr>
              <a:defRPr sz="1000"/>
            </a:lvl1pPr>
          </a:lstStyle>
          <a:p>
            <a:endParaRPr lang="en-US"/>
          </a:p>
        </p:txBody>
      </p:sp>
      <p:sp>
        <p:nvSpPr>
          <p:cNvPr id="5" name="Picture Placeholder 3"/>
          <p:cNvSpPr>
            <a:spLocks noGrp="1"/>
          </p:cNvSpPr>
          <p:nvPr>
            <p:ph type="pic" sz="quarter" idx="11"/>
          </p:nvPr>
        </p:nvSpPr>
        <p:spPr>
          <a:xfrm>
            <a:off x="0" y="5223352"/>
            <a:ext cx="5616575" cy="1634647"/>
          </a:xfrm>
          <a:prstGeom prst="rect">
            <a:avLst/>
          </a:prstGeom>
          <a:solidFill>
            <a:schemeClr val="bg1">
              <a:lumMod val="95000"/>
              <a:alpha val="70000"/>
            </a:schemeClr>
          </a:solidFill>
        </p:spPr>
        <p:txBody>
          <a:bodyPr/>
          <a:lstStyle>
            <a:lvl1pPr rtl="0">
              <a:defRPr sz="1000"/>
            </a:lvl1pPr>
          </a:lstStyle>
          <a:p>
            <a:endParaRPr lang="en-US"/>
          </a:p>
        </p:txBody>
      </p:sp>
      <p:sp>
        <p:nvSpPr>
          <p:cNvPr id="6" name="Picture Placeholder 3"/>
          <p:cNvSpPr>
            <a:spLocks noGrp="1"/>
          </p:cNvSpPr>
          <p:nvPr>
            <p:ph type="pic" sz="quarter" idx="12"/>
          </p:nvPr>
        </p:nvSpPr>
        <p:spPr>
          <a:xfrm>
            <a:off x="2493419" y="2317630"/>
            <a:ext cx="3123156" cy="2805831"/>
          </a:xfrm>
          <a:prstGeom prst="rect">
            <a:avLst/>
          </a:prstGeom>
          <a:solidFill>
            <a:schemeClr val="bg1">
              <a:lumMod val="95000"/>
              <a:alpha val="70000"/>
            </a:schemeClr>
          </a:solidFill>
        </p:spPr>
        <p:txBody>
          <a:bodyPr/>
          <a:lstStyle>
            <a:lvl1pPr rtl="0">
              <a:defRPr sz="1000"/>
            </a:lvl1pPr>
          </a:lstStyle>
          <a:p>
            <a:endParaRPr lang="en-US"/>
          </a:p>
        </p:txBody>
      </p:sp>
      <p:sp>
        <p:nvSpPr>
          <p:cNvPr id="7" name="Picture Placeholder 3"/>
          <p:cNvSpPr>
            <a:spLocks noGrp="1"/>
          </p:cNvSpPr>
          <p:nvPr>
            <p:ph type="pic" sz="quarter" idx="13"/>
          </p:nvPr>
        </p:nvSpPr>
        <p:spPr>
          <a:xfrm>
            <a:off x="0" y="2317630"/>
            <a:ext cx="2397386" cy="2805831"/>
          </a:xfrm>
          <a:prstGeom prst="rect">
            <a:avLst/>
          </a:prstGeom>
          <a:solidFill>
            <a:schemeClr val="bg1">
              <a:lumMod val="95000"/>
              <a:alpha val="70000"/>
            </a:schemeClr>
          </a:solidFill>
        </p:spPr>
        <p:txBody>
          <a:bodyPr/>
          <a:lstStyle>
            <a:lvl1pPr rtl="0">
              <a:defRPr sz="1000"/>
            </a:lvl1pPr>
          </a:lstStyle>
          <a:p>
            <a:endParaRPr lang="en-US"/>
          </a:p>
        </p:txBody>
      </p:sp>
    </p:spTree>
    <p:extLst>
      <p:ext uri="{BB962C8B-B14F-4D97-AF65-F5344CB8AC3E}">
        <p14:creationId xmlns:p14="http://schemas.microsoft.com/office/powerpoint/2010/main" val="257529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Picture Placeholder 3"/>
          <p:cNvSpPr>
            <a:spLocks noGrp="1"/>
          </p:cNvSpPr>
          <p:nvPr>
            <p:ph type="pic" sz="quarter" idx="12"/>
          </p:nvPr>
        </p:nvSpPr>
        <p:spPr>
          <a:xfrm>
            <a:off x="6328229" y="474317"/>
            <a:ext cx="5166632" cy="1760884"/>
          </a:xfrm>
          <a:prstGeom prst="rect">
            <a:avLst/>
          </a:prstGeom>
          <a:solidFill>
            <a:schemeClr val="bg1">
              <a:lumMod val="95000"/>
              <a:alpha val="70000"/>
            </a:schemeClr>
          </a:solidFill>
        </p:spPr>
        <p:txBody>
          <a:bodyPr/>
          <a:lstStyle>
            <a:lvl1pPr rtl="0">
              <a:defRPr sz="1000"/>
            </a:lvl1pPr>
          </a:lstStyle>
          <a:p>
            <a:endParaRPr lang="en-US"/>
          </a:p>
        </p:txBody>
      </p:sp>
      <p:sp>
        <p:nvSpPr>
          <p:cNvPr id="4" name="Picture Placeholder 3"/>
          <p:cNvSpPr>
            <a:spLocks noGrp="1"/>
          </p:cNvSpPr>
          <p:nvPr>
            <p:ph type="pic" sz="quarter" idx="13"/>
          </p:nvPr>
        </p:nvSpPr>
        <p:spPr>
          <a:xfrm>
            <a:off x="6328229" y="2548558"/>
            <a:ext cx="5166632" cy="1760884"/>
          </a:xfrm>
          <a:prstGeom prst="rect">
            <a:avLst/>
          </a:prstGeom>
          <a:solidFill>
            <a:schemeClr val="bg1">
              <a:lumMod val="95000"/>
              <a:alpha val="70000"/>
            </a:schemeClr>
          </a:solidFill>
        </p:spPr>
        <p:txBody>
          <a:bodyPr/>
          <a:lstStyle>
            <a:lvl1pPr rtl="0">
              <a:defRPr sz="1000"/>
            </a:lvl1pPr>
          </a:lstStyle>
          <a:p>
            <a:endParaRPr lang="en-US"/>
          </a:p>
        </p:txBody>
      </p:sp>
      <p:sp>
        <p:nvSpPr>
          <p:cNvPr id="5" name="Picture Placeholder 3"/>
          <p:cNvSpPr>
            <a:spLocks noGrp="1"/>
          </p:cNvSpPr>
          <p:nvPr>
            <p:ph type="pic" sz="quarter" idx="14"/>
          </p:nvPr>
        </p:nvSpPr>
        <p:spPr>
          <a:xfrm>
            <a:off x="6328229" y="4622799"/>
            <a:ext cx="5166632" cy="1760884"/>
          </a:xfrm>
          <a:prstGeom prst="rect">
            <a:avLst/>
          </a:prstGeom>
          <a:solidFill>
            <a:schemeClr val="bg1">
              <a:lumMod val="95000"/>
              <a:alpha val="70000"/>
            </a:schemeClr>
          </a:solidFill>
        </p:spPr>
        <p:txBody>
          <a:bodyPr/>
          <a:lstStyle>
            <a:lvl1pPr rtl="0">
              <a:defRPr sz="1000"/>
            </a:lvl1pPr>
          </a:lstStyle>
          <a:p>
            <a:endParaRPr lang="en-US"/>
          </a:p>
        </p:txBody>
      </p:sp>
    </p:spTree>
    <p:extLst>
      <p:ext uri="{BB962C8B-B14F-4D97-AF65-F5344CB8AC3E}">
        <p14:creationId xmlns:p14="http://schemas.microsoft.com/office/powerpoint/2010/main" val="62641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012D-BC08-91EF-E77C-96BF1C81E5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2C7A4E-DE4F-EF11-DD53-C65B579C0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039421-9DBB-ACCD-FEAD-34AA5331EDFD}"/>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84D00275-60F4-F608-BD38-303C601714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533F41-A404-B580-13B3-C1D74FDE5C16}"/>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2520979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Picture Placeholder 3"/>
          <p:cNvSpPr>
            <a:spLocks noGrp="1"/>
          </p:cNvSpPr>
          <p:nvPr>
            <p:ph type="pic" sz="quarter" idx="12"/>
          </p:nvPr>
        </p:nvSpPr>
        <p:spPr>
          <a:xfrm>
            <a:off x="1567544" y="130629"/>
            <a:ext cx="3062513" cy="2336799"/>
          </a:xfrm>
          <a:prstGeom prst="rect">
            <a:avLst/>
          </a:prstGeom>
          <a:solidFill>
            <a:schemeClr val="bg1">
              <a:lumMod val="95000"/>
              <a:alpha val="70000"/>
            </a:schemeClr>
          </a:solidFill>
        </p:spPr>
        <p:txBody>
          <a:bodyPr/>
          <a:lstStyle>
            <a:lvl1pPr rtl="0">
              <a:defRPr sz="1000"/>
            </a:lvl1pPr>
          </a:lstStyle>
          <a:p>
            <a:endParaRPr lang="en-US"/>
          </a:p>
        </p:txBody>
      </p:sp>
      <p:sp>
        <p:nvSpPr>
          <p:cNvPr id="4" name="Picture Placeholder 3"/>
          <p:cNvSpPr>
            <a:spLocks noGrp="1"/>
          </p:cNvSpPr>
          <p:nvPr>
            <p:ph type="pic" sz="quarter" idx="13"/>
          </p:nvPr>
        </p:nvSpPr>
        <p:spPr>
          <a:xfrm>
            <a:off x="1567544" y="2583542"/>
            <a:ext cx="3062513" cy="4151087"/>
          </a:xfrm>
          <a:prstGeom prst="rect">
            <a:avLst/>
          </a:prstGeom>
          <a:solidFill>
            <a:schemeClr val="bg1">
              <a:lumMod val="95000"/>
              <a:alpha val="70000"/>
            </a:schemeClr>
          </a:solidFill>
        </p:spPr>
        <p:txBody>
          <a:bodyPr/>
          <a:lstStyle>
            <a:lvl1pPr rtl="0">
              <a:defRPr sz="1000"/>
            </a:lvl1pPr>
          </a:lstStyle>
          <a:p>
            <a:endParaRPr lang="en-US"/>
          </a:p>
        </p:txBody>
      </p:sp>
      <p:sp>
        <p:nvSpPr>
          <p:cNvPr id="5" name="Picture Placeholder 3"/>
          <p:cNvSpPr>
            <a:spLocks noGrp="1"/>
          </p:cNvSpPr>
          <p:nvPr>
            <p:ph type="pic" sz="quarter" idx="14"/>
          </p:nvPr>
        </p:nvSpPr>
        <p:spPr>
          <a:xfrm>
            <a:off x="7605487" y="130629"/>
            <a:ext cx="3062513" cy="2336799"/>
          </a:xfrm>
          <a:prstGeom prst="rect">
            <a:avLst/>
          </a:prstGeom>
          <a:solidFill>
            <a:schemeClr val="bg1">
              <a:lumMod val="95000"/>
              <a:alpha val="70000"/>
            </a:schemeClr>
          </a:solidFill>
        </p:spPr>
        <p:txBody>
          <a:bodyPr/>
          <a:lstStyle>
            <a:lvl1pPr rtl="0">
              <a:defRPr sz="1000"/>
            </a:lvl1pPr>
          </a:lstStyle>
          <a:p>
            <a:endParaRPr lang="en-US"/>
          </a:p>
        </p:txBody>
      </p:sp>
      <p:sp>
        <p:nvSpPr>
          <p:cNvPr id="6" name="Picture Placeholder 3"/>
          <p:cNvSpPr>
            <a:spLocks noGrp="1"/>
          </p:cNvSpPr>
          <p:nvPr>
            <p:ph type="pic" sz="quarter" idx="15"/>
          </p:nvPr>
        </p:nvSpPr>
        <p:spPr>
          <a:xfrm>
            <a:off x="7605487" y="2583542"/>
            <a:ext cx="3062513" cy="4151087"/>
          </a:xfrm>
          <a:prstGeom prst="rect">
            <a:avLst/>
          </a:prstGeom>
          <a:solidFill>
            <a:schemeClr val="bg1">
              <a:lumMod val="95000"/>
              <a:alpha val="70000"/>
            </a:schemeClr>
          </a:solidFill>
        </p:spPr>
        <p:txBody>
          <a:bodyPr/>
          <a:lstStyle>
            <a:lvl1pPr rtl="0">
              <a:defRPr sz="1000"/>
            </a:lvl1pPr>
          </a:lstStyle>
          <a:p>
            <a:endParaRPr lang="en-US"/>
          </a:p>
        </p:txBody>
      </p:sp>
      <p:sp>
        <p:nvSpPr>
          <p:cNvPr id="7" name="Picture Placeholder 3"/>
          <p:cNvSpPr>
            <a:spLocks noGrp="1"/>
          </p:cNvSpPr>
          <p:nvPr>
            <p:ph type="pic" sz="quarter" idx="16"/>
          </p:nvPr>
        </p:nvSpPr>
        <p:spPr>
          <a:xfrm>
            <a:off x="4789716" y="1770742"/>
            <a:ext cx="2670627" cy="4963887"/>
          </a:xfrm>
          <a:prstGeom prst="rect">
            <a:avLst/>
          </a:prstGeom>
          <a:solidFill>
            <a:schemeClr val="bg1">
              <a:lumMod val="95000"/>
              <a:alpha val="70000"/>
            </a:schemeClr>
          </a:solidFill>
        </p:spPr>
        <p:txBody>
          <a:bodyPr/>
          <a:lstStyle>
            <a:lvl1pPr rtl="0">
              <a:defRPr sz="1000"/>
            </a:lvl1pPr>
          </a:lstStyle>
          <a:p>
            <a:endParaRPr lang="en-US"/>
          </a:p>
        </p:txBody>
      </p:sp>
      <p:sp>
        <p:nvSpPr>
          <p:cNvPr id="8" name="Picture Placeholder 3"/>
          <p:cNvSpPr>
            <a:spLocks noGrp="1"/>
          </p:cNvSpPr>
          <p:nvPr>
            <p:ph type="pic" sz="quarter" idx="17"/>
          </p:nvPr>
        </p:nvSpPr>
        <p:spPr>
          <a:xfrm>
            <a:off x="4789716" y="130629"/>
            <a:ext cx="2670627" cy="1494971"/>
          </a:xfrm>
          <a:prstGeom prst="rect">
            <a:avLst/>
          </a:prstGeom>
          <a:solidFill>
            <a:schemeClr val="bg1">
              <a:lumMod val="95000"/>
              <a:alpha val="70000"/>
            </a:schemeClr>
          </a:solidFill>
        </p:spPr>
        <p:txBody>
          <a:bodyPr/>
          <a:lstStyle>
            <a:lvl1pPr rtl="0">
              <a:defRPr sz="1000"/>
            </a:lvl1pPr>
          </a:lstStyle>
          <a:p>
            <a:endParaRPr lang="en-US"/>
          </a:p>
        </p:txBody>
      </p:sp>
    </p:spTree>
    <p:extLst>
      <p:ext uri="{BB962C8B-B14F-4D97-AF65-F5344CB8AC3E}">
        <p14:creationId xmlns:p14="http://schemas.microsoft.com/office/powerpoint/2010/main" val="2210724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 name="Picture Placeholder 3"/>
          <p:cNvSpPr>
            <a:spLocks noGrp="1"/>
          </p:cNvSpPr>
          <p:nvPr>
            <p:ph type="pic" sz="quarter" idx="17"/>
          </p:nvPr>
        </p:nvSpPr>
        <p:spPr>
          <a:xfrm>
            <a:off x="5428346" y="2148114"/>
            <a:ext cx="1930398" cy="4709887"/>
          </a:xfrm>
          <a:prstGeom prst="rect">
            <a:avLst/>
          </a:prstGeom>
          <a:solidFill>
            <a:schemeClr val="bg1">
              <a:lumMod val="95000"/>
              <a:alpha val="70000"/>
            </a:schemeClr>
          </a:solidFill>
        </p:spPr>
        <p:txBody>
          <a:bodyPr/>
          <a:lstStyle>
            <a:lvl1pPr rtl="0">
              <a:defRPr sz="1000"/>
            </a:lvl1pPr>
          </a:lstStyle>
          <a:p>
            <a:endParaRPr lang="en-US"/>
          </a:p>
        </p:txBody>
      </p:sp>
      <p:sp>
        <p:nvSpPr>
          <p:cNvPr id="4" name="Picture Placeholder 3"/>
          <p:cNvSpPr>
            <a:spLocks noGrp="1"/>
          </p:cNvSpPr>
          <p:nvPr>
            <p:ph type="pic" sz="quarter" idx="18"/>
          </p:nvPr>
        </p:nvSpPr>
        <p:spPr>
          <a:xfrm>
            <a:off x="7569203" y="0"/>
            <a:ext cx="1930398" cy="6858000"/>
          </a:xfrm>
          <a:prstGeom prst="rect">
            <a:avLst/>
          </a:prstGeom>
          <a:solidFill>
            <a:schemeClr val="bg1">
              <a:lumMod val="95000"/>
              <a:alpha val="70000"/>
            </a:schemeClr>
          </a:solidFill>
        </p:spPr>
        <p:txBody>
          <a:bodyPr/>
          <a:lstStyle>
            <a:lvl1pPr rtl="0">
              <a:defRPr sz="1000"/>
            </a:lvl1pPr>
          </a:lstStyle>
          <a:p>
            <a:endParaRPr lang="en-US" dirty="0"/>
          </a:p>
        </p:txBody>
      </p:sp>
      <p:sp>
        <p:nvSpPr>
          <p:cNvPr id="5" name="Picture Placeholder 3"/>
          <p:cNvSpPr>
            <a:spLocks noGrp="1"/>
          </p:cNvSpPr>
          <p:nvPr>
            <p:ph type="pic" sz="quarter" idx="19"/>
          </p:nvPr>
        </p:nvSpPr>
        <p:spPr>
          <a:xfrm>
            <a:off x="9710061" y="4833257"/>
            <a:ext cx="1930398" cy="2024744"/>
          </a:xfrm>
          <a:prstGeom prst="rect">
            <a:avLst/>
          </a:prstGeom>
          <a:solidFill>
            <a:schemeClr val="bg1">
              <a:lumMod val="95000"/>
              <a:alpha val="70000"/>
            </a:schemeClr>
          </a:solidFill>
        </p:spPr>
        <p:txBody>
          <a:bodyPr/>
          <a:lstStyle>
            <a:lvl1pPr rtl="0">
              <a:defRPr sz="1000"/>
            </a:lvl1pPr>
          </a:lstStyle>
          <a:p>
            <a:endParaRPr lang="en-US" dirty="0"/>
          </a:p>
        </p:txBody>
      </p:sp>
      <p:sp>
        <p:nvSpPr>
          <p:cNvPr id="8" name="Picture Placeholder 3"/>
          <p:cNvSpPr>
            <a:spLocks noGrp="1"/>
          </p:cNvSpPr>
          <p:nvPr>
            <p:ph type="pic" sz="quarter" idx="20"/>
          </p:nvPr>
        </p:nvSpPr>
        <p:spPr>
          <a:xfrm>
            <a:off x="9710061" y="-1"/>
            <a:ext cx="1930398" cy="4717144"/>
          </a:xfrm>
          <a:prstGeom prst="rect">
            <a:avLst/>
          </a:prstGeom>
          <a:solidFill>
            <a:schemeClr val="bg1">
              <a:lumMod val="95000"/>
              <a:alpha val="70000"/>
            </a:schemeClr>
          </a:solidFill>
        </p:spPr>
        <p:txBody>
          <a:bodyPr/>
          <a:lstStyle>
            <a:lvl1pPr rtl="0">
              <a:defRPr sz="1000"/>
            </a:lvl1pPr>
          </a:lstStyle>
          <a:p>
            <a:endParaRPr lang="en-US"/>
          </a:p>
        </p:txBody>
      </p:sp>
    </p:spTree>
    <p:extLst>
      <p:ext uri="{BB962C8B-B14F-4D97-AF65-F5344CB8AC3E}">
        <p14:creationId xmlns:p14="http://schemas.microsoft.com/office/powerpoint/2010/main" val="325361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633989" y="4168678"/>
            <a:ext cx="924022" cy="924022"/>
          </a:xfrm>
          <a:custGeom>
            <a:avLst/>
            <a:gdLst>
              <a:gd name="connsiteX0" fmla="*/ 462011 w 924022"/>
              <a:gd name="connsiteY0" fmla="*/ 0 h 924022"/>
              <a:gd name="connsiteX1" fmla="*/ 924022 w 924022"/>
              <a:gd name="connsiteY1" fmla="*/ 462011 h 924022"/>
              <a:gd name="connsiteX2" fmla="*/ 462011 w 924022"/>
              <a:gd name="connsiteY2" fmla="*/ 924022 h 924022"/>
              <a:gd name="connsiteX3" fmla="*/ 0 w 924022"/>
              <a:gd name="connsiteY3" fmla="*/ 462011 h 924022"/>
              <a:gd name="connsiteX4" fmla="*/ 462011 w 924022"/>
              <a:gd name="connsiteY4" fmla="*/ 0 h 92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022" h="924022">
                <a:moveTo>
                  <a:pt x="462011" y="0"/>
                </a:moveTo>
                <a:cubicBezTo>
                  <a:pt x="717173" y="0"/>
                  <a:pt x="924022" y="206849"/>
                  <a:pt x="924022" y="462011"/>
                </a:cubicBezTo>
                <a:cubicBezTo>
                  <a:pt x="924022" y="717173"/>
                  <a:pt x="717173" y="924022"/>
                  <a:pt x="462011" y="924022"/>
                </a:cubicBezTo>
                <a:cubicBezTo>
                  <a:pt x="206849" y="924022"/>
                  <a:pt x="0" y="717173"/>
                  <a:pt x="0" y="462011"/>
                </a:cubicBezTo>
                <a:cubicBezTo>
                  <a:pt x="0" y="206849"/>
                  <a:pt x="206849" y="0"/>
                  <a:pt x="462011" y="0"/>
                </a:cubicBezTo>
                <a:close/>
              </a:path>
            </a:pathLst>
          </a:custGeom>
          <a:solidFill>
            <a:schemeClr val="bg1">
              <a:lumMod val="95000"/>
              <a:alpha val="70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62173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168368"/>
            <a:ext cx="10972801" cy="658145"/>
          </a:xfrm>
          <a:noFill/>
          <a:effectLst/>
        </p:spPr>
        <p:txBody>
          <a:bodyPr/>
          <a:lstStyle>
            <a:lvl1pPr algn="r">
              <a:defRPr lang="en-US" dirty="0">
                <a:solidFill>
                  <a:schemeClr val="tx2"/>
                </a:solidFill>
                <a:latin typeface="+mj-lt"/>
              </a:defRPr>
            </a:lvl1pPr>
          </a:lstStyle>
          <a:p>
            <a:pPr lvl="0" algn="r"/>
            <a:r>
              <a:rPr lang="en-US" dirty="0"/>
              <a:t>Click To Edit Master Title Style</a:t>
            </a:r>
          </a:p>
        </p:txBody>
      </p:sp>
      <p:sp>
        <p:nvSpPr>
          <p:cNvPr id="3" name="Content Placeholder 2"/>
          <p:cNvSpPr>
            <a:spLocks noGrp="1"/>
          </p:cNvSpPr>
          <p:nvPr>
            <p:ph idx="1"/>
          </p:nvPr>
        </p:nvSpPr>
        <p:spPr>
          <a:xfrm>
            <a:off x="609602" y="1890499"/>
            <a:ext cx="10972801" cy="3748029"/>
          </a:xfrm>
        </p:spPr>
        <p:txBody>
          <a:bodyPr>
            <a:normAutofit/>
          </a:bodyPr>
          <a:lstStyle>
            <a:lvl1pPr>
              <a:lnSpc>
                <a:spcPct val="130000"/>
              </a:lnSpc>
              <a:spcAft>
                <a:spcPts val="600"/>
              </a:spcAft>
              <a:defRPr sz="1200" b="1">
                <a:solidFill>
                  <a:schemeClr val="tx1"/>
                </a:solidFill>
                <a:latin typeface="+mn-lt"/>
              </a:defRPr>
            </a:lvl1pPr>
            <a:lvl2pPr>
              <a:lnSpc>
                <a:spcPct val="130000"/>
              </a:lnSpc>
              <a:defRPr sz="1100">
                <a:solidFill>
                  <a:schemeClr val="tx1"/>
                </a:solidFill>
                <a:latin typeface="+mn-lt"/>
              </a:defRPr>
            </a:lvl2pPr>
            <a:lvl3pPr>
              <a:lnSpc>
                <a:spcPct val="130000"/>
              </a:lnSpc>
              <a:defRPr sz="1051">
                <a:solidFill>
                  <a:schemeClr val="tx1"/>
                </a:solidFill>
                <a:latin typeface="+mn-lt"/>
              </a:defRPr>
            </a:lvl3pPr>
            <a:lvl4pPr>
              <a:lnSpc>
                <a:spcPct val="130000"/>
              </a:lnSpc>
              <a:defRPr sz="1000">
                <a:solidFill>
                  <a:schemeClr val="tx1"/>
                </a:solidFill>
                <a:latin typeface="+mn-lt"/>
              </a:defRPr>
            </a:lvl4pPr>
            <a:lvl5pPr>
              <a:lnSpc>
                <a:spcPct val="130000"/>
              </a:lnSpc>
              <a:defRPr sz="10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3" hasCustomPrompt="1"/>
          </p:nvPr>
        </p:nvSpPr>
        <p:spPr>
          <a:xfrm>
            <a:off x="8968741" y="862377"/>
            <a:ext cx="2613661" cy="286232"/>
          </a:xfrm>
        </p:spPr>
        <p:txBody>
          <a:bodyPr wrap="square">
            <a:spAutoFit/>
          </a:bodyPr>
          <a:lstStyle>
            <a:lvl1pPr marL="0" indent="0" algn="r">
              <a:buFontTx/>
              <a:buNone/>
              <a:defRPr sz="1400">
                <a:solidFill>
                  <a:schemeClr val="accent1">
                    <a:lumMod val="40000"/>
                    <a:lumOff val="60000"/>
                  </a:schemeClr>
                </a:solidFill>
              </a:defRPr>
            </a:lvl1pPr>
            <a:lvl2pPr marL="457037" indent="0">
              <a:buFontTx/>
              <a:buNone/>
              <a:defRPr sz="1200">
                <a:solidFill>
                  <a:schemeClr val="bg2">
                    <a:lumMod val="75000"/>
                  </a:schemeClr>
                </a:solidFill>
              </a:defRPr>
            </a:lvl2pPr>
            <a:lvl3pPr marL="914071" indent="0">
              <a:buFontTx/>
              <a:buNone/>
              <a:defRPr sz="1100">
                <a:solidFill>
                  <a:schemeClr val="bg2">
                    <a:lumMod val="75000"/>
                  </a:schemeClr>
                </a:solidFill>
              </a:defRPr>
            </a:lvl3pPr>
            <a:lvl4pPr marL="1371106" indent="0">
              <a:buFontTx/>
              <a:buNone/>
              <a:defRPr sz="1051">
                <a:solidFill>
                  <a:schemeClr val="bg2">
                    <a:lumMod val="75000"/>
                  </a:schemeClr>
                </a:solidFill>
              </a:defRPr>
            </a:lvl4pPr>
            <a:lvl5pPr marL="1828143" indent="0">
              <a:buFontTx/>
              <a:buNone/>
              <a:defRPr sz="1051">
                <a:solidFill>
                  <a:schemeClr val="bg2">
                    <a:lumMod val="75000"/>
                  </a:schemeClr>
                </a:solidFill>
              </a:defRPr>
            </a:lvl5pPr>
          </a:lstStyle>
          <a:p>
            <a:pPr lvl="0"/>
            <a:r>
              <a:rPr lang="en-US" dirty="0"/>
              <a:t>Your Small Title Here</a:t>
            </a:r>
          </a:p>
        </p:txBody>
      </p:sp>
      <p:sp>
        <p:nvSpPr>
          <p:cNvPr id="5" name="Picture Placeholder 4"/>
          <p:cNvSpPr>
            <a:spLocks noGrp="1"/>
          </p:cNvSpPr>
          <p:nvPr>
            <p:ph type="pic" sz="quarter" idx="14"/>
          </p:nvPr>
        </p:nvSpPr>
        <p:spPr>
          <a:xfrm>
            <a:off x="1028566" y="2266950"/>
            <a:ext cx="2323797" cy="1771650"/>
          </a:xfrm>
          <a:prstGeom prst="ellipse">
            <a:avLst/>
          </a:prstGeom>
        </p:spPr>
        <p:txBody>
          <a:bodyPr/>
          <a:lstStyle/>
          <a:p>
            <a:endParaRPr lang="en-US"/>
          </a:p>
        </p:txBody>
      </p:sp>
    </p:spTree>
    <p:extLst>
      <p:ext uri="{BB962C8B-B14F-4D97-AF65-F5344CB8AC3E}">
        <p14:creationId xmlns:p14="http://schemas.microsoft.com/office/powerpoint/2010/main" val="3584908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Master_Empty">
    <p:spTree>
      <p:nvGrpSpPr>
        <p:cNvPr id="1" name=""/>
        <p:cNvGrpSpPr/>
        <p:nvPr/>
      </p:nvGrpSpPr>
      <p:grpSpPr>
        <a:xfrm>
          <a:off x="0" y="0"/>
          <a:ext cx="0" cy="0"/>
          <a:chOff x="0" y="0"/>
          <a:chExt cx="0" cy="0"/>
        </a:xfrm>
      </p:grpSpPr>
      <p:sp>
        <p:nvSpPr>
          <p:cNvPr id="1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06285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FBF2-20A0-EE0D-7652-A11B39F3E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E781DF5-6676-1B3C-7EFD-73C3B19E07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EA041-86D0-D7AC-3408-8A7BDA3642AF}"/>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C9839B34-523C-4FA7-293A-928D09064D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055856-7763-68DA-FCFC-B1508C8E73BD}"/>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423997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47E-E287-50A5-4DB2-18D4EF7A04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52A33E2-35F0-3070-6AB0-CF4E8D8B5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5B79C02-592B-BCA8-862B-7376C14F5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1A92862-FBAD-009C-6712-B8D78FDCDD09}"/>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6" name="Footer Placeholder 5">
            <a:extLst>
              <a:ext uri="{FF2B5EF4-FFF2-40B4-BE49-F238E27FC236}">
                <a16:creationId xmlns:a16="http://schemas.microsoft.com/office/drawing/2014/main" id="{BD9D7A0B-99CD-2D61-EDC5-A8BB86FB0B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2BAA6E-C9BC-54B7-201A-A8F474D4BCBC}"/>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153223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1C-0F46-4B5E-33C5-81B25D19215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4555B2-C9AF-2F62-1F14-4F4833772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B68B2-0C6F-1785-F20A-0793B20974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1FD081E-D81C-2FFF-42C6-03984BC8E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45B65-5927-AE67-DEAF-2E74368E1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04079AD-58D3-F210-1682-438B2FA64A80}"/>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8" name="Footer Placeholder 7">
            <a:extLst>
              <a:ext uri="{FF2B5EF4-FFF2-40B4-BE49-F238E27FC236}">
                <a16:creationId xmlns:a16="http://schemas.microsoft.com/office/drawing/2014/main" id="{F817C6DE-1826-98BD-4C58-CD902634E4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A4301A8-AC4B-CCE5-89DC-003D1BB8296E}"/>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217393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B711-C77C-D6BB-B6EA-5A7F5132C01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F6DE3C-48AA-DBE9-A37F-FC897AE606C2}"/>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4" name="Footer Placeholder 3">
            <a:extLst>
              <a:ext uri="{FF2B5EF4-FFF2-40B4-BE49-F238E27FC236}">
                <a16:creationId xmlns:a16="http://schemas.microsoft.com/office/drawing/2014/main" id="{AD49EDE9-A7DE-1CC7-34CA-529D2626F19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BC06596-FE77-B83B-3D16-CD54839671B4}"/>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295260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9F8EA-EF7C-F1AD-A428-A7B3F13F9B89}"/>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3" name="Footer Placeholder 2">
            <a:extLst>
              <a:ext uri="{FF2B5EF4-FFF2-40B4-BE49-F238E27FC236}">
                <a16:creationId xmlns:a16="http://schemas.microsoft.com/office/drawing/2014/main" id="{3095578D-42BC-5FFE-C78D-FDB20C682D0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327FFD1-BC22-19A6-5B31-8AFF4345DF70}"/>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11019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F7E7-66E8-C5C1-7420-768D9816B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2356EC2-C3B5-8F29-9EC6-F8026595B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584BD02-0DE6-5F49-B3A3-7A780D976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AE71A-C508-8619-355C-D4F126319EA1}"/>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6" name="Footer Placeholder 5">
            <a:extLst>
              <a:ext uri="{FF2B5EF4-FFF2-40B4-BE49-F238E27FC236}">
                <a16:creationId xmlns:a16="http://schemas.microsoft.com/office/drawing/2014/main" id="{A22C05CD-2D06-5523-B1EA-77F0CC7BAE2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C6524E-4095-8475-5D1B-BBC8D243CB29}"/>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134767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1A49-6404-BFB3-12AF-AFABD4AA7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AA89CBF-23E6-1B00-E557-3AA252F42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6992F79-ADA2-DDE5-4C8A-4AC8F7465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8FB38-7F66-640D-E49B-35716171B631}"/>
              </a:ext>
            </a:extLst>
          </p:cNvPr>
          <p:cNvSpPr>
            <a:spLocks noGrp="1"/>
          </p:cNvSpPr>
          <p:nvPr>
            <p:ph type="dt" sz="half" idx="10"/>
          </p:nvPr>
        </p:nvSpPr>
        <p:spPr/>
        <p:txBody>
          <a:bodyPr/>
          <a:lstStyle/>
          <a:p>
            <a:fld id="{EFD701D1-0B6B-4E90-9E4E-CD479A68D95F}" type="datetimeFigureOut">
              <a:rPr lang="en-AU" smtClean="0"/>
              <a:t>19/6/2025</a:t>
            </a:fld>
            <a:endParaRPr lang="en-AU"/>
          </a:p>
        </p:txBody>
      </p:sp>
      <p:sp>
        <p:nvSpPr>
          <p:cNvPr id="6" name="Footer Placeholder 5">
            <a:extLst>
              <a:ext uri="{FF2B5EF4-FFF2-40B4-BE49-F238E27FC236}">
                <a16:creationId xmlns:a16="http://schemas.microsoft.com/office/drawing/2014/main" id="{85D043AE-9853-9929-A305-53432FF7AC7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2A73FD-C97B-F9D3-289C-5172FD6DA855}"/>
              </a:ext>
            </a:extLst>
          </p:cNvPr>
          <p:cNvSpPr>
            <a:spLocks noGrp="1"/>
          </p:cNvSpPr>
          <p:nvPr>
            <p:ph type="sldNum" sz="quarter" idx="12"/>
          </p:nvPr>
        </p:nvSpPr>
        <p:spPr/>
        <p:txBody>
          <a:bodyPr/>
          <a:lstStyle/>
          <a:p>
            <a:fld id="{67259B6F-357D-42B6-8970-0AFFF246F1F0}" type="slidenum">
              <a:rPr lang="en-AU" smtClean="0"/>
              <a:t>‹#›</a:t>
            </a:fld>
            <a:endParaRPr lang="en-AU"/>
          </a:p>
        </p:txBody>
      </p:sp>
    </p:spTree>
    <p:extLst>
      <p:ext uri="{BB962C8B-B14F-4D97-AF65-F5344CB8AC3E}">
        <p14:creationId xmlns:p14="http://schemas.microsoft.com/office/powerpoint/2010/main" val="245953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7830E-4C28-69FC-24E3-00E0031AC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019BE4-7BE2-3A9C-E4F2-D2B605219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A5D03A0A-940B-82BC-2195-28EE782F6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D701D1-0B6B-4E90-9E4E-CD479A68D95F}" type="datetimeFigureOut">
              <a:rPr lang="en-AU" smtClean="0"/>
              <a:t>19/6/2025</a:t>
            </a:fld>
            <a:endParaRPr lang="en-AU"/>
          </a:p>
        </p:txBody>
      </p:sp>
      <p:sp>
        <p:nvSpPr>
          <p:cNvPr id="5" name="Footer Placeholder 4">
            <a:extLst>
              <a:ext uri="{FF2B5EF4-FFF2-40B4-BE49-F238E27FC236}">
                <a16:creationId xmlns:a16="http://schemas.microsoft.com/office/drawing/2014/main" id="{8F704EB9-16FE-DD0C-F363-8205739E1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7F5D18E-BBC6-9CFC-6C89-CB9675BCA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59B6F-357D-42B6-8970-0AFFF246F1F0}" type="slidenum">
              <a:rPr lang="en-AU" smtClean="0"/>
              <a:t>‹#›</a:t>
            </a:fld>
            <a:endParaRPr lang="en-AU"/>
          </a:p>
        </p:txBody>
      </p:sp>
    </p:spTree>
    <p:extLst>
      <p:ext uri="{BB962C8B-B14F-4D97-AF65-F5344CB8AC3E}">
        <p14:creationId xmlns:p14="http://schemas.microsoft.com/office/powerpoint/2010/main" val="55763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F7A0-8E86-070A-AA50-D2D575A176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F998A7-90E3-BFE0-709E-77CF955E2FAB}"/>
              </a:ext>
            </a:extLst>
          </p:cNvPr>
          <p:cNvSpPr/>
          <p:nvPr/>
        </p:nvSpPr>
        <p:spPr>
          <a:xfrm>
            <a:off x="0" y="4025462"/>
            <a:ext cx="12192000" cy="3394840"/>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pic>
        <p:nvPicPr>
          <p:cNvPr id="4" name="Graphic 3">
            <a:extLst>
              <a:ext uri="{FF2B5EF4-FFF2-40B4-BE49-F238E27FC236}">
                <a16:creationId xmlns:a16="http://schemas.microsoft.com/office/drawing/2014/main" id="{B4F7684F-34F8-6D86-B804-C7836B01D83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063814" y="1454073"/>
            <a:ext cx="6064373" cy="1796282"/>
          </a:xfrm>
          <a:prstGeom prst="rect">
            <a:avLst/>
          </a:prstGeom>
        </p:spPr>
      </p:pic>
      <p:sp>
        <p:nvSpPr>
          <p:cNvPr id="8" name="Rectangle 7">
            <a:extLst>
              <a:ext uri="{FF2B5EF4-FFF2-40B4-BE49-F238E27FC236}">
                <a16:creationId xmlns:a16="http://schemas.microsoft.com/office/drawing/2014/main" id="{D1B67B0D-4D91-FF76-CB95-EDC1B5DB5C47}"/>
              </a:ext>
            </a:extLst>
          </p:cNvPr>
          <p:cNvSpPr/>
          <p:nvPr/>
        </p:nvSpPr>
        <p:spPr>
          <a:xfrm>
            <a:off x="762001" y="4283248"/>
            <a:ext cx="10667999" cy="646331"/>
          </a:xfrm>
          <a:prstGeom prst="rect">
            <a:avLst/>
          </a:prstGeom>
        </p:spPr>
        <p:txBody>
          <a:bodyPr wrap="square" lIns="91440" tIns="45720" rIns="91440" bIns="45720" anchor="t">
            <a:spAutoFit/>
          </a:bodyPr>
          <a:lstStyle/>
          <a:p>
            <a:pPr algn="ctr"/>
            <a:r>
              <a:rPr lang="en-AU" altLang="en-US" sz="3600" b="1" dirty="0">
                <a:solidFill>
                  <a:schemeClr val="bg1"/>
                </a:solidFill>
              </a:rPr>
              <a:t>This is a Title</a:t>
            </a:r>
            <a:endParaRPr lang="en-US" sz="3600" b="1" dirty="0">
              <a:solidFill>
                <a:schemeClr val="bg1"/>
              </a:solidFill>
              <a:latin typeface="Arial"/>
              <a:ea typeface="Roboto Bk" pitchFamily="2" charset="0"/>
              <a:cs typeface="Arial"/>
            </a:endParaRPr>
          </a:p>
        </p:txBody>
      </p:sp>
      <p:sp>
        <p:nvSpPr>
          <p:cNvPr id="3" name="Rectangle 2">
            <a:extLst>
              <a:ext uri="{FF2B5EF4-FFF2-40B4-BE49-F238E27FC236}">
                <a16:creationId xmlns:a16="http://schemas.microsoft.com/office/drawing/2014/main" id="{EFE62F85-E1B9-3492-B9E1-097A18589407}"/>
              </a:ext>
            </a:extLst>
          </p:cNvPr>
          <p:cNvSpPr/>
          <p:nvPr/>
        </p:nvSpPr>
        <p:spPr>
          <a:xfrm>
            <a:off x="762001" y="5000095"/>
            <a:ext cx="10667999" cy="646331"/>
          </a:xfrm>
          <a:prstGeom prst="rect">
            <a:avLst/>
          </a:prstGeom>
        </p:spPr>
        <p:txBody>
          <a:bodyPr wrap="square" lIns="91440" tIns="45720" rIns="91440" bIns="45720" anchor="t">
            <a:spAutoFit/>
          </a:bodyPr>
          <a:lstStyle/>
          <a:p>
            <a:pPr algn="ctr"/>
            <a:r>
              <a:rPr lang="en-US" altLang="en-US" sz="3600" dirty="0">
                <a:solidFill>
                  <a:schemeClr val="bg1"/>
                </a:solidFill>
              </a:rPr>
              <a:t>April 2025</a:t>
            </a:r>
          </a:p>
        </p:txBody>
      </p:sp>
    </p:spTree>
    <p:extLst>
      <p:ext uri="{BB962C8B-B14F-4D97-AF65-F5344CB8AC3E}">
        <p14:creationId xmlns:p14="http://schemas.microsoft.com/office/powerpoint/2010/main" val="18131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87"/>
          <p:cNvSpPr>
            <a:spLocks noChangeArrowheads="1"/>
          </p:cNvSpPr>
          <p:nvPr/>
        </p:nvSpPr>
        <p:spPr bwMode="auto">
          <a:xfrm>
            <a:off x="648628" y="1585627"/>
            <a:ext cx="1980586" cy="3760142"/>
          </a:xfrm>
          <a:custGeom>
            <a:avLst/>
            <a:gdLst>
              <a:gd name="connsiteX0" fmla="*/ 35116 w 1980586"/>
              <a:gd name="connsiteY0" fmla="*/ 0 h 3760142"/>
              <a:gd name="connsiteX1" fmla="*/ 1945470 w 1980586"/>
              <a:gd name="connsiteY1" fmla="*/ 0 h 3760142"/>
              <a:gd name="connsiteX2" fmla="*/ 1980586 w 1980586"/>
              <a:gd name="connsiteY2" fmla="*/ 35116 h 3760142"/>
              <a:gd name="connsiteX3" fmla="*/ 1980586 w 1980586"/>
              <a:gd name="connsiteY3" fmla="*/ 3725026 h 3760142"/>
              <a:gd name="connsiteX4" fmla="*/ 1945470 w 1980586"/>
              <a:gd name="connsiteY4" fmla="*/ 3760142 h 3760142"/>
              <a:gd name="connsiteX5" fmla="*/ 35116 w 1980586"/>
              <a:gd name="connsiteY5" fmla="*/ 3760142 h 3760142"/>
              <a:gd name="connsiteX6" fmla="*/ 0 w 1980586"/>
              <a:gd name="connsiteY6" fmla="*/ 3725026 h 3760142"/>
              <a:gd name="connsiteX7" fmla="*/ 0 w 1980586"/>
              <a:gd name="connsiteY7" fmla="*/ 35116 h 3760142"/>
              <a:gd name="connsiteX8" fmla="*/ 35116 w 1980586"/>
              <a:gd name="connsiteY8" fmla="*/ 0 h 37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86" h="3760142">
                <a:moveTo>
                  <a:pt x="35116" y="0"/>
                </a:moveTo>
                <a:lnTo>
                  <a:pt x="1945470" y="0"/>
                </a:lnTo>
                <a:cubicBezTo>
                  <a:pt x="1964864" y="0"/>
                  <a:pt x="1980586" y="15722"/>
                  <a:pt x="1980586" y="35116"/>
                </a:cubicBezTo>
                <a:lnTo>
                  <a:pt x="1980586" y="3725026"/>
                </a:lnTo>
                <a:cubicBezTo>
                  <a:pt x="1980586" y="3744420"/>
                  <a:pt x="1964864" y="3760142"/>
                  <a:pt x="1945470" y="3760142"/>
                </a:cubicBezTo>
                <a:lnTo>
                  <a:pt x="35116" y="3760142"/>
                </a:lnTo>
                <a:cubicBezTo>
                  <a:pt x="15722" y="3760142"/>
                  <a:pt x="0" y="3744420"/>
                  <a:pt x="0" y="3725026"/>
                </a:cubicBezTo>
                <a:lnTo>
                  <a:pt x="0" y="35116"/>
                </a:lnTo>
                <a:cubicBezTo>
                  <a:pt x="0" y="15722"/>
                  <a:pt x="15722" y="0"/>
                  <a:pt x="35116" y="0"/>
                </a:cubicBezTo>
                <a:close/>
              </a:path>
            </a:pathLst>
          </a:custGeom>
          <a:solidFill>
            <a:schemeClr val="bg1">
              <a:lumMod val="95000"/>
              <a:alpha val="52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89" name="Freeform 88"/>
          <p:cNvSpPr>
            <a:spLocks noChangeArrowheads="1"/>
          </p:cNvSpPr>
          <p:nvPr/>
        </p:nvSpPr>
        <p:spPr bwMode="auto">
          <a:xfrm>
            <a:off x="648628" y="1831175"/>
            <a:ext cx="1980586" cy="744665"/>
          </a:xfrm>
          <a:custGeom>
            <a:avLst/>
            <a:gdLst>
              <a:gd name="connsiteX0" fmla="*/ 0 w 1980586"/>
              <a:gd name="connsiteY0" fmla="*/ 0 h 744665"/>
              <a:gd name="connsiteX1" fmla="*/ 1980586 w 1980586"/>
              <a:gd name="connsiteY1" fmla="*/ 0 h 744665"/>
              <a:gd name="connsiteX2" fmla="*/ 1980586 w 1980586"/>
              <a:gd name="connsiteY2" fmla="*/ 744665 h 744665"/>
              <a:gd name="connsiteX3" fmla="*/ 0 w 1980586"/>
              <a:gd name="connsiteY3" fmla="*/ 744665 h 744665"/>
            </a:gdLst>
            <a:ahLst/>
            <a:cxnLst>
              <a:cxn ang="0">
                <a:pos x="connsiteX0" y="connsiteY0"/>
              </a:cxn>
              <a:cxn ang="0">
                <a:pos x="connsiteX1" y="connsiteY1"/>
              </a:cxn>
              <a:cxn ang="0">
                <a:pos x="connsiteX2" y="connsiteY2"/>
              </a:cxn>
              <a:cxn ang="0">
                <a:pos x="connsiteX3" y="connsiteY3"/>
              </a:cxn>
            </a:cxnLst>
            <a:rect l="l" t="t" r="r" b="b"/>
            <a:pathLst>
              <a:path w="1980586" h="744665">
                <a:moveTo>
                  <a:pt x="0" y="0"/>
                </a:moveTo>
                <a:lnTo>
                  <a:pt x="1980586" y="0"/>
                </a:lnTo>
                <a:lnTo>
                  <a:pt x="1980586" y="744665"/>
                </a:lnTo>
                <a:lnTo>
                  <a:pt x="0" y="744665"/>
                </a:lnTo>
                <a:close/>
              </a:path>
            </a:pathLst>
          </a:custGeom>
          <a:solidFill>
            <a:srgbClr val="002B4E"/>
          </a:solidFill>
          <a:ln>
            <a:noFill/>
          </a:ln>
        </p:spPr>
        <p:txBody>
          <a:bodyPr wrap="square" lIns="0" tIns="0" rIns="0" bIns="0" anchor="ctr">
            <a:noAutofit/>
          </a:bodyPr>
          <a:lstStyle/>
          <a:p>
            <a:pPr algn="ctr" eaLnBrk="1"/>
            <a:endParaRPr lang="en-US" altLang="en-US"/>
          </a:p>
        </p:txBody>
      </p:sp>
      <p:sp>
        <p:nvSpPr>
          <p:cNvPr id="13" name="TextBox 46"/>
          <p:cNvSpPr txBox="1">
            <a:spLocks noChangeArrowheads="1"/>
          </p:cNvSpPr>
          <p:nvPr/>
        </p:nvSpPr>
        <p:spPr bwMode="auto">
          <a:xfrm>
            <a:off x="1100785" y="2017403"/>
            <a:ext cx="9497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2000" b="0" dirty="0">
                <a:solidFill>
                  <a:srgbClr val="FFFFFF"/>
                </a:solidFill>
                <a:latin typeface="+mj-lt"/>
                <a:ea typeface="Impact" panose="020B0806030902050204" pitchFamily="34" charset="0"/>
                <a:cs typeface="Impact" panose="020B0806030902050204" pitchFamily="34" charset="0"/>
              </a:rPr>
              <a:t>Step 1</a:t>
            </a:r>
          </a:p>
        </p:txBody>
      </p:sp>
      <p:sp>
        <p:nvSpPr>
          <p:cNvPr id="14" name="TextBox 8"/>
          <p:cNvSpPr txBox="1">
            <a:spLocks noChangeArrowheads="1"/>
          </p:cNvSpPr>
          <p:nvPr/>
        </p:nvSpPr>
        <p:spPr bwMode="auto">
          <a:xfrm>
            <a:off x="671081" y="2853003"/>
            <a:ext cx="1910306"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is simply dummy text of the printing and typesetting industry.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has been the industry's standard dummy text ever since.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a:solidFill>
                  <a:srgbClr val="002B4E"/>
                </a:solidFill>
                <a:latin typeface="+mn-lt"/>
                <a:cs typeface="Arial" panose="020B0604020202020204" pitchFamily="34" charset="0"/>
              </a:rPr>
              <a:t>The 1500s, when an unknown printer took a galley of type</a:t>
            </a:r>
          </a:p>
        </p:txBody>
      </p:sp>
      <p:sp>
        <p:nvSpPr>
          <p:cNvPr id="87" name="Freeform 86"/>
          <p:cNvSpPr>
            <a:spLocks noChangeArrowheads="1"/>
          </p:cNvSpPr>
          <p:nvPr/>
        </p:nvSpPr>
        <p:spPr bwMode="auto">
          <a:xfrm>
            <a:off x="2864946" y="1585627"/>
            <a:ext cx="1980586" cy="3760142"/>
          </a:xfrm>
          <a:custGeom>
            <a:avLst/>
            <a:gdLst>
              <a:gd name="connsiteX0" fmla="*/ 35116 w 1980586"/>
              <a:gd name="connsiteY0" fmla="*/ 0 h 3760142"/>
              <a:gd name="connsiteX1" fmla="*/ 1945470 w 1980586"/>
              <a:gd name="connsiteY1" fmla="*/ 0 h 3760142"/>
              <a:gd name="connsiteX2" fmla="*/ 1980586 w 1980586"/>
              <a:gd name="connsiteY2" fmla="*/ 35116 h 3760142"/>
              <a:gd name="connsiteX3" fmla="*/ 1980586 w 1980586"/>
              <a:gd name="connsiteY3" fmla="*/ 3725026 h 3760142"/>
              <a:gd name="connsiteX4" fmla="*/ 1945470 w 1980586"/>
              <a:gd name="connsiteY4" fmla="*/ 3760142 h 3760142"/>
              <a:gd name="connsiteX5" fmla="*/ 35116 w 1980586"/>
              <a:gd name="connsiteY5" fmla="*/ 3760142 h 3760142"/>
              <a:gd name="connsiteX6" fmla="*/ 0 w 1980586"/>
              <a:gd name="connsiteY6" fmla="*/ 3725026 h 3760142"/>
              <a:gd name="connsiteX7" fmla="*/ 0 w 1980586"/>
              <a:gd name="connsiteY7" fmla="*/ 35116 h 3760142"/>
              <a:gd name="connsiteX8" fmla="*/ 35116 w 1980586"/>
              <a:gd name="connsiteY8" fmla="*/ 0 h 37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86" h="3760142">
                <a:moveTo>
                  <a:pt x="35116" y="0"/>
                </a:moveTo>
                <a:lnTo>
                  <a:pt x="1945470" y="0"/>
                </a:lnTo>
                <a:cubicBezTo>
                  <a:pt x="1964864" y="0"/>
                  <a:pt x="1980586" y="15722"/>
                  <a:pt x="1980586" y="35116"/>
                </a:cubicBezTo>
                <a:lnTo>
                  <a:pt x="1980586" y="3725026"/>
                </a:lnTo>
                <a:cubicBezTo>
                  <a:pt x="1980586" y="3744420"/>
                  <a:pt x="1964864" y="3760142"/>
                  <a:pt x="1945470" y="3760142"/>
                </a:cubicBezTo>
                <a:lnTo>
                  <a:pt x="35116" y="3760142"/>
                </a:lnTo>
                <a:cubicBezTo>
                  <a:pt x="15722" y="3760142"/>
                  <a:pt x="0" y="3744420"/>
                  <a:pt x="0" y="3725026"/>
                </a:cubicBezTo>
                <a:lnTo>
                  <a:pt x="0" y="35116"/>
                </a:lnTo>
                <a:cubicBezTo>
                  <a:pt x="0" y="15722"/>
                  <a:pt x="15722" y="0"/>
                  <a:pt x="35116" y="0"/>
                </a:cubicBezTo>
                <a:close/>
              </a:path>
            </a:pathLst>
          </a:custGeom>
          <a:solidFill>
            <a:schemeClr val="bg1">
              <a:lumMod val="95000"/>
              <a:alpha val="52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86" name="Freeform 85"/>
          <p:cNvSpPr>
            <a:spLocks noChangeArrowheads="1"/>
          </p:cNvSpPr>
          <p:nvPr/>
        </p:nvSpPr>
        <p:spPr bwMode="auto">
          <a:xfrm>
            <a:off x="2864946" y="1831175"/>
            <a:ext cx="1980586" cy="744665"/>
          </a:xfrm>
          <a:custGeom>
            <a:avLst/>
            <a:gdLst>
              <a:gd name="connsiteX0" fmla="*/ 0 w 1980586"/>
              <a:gd name="connsiteY0" fmla="*/ 0 h 744665"/>
              <a:gd name="connsiteX1" fmla="*/ 1980586 w 1980586"/>
              <a:gd name="connsiteY1" fmla="*/ 0 h 744665"/>
              <a:gd name="connsiteX2" fmla="*/ 1980586 w 1980586"/>
              <a:gd name="connsiteY2" fmla="*/ 744665 h 744665"/>
              <a:gd name="connsiteX3" fmla="*/ 0 w 1980586"/>
              <a:gd name="connsiteY3" fmla="*/ 744665 h 744665"/>
            </a:gdLst>
            <a:ahLst/>
            <a:cxnLst>
              <a:cxn ang="0">
                <a:pos x="connsiteX0" y="connsiteY0"/>
              </a:cxn>
              <a:cxn ang="0">
                <a:pos x="connsiteX1" y="connsiteY1"/>
              </a:cxn>
              <a:cxn ang="0">
                <a:pos x="connsiteX2" y="connsiteY2"/>
              </a:cxn>
              <a:cxn ang="0">
                <a:pos x="connsiteX3" y="connsiteY3"/>
              </a:cxn>
            </a:cxnLst>
            <a:rect l="l" t="t" r="r" b="b"/>
            <a:pathLst>
              <a:path w="1980586" h="744665">
                <a:moveTo>
                  <a:pt x="0" y="0"/>
                </a:moveTo>
                <a:lnTo>
                  <a:pt x="1980586" y="0"/>
                </a:lnTo>
                <a:lnTo>
                  <a:pt x="1980586" y="744665"/>
                </a:lnTo>
                <a:lnTo>
                  <a:pt x="0" y="744665"/>
                </a:lnTo>
                <a:close/>
              </a:path>
            </a:pathLst>
          </a:custGeom>
          <a:solidFill>
            <a:srgbClr val="002B4E"/>
          </a:solidFill>
          <a:ln>
            <a:noFill/>
          </a:ln>
        </p:spPr>
        <p:txBody>
          <a:bodyPr wrap="square" lIns="0" tIns="0" rIns="0" bIns="0" anchor="ctr">
            <a:noAutofit/>
          </a:bodyPr>
          <a:lstStyle/>
          <a:p>
            <a:pPr algn="ctr" eaLnBrk="1"/>
            <a:endParaRPr lang="en-US" altLang="en-US"/>
          </a:p>
        </p:txBody>
      </p:sp>
      <p:sp>
        <p:nvSpPr>
          <p:cNvPr id="21" name="TextBox 46"/>
          <p:cNvSpPr txBox="1">
            <a:spLocks noChangeArrowheads="1"/>
          </p:cNvSpPr>
          <p:nvPr/>
        </p:nvSpPr>
        <p:spPr bwMode="auto">
          <a:xfrm>
            <a:off x="3300941" y="2017403"/>
            <a:ext cx="991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2000" b="0">
                <a:solidFill>
                  <a:srgbClr val="FFFFFF"/>
                </a:solidFill>
                <a:latin typeface="+mj-lt"/>
                <a:ea typeface="Impact" panose="020B0806030902050204" pitchFamily="34" charset="0"/>
                <a:cs typeface="Impact" panose="020B0806030902050204" pitchFamily="34" charset="0"/>
              </a:rPr>
              <a:t>Step 2</a:t>
            </a:r>
          </a:p>
        </p:txBody>
      </p:sp>
      <p:sp>
        <p:nvSpPr>
          <p:cNvPr id="22" name="TextBox 8"/>
          <p:cNvSpPr txBox="1">
            <a:spLocks noChangeArrowheads="1"/>
          </p:cNvSpPr>
          <p:nvPr/>
        </p:nvSpPr>
        <p:spPr bwMode="auto">
          <a:xfrm>
            <a:off x="2887398" y="2853003"/>
            <a:ext cx="1910307"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is simply dummy text of the printing and typesetting industry.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has been the industry's standard dummy text ever since.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a:solidFill>
                  <a:srgbClr val="002B4E"/>
                </a:solidFill>
                <a:latin typeface="+mn-lt"/>
                <a:cs typeface="Arial" panose="020B0604020202020204" pitchFamily="34" charset="0"/>
              </a:rPr>
              <a:t>The 1500s, when an unknown printer took a galley of type</a:t>
            </a:r>
          </a:p>
        </p:txBody>
      </p:sp>
      <p:sp>
        <p:nvSpPr>
          <p:cNvPr id="84" name="Freeform 83"/>
          <p:cNvSpPr>
            <a:spLocks noChangeArrowheads="1"/>
          </p:cNvSpPr>
          <p:nvPr/>
        </p:nvSpPr>
        <p:spPr bwMode="auto">
          <a:xfrm>
            <a:off x="5081264" y="1585627"/>
            <a:ext cx="1980586" cy="3760142"/>
          </a:xfrm>
          <a:custGeom>
            <a:avLst/>
            <a:gdLst>
              <a:gd name="connsiteX0" fmla="*/ 35116 w 1980586"/>
              <a:gd name="connsiteY0" fmla="*/ 0 h 3760142"/>
              <a:gd name="connsiteX1" fmla="*/ 1945470 w 1980586"/>
              <a:gd name="connsiteY1" fmla="*/ 0 h 3760142"/>
              <a:gd name="connsiteX2" fmla="*/ 1980586 w 1980586"/>
              <a:gd name="connsiteY2" fmla="*/ 35116 h 3760142"/>
              <a:gd name="connsiteX3" fmla="*/ 1980586 w 1980586"/>
              <a:gd name="connsiteY3" fmla="*/ 3725026 h 3760142"/>
              <a:gd name="connsiteX4" fmla="*/ 1945470 w 1980586"/>
              <a:gd name="connsiteY4" fmla="*/ 3760142 h 3760142"/>
              <a:gd name="connsiteX5" fmla="*/ 35116 w 1980586"/>
              <a:gd name="connsiteY5" fmla="*/ 3760142 h 3760142"/>
              <a:gd name="connsiteX6" fmla="*/ 0 w 1980586"/>
              <a:gd name="connsiteY6" fmla="*/ 3725026 h 3760142"/>
              <a:gd name="connsiteX7" fmla="*/ 0 w 1980586"/>
              <a:gd name="connsiteY7" fmla="*/ 35116 h 3760142"/>
              <a:gd name="connsiteX8" fmla="*/ 35116 w 1980586"/>
              <a:gd name="connsiteY8" fmla="*/ 0 h 37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86" h="3760142">
                <a:moveTo>
                  <a:pt x="35116" y="0"/>
                </a:moveTo>
                <a:lnTo>
                  <a:pt x="1945470" y="0"/>
                </a:lnTo>
                <a:cubicBezTo>
                  <a:pt x="1964864" y="0"/>
                  <a:pt x="1980586" y="15722"/>
                  <a:pt x="1980586" y="35116"/>
                </a:cubicBezTo>
                <a:lnTo>
                  <a:pt x="1980586" y="3725026"/>
                </a:lnTo>
                <a:cubicBezTo>
                  <a:pt x="1980586" y="3744420"/>
                  <a:pt x="1964864" y="3760142"/>
                  <a:pt x="1945470" y="3760142"/>
                </a:cubicBezTo>
                <a:lnTo>
                  <a:pt x="35116" y="3760142"/>
                </a:lnTo>
                <a:cubicBezTo>
                  <a:pt x="15722" y="3760142"/>
                  <a:pt x="0" y="3744420"/>
                  <a:pt x="0" y="3725026"/>
                </a:cubicBezTo>
                <a:lnTo>
                  <a:pt x="0" y="35116"/>
                </a:lnTo>
                <a:cubicBezTo>
                  <a:pt x="0" y="15722"/>
                  <a:pt x="15722" y="0"/>
                  <a:pt x="35116" y="0"/>
                </a:cubicBezTo>
                <a:close/>
              </a:path>
            </a:pathLst>
          </a:custGeom>
          <a:solidFill>
            <a:schemeClr val="bg1">
              <a:lumMod val="95000"/>
              <a:alpha val="52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85" name="Freeform 84"/>
          <p:cNvSpPr>
            <a:spLocks noChangeArrowheads="1"/>
          </p:cNvSpPr>
          <p:nvPr/>
        </p:nvSpPr>
        <p:spPr bwMode="auto">
          <a:xfrm>
            <a:off x="5081264" y="1831175"/>
            <a:ext cx="1980586" cy="744665"/>
          </a:xfrm>
          <a:custGeom>
            <a:avLst/>
            <a:gdLst>
              <a:gd name="connsiteX0" fmla="*/ 0 w 1980586"/>
              <a:gd name="connsiteY0" fmla="*/ 0 h 744665"/>
              <a:gd name="connsiteX1" fmla="*/ 1980586 w 1980586"/>
              <a:gd name="connsiteY1" fmla="*/ 0 h 744665"/>
              <a:gd name="connsiteX2" fmla="*/ 1980586 w 1980586"/>
              <a:gd name="connsiteY2" fmla="*/ 744665 h 744665"/>
              <a:gd name="connsiteX3" fmla="*/ 0 w 1980586"/>
              <a:gd name="connsiteY3" fmla="*/ 744665 h 744665"/>
            </a:gdLst>
            <a:ahLst/>
            <a:cxnLst>
              <a:cxn ang="0">
                <a:pos x="connsiteX0" y="connsiteY0"/>
              </a:cxn>
              <a:cxn ang="0">
                <a:pos x="connsiteX1" y="connsiteY1"/>
              </a:cxn>
              <a:cxn ang="0">
                <a:pos x="connsiteX2" y="connsiteY2"/>
              </a:cxn>
              <a:cxn ang="0">
                <a:pos x="connsiteX3" y="connsiteY3"/>
              </a:cxn>
            </a:cxnLst>
            <a:rect l="l" t="t" r="r" b="b"/>
            <a:pathLst>
              <a:path w="1980586" h="744665">
                <a:moveTo>
                  <a:pt x="0" y="0"/>
                </a:moveTo>
                <a:lnTo>
                  <a:pt x="1980586" y="0"/>
                </a:lnTo>
                <a:lnTo>
                  <a:pt x="1980586" y="744665"/>
                </a:lnTo>
                <a:lnTo>
                  <a:pt x="0" y="744665"/>
                </a:lnTo>
                <a:close/>
              </a:path>
            </a:pathLst>
          </a:custGeom>
          <a:solidFill>
            <a:srgbClr val="002B4E"/>
          </a:solidFill>
          <a:ln>
            <a:noFill/>
          </a:ln>
        </p:spPr>
        <p:txBody>
          <a:bodyPr wrap="square" lIns="0" tIns="0" rIns="0" bIns="0" anchor="ctr">
            <a:noAutofit/>
          </a:bodyPr>
          <a:lstStyle/>
          <a:p>
            <a:pPr algn="ctr" eaLnBrk="1"/>
            <a:endParaRPr lang="en-US" altLang="en-US"/>
          </a:p>
        </p:txBody>
      </p:sp>
      <p:sp>
        <p:nvSpPr>
          <p:cNvPr id="29" name="TextBox 46"/>
          <p:cNvSpPr txBox="1">
            <a:spLocks noChangeArrowheads="1"/>
          </p:cNvSpPr>
          <p:nvPr/>
        </p:nvSpPr>
        <p:spPr bwMode="auto">
          <a:xfrm>
            <a:off x="5513528" y="2017403"/>
            <a:ext cx="1001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2000" b="0" dirty="0">
                <a:solidFill>
                  <a:srgbClr val="FFFFFF"/>
                </a:solidFill>
                <a:latin typeface="+mj-lt"/>
                <a:ea typeface="Impact" panose="020B0806030902050204" pitchFamily="34" charset="0"/>
                <a:cs typeface="Impact" panose="020B0806030902050204" pitchFamily="34" charset="0"/>
              </a:rPr>
              <a:t>Step 3</a:t>
            </a:r>
          </a:p>
        </p:txBody>
      </p:sp>
      <p:sp>
        <p:nvSpPr>
          <p:cNvPr id="30" name="TextBox 8"/>
          <p:cNvSpPr txBox="1">
            <a:spLocks noChangeArrowheads="1"/>
          </p:cNvSpPr>
          <p:nvPr/>
        </p:nvSpPr>
        <p:spPr bwMode="auto">
          <a:xfrm>
            <a:off x="5116416" y="2853003"/>
            <a:ext cx="196405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is simply dummy text of the printing and typesetting industry.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has been the industry's standard dummy text ever since.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a:solidFill>
                  <a:srgbClr val="002B4E"/>
                </a:solidFill>
                <a:latin typeface="+mn-lt"/>
                <a:cs typeface="Arial" panose="020B0604020202020204" pitchFamily="34" charset="0"/>
              </a:rPr>
              <a:t>The 1500s, when an unknown printer took a galley of type and</a:t>
            </a:r>
          </a:p>
        </p:txBody>
      </p:sp>
      <p:sp>
        <p:nvSpPr>
          <p:cNvPr id="83" name="Freeform 82"/>
          <p:cNvSpPr>
            <a:spLocks noChangeArrowheads="1"/>
          </p:cNvSpPr>
          <p:nvPr/>
        </p:nvSpPr>
        <p:spPr bwMode="auto">
          <a:xfrm>
            <a:off x="7297582" y="1585627"/>
            <a:ext cx="1980586" cy="3760142"/>
          </a:xfrm>
          <a:custGeom>
            <a:avLst/>
            <a:gdLst>
              <a:gd name="connsiteX0" fmla="*/ 35116 w 1980586"/>
              <a:gd name="connsiteY0" fmla="*/ 0 h 3760142"/>
              <a:gd name="connsiteX1" fmla="*/ 1945470 w 1980586"/>
              <a:gd name="connsiteY1" fmla="*/ 0 h 3760142"/>
              <a:gd name="connsiteX2" fmla="*/ 1980586 w 1980586"/>
              <a:gd name="connsiteY2" fmla="*/ 35116 h 3760142"/>
              <a:gd name="connsiteX3" fmla="*/ 1980586 w 1980586"/>
              <a:gd name="connsiteY3" fmla="*/ 3725026 h 3760142"/>
              <a:gd name="connsiteX4" fmla="*/ 1945470 w 1980586"/>
              <a:gd name="connsiteY4" fmla="*/ 3760142 h 3760142"/>
              <a:gd name="connsiteX5" fmla="*/ 35116 w 1980586"/>
              <a:gd name="connsiteY5" fmla="*/ 3760142 h 3760142"/>
              <a:gd name="connsiteX6" fmla="*/ 0 w 1980586"/>
              <a:gd name="connsiteY6" fmla="*/ 3725026 h 3760142"/>
              <a:gd name="connsiteX7" fmla="*/ 0 w 1980586"/>
              <a:gd name="connsiteY7" fmla="*/ 35116 h 3760142"/>
              <a:gd name="connsiteX8" fmla="*/ 35116 w 1980586"/>
              <a:gd name="connsiteY8" fmla="*/ 0 h 37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86" h="3760142">
                <a:moveTo>
                  <a:pt x="35116" y="0"/>
                </a:moveTo>
                <a:lnTo>
                  <a:pt x="1945470" y="0"/>
                </a:lnTo>
                <a:cubicBezTo>
                  <a:pt x="1964864" y="0"/>
                  <a:pt x="1980586" y="15722"/>
                  <a:pt x="1980586" y="35116"/>
                </a:cubicBezTo>
                <a:lnTo>
                  <a:pt x="1980586" y="3725026"/>
                </a:lnTo>
                <a:cubicBezTo>
                  <a:pt x="1980586" y="3744420"/>
                  <a:pt x="1964864" y="3760142"/>
                  <a:pt x="1945470" y="3760142"/>
                </a:cubicBezTo>
                <a:lnTo>
                  <a:pt x="35116" y="3760142"/>
                </a:lnTo>
                <a:cubicBezTo>
                  <a:pt x="15722" y="3760142"/>
                  <a:pt x="0" y="3744420"/>
                  <a:pt x="0" y="3725026"/>
                </a:cubicBezTo>
                <a:lnTo>
                  <a:pt x="0" y="35116"/>
                </a:lnTo>
                <a:cubicBezTo>
                  <a:pt x="0" y="15722"/>
                  <a:pt x="15722" y="0"/>
                  <a:pt x="35116" y="0"/>
                </a:cubicBezTo>
                <a:close/>
              </a:path>
            </a:pathLst>
          </a:custGeom>
          <a:solidFill>
            <a:schemeClr val="bg1">
              <a:lumMod val="95000"/>
              <a:alpha val="52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82" name="Freeform 81"/>
          <p:cNvSpPr>
            <a:spLocks noChangeArrowheads="1"/>
          </p:cNvSpPr>
          <p:nvPr/>
        </p:nvSpPr>
        <p:spPr bwMode="auto">
          <a:xfrm>
            <a:off x="7297582" y="1831175"/>
            <a:ext cx="1980586" cy="744665"/>
          </a:xfrm>
          <a:custGeom>
            <a:avLst/>
            <a:gdLst>
              <a:gd name="connsiteX0" fmla="*/ 0 w 1980586"/>
              <a:gd name="connsiteY0" fmla="*/ 0 h 744665"/>
              <a:gd name="connsiteX1" fmla="*/ 1980586 w 1980586"/>
              <a:gd name="connsiteY1" fmla="*/ 0 h 744665"/>
              <a:gd name="connsiteX2" fmla="*/ 1980586 w 1980586"/>
              <a:gd name="connsiteY2" fmla="*/ 744665 h 744665"/>
              <a:gd name="connsiteX3" fmla="*/ 0 w 1980586"/>
              <a:gd name="connsiteY3" fmla="*/ 744665 h 744665"/>
            </a:gdLst>
            <a:ahLst/>
            <a:cxnLst>
              <a:cxn ang="0">
                <a:pos x="connsiteX0" y="connsiteY0"/>
              </a:cxn>
              <a:cxn ang="0">
                <a:pos x="connsiteX1" y="connsiteY1"/>
              </a:cxn>
              <a:cxn ang="0">
                <a:pos x="connsiteX2" y="connsiteY2"/>
              </a:cxn>
              <a:cxn ang="0">
                <a:pos x="connsiteX3" y="connsiteY3"/>
              </a:cxn>
            </a:cxnLst>
            <a:rect l="l" t="t" r="r" b="b"/>
            <a:pathLst>
              <a:path w="1980586" h="744665">
                <a:moveTo>
                  <a:pt x="0" y="0"/>
                </a:moveTo>
                <a:lnTo>
                  <a:pt x="1980586" y="0"/>
                </a:lnTo>
                <a:lnTo>
                  <a:pt x="1980586" y="744665"/>
                </a:lnTo>
                <a:lnTo>
                  <a:pt x="0" y="744665"/>
                </a:lnTo>
                <a:close/>
              </a:path>
            </a:pathLst>
          </a:custGeom>
          <a:solidFill>
            <a:srgbClr val="002B4E"/>
          </a:solidFill>
          <a:ln>
            <a:noFill/>
          </a:ln>
        </p:spPr>
        <p:txBody>
          <a:bodyPr wrap="square" lIns="0" tIns="0" rIns="0" bIns="0" anchor="ctr">
            <a:noAutofit/>
          </a:bodyPr>
          <a:lstStyle/>
          <a:p>
            <a:pPr algn="ctr" eaLnBrk="1"/>
            <a:endParaRPr lang="en-US" altLang="en-US"/>
          </a:p>
        </p:txBody>
      </p:sp>
      <p:sp>
        <p:nvSpPr>
          <p:cNvPr id="37" name="TextBox 46"/>
          <p:cNvSpPr txBox="1">
            <a:spLocks noChangeArrowheads="1"/>
          </p:cNvSpPr>
          <p:nvPr/>
        </p:nvSpPr>
        <p:spPr bwMode="auto">
          <a:xfrm>
            <a:off x="7733990" y="2017403"/>
            <a:ext cx="9905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2000" b="0" dirty="0">
                <a:solidFill>
                  <a:srgbClr val="FFFFFF"/>
                </a:solidFill>
                <a:latin typeface="+mj-lt"/>
                <a:ea typeface="Impact" panose="020B0806030902050204" pitchFamily="34" charset="0"/>
                <a:cs typeface="Impact" panose="020B0806030902050204" pitchFamily="34" charset="0"/>
              </a:rPr>
              <a:t>Step 4</a:t>
            </a:r>
          </a:p>
        </p:txBody>
      </p:sp>
      <p:sp>
        <p:nvSpPr>
          <p:cNvPr id="38" name="TextBox 8"/>
          <p:cNvSpPr txBox="1">
            <a:spLocks noChangeArrowheads="1"/>
          </p:cNvSpPr>
          <p:nvPr/>
        </p:nvSpPr>
        <p:spPr bwMode="auto">
          <a:xfrm>
            <a:off x="7320034" y="2853003"/>
            <a:ext cx="1932649"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is simply dummy text of the printing and typesetting industry.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has been the industry's standard dummy text ever since.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a:solidFill>
                  <a:srgbClr val="002B4E"/>
                </a:solidFill>
                <a:latin typeface="+mn-lt"/>
                <a:cs typeface="Arial" panose="020B0604020202020204" pitchFamily="34" charset="0"/>
              </a:rPr>
              <a:t>The 1500s, when an unknown printer took a galley of type and</a:t>
            </a:r>
          </a:p>
        </p:txBody>
      </p:sp>
      <p:sp>
        <p:nvSpPr>
          <p:cNvPr id="81" name="Freeform 80"/>
          <p:cNvSpPr>
            <a:spLocks noChangeArrowheads="1"/>
          </p:cNvSpPr>
          <p:nvPr/>
        </p:nvSpPr>
        <p:spPr bwMode="auto">
          <a:xfrm>
            <a:off x="9513899" y="1585627"/>
            <a:ext cx="1980586" cy="3760142"/>
          </a:xfrm>
          <a:custGeom>
            <a:avLst/>
            <a:gdLst>
              <a:gd name="connsiteX0" fmla="*/ 35116 w 1980586"/>
              <a:gd name="connsiteY0" fmla="*/ 0 h 3760142"/>
              <a:gd name="connsiteX1" fmla="*/ 1945470 w 1980586"/>
              <a:gd name="connsiteY1" fmla="*/ 0 h 3760142"/>
              <a:gd name="connsiteX2" fmla="*/ 1980586 w 1980586"/>
              <a:gd name="connsiteY2" fmla="*/ 35116 h 3760142"/>
              <a:gd name="connsiteX3" fmla="*/ 1980586 w 1980586"/>
              <a:gd name="connsiteY3" fmla="*/ 3725026 h 3760142"/>
              <a:gd name="connsiteX4" fmla="*/ 1945470 w 1980586"/>
              <a:gd name="connsiteY4" fmla="*/ 3760142 h 3760142"/>
              <a:gd name="connsiteX5" fmla="*/ 35116 w 1980586"/>
              <a:gd name="connsiteY5" fmla="*/ 3760142 h 3760142"/>
              <a:gd name="connsiteX6" fmla="*/ 0 w 1980586"/>
              <a:gd name="connsiteY6" fmla="*/ 3725026 h 3760142"/>
              <a:gd name="connsiteX7" fmla="*/ 0 w 1980586"/>
              <a:gd name="connsiteY7" fmla="*/ 35116 h 3760142"/>
              <a:gd name="connsiteX8" fmla="*/ 35116 w 1980586"/>
              <a:gd name="connsiteY8" fmla="*/ 0 h 376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86" h="3760142">
                <a:moveTo>
                  <a:pt x="35116" y="0"/>
                </a:moveTo>
                <a:lnTo>
                  <a:pt x="1945470" y="0"/>
                </a:lnTo>
                <a:cubicBezTo>
                  <a:pt x="1964864" y="0"/>
                  <a:pt x="1980586" y="15722"/>
                  <a:pt x="1980586" y="35116"/>
                </a:cubicBezTo>
                <a:lnTo>
                  <a:pt x="1980586" y="3725026"/>
                </a:lnTo>
                <a:cubicBezTo>
                  <a:pt x="1980586" y="3744420"/>
                  <a:pt x="1964864" y="3760142"/>
                  <a:pt x="1945470" y="3760142"/>
                </a:cubicBezTo>
                <a:lnTo>
                  <a:pt x="35116" y="3760142"/>
                </a:lnTo>
                <a:cubicBezTo>
                  <a:pt x="15722" y="3760142"/>
                  <a:pt x="0" y="3744420"/>
                  <a:pt x="0" y="3725026"/>
                </a:cubicBezTo>
                <a:lnTo>
                  <a:pt x="0" y="35116"/>
                </a:lnTo>
                <a:cubicBezTo>
                  <a:pt x="0" y="15722"/>
                  <a:pt x="15722" y="0"/>
                  <a:pt x="35116" y="0"/>
                </a:cubicBezTo>
                <a:close/>
              </a:path>
            </a:pathLst>
          </a:custGeom>
          <a:solidFill>
            <a:schemeClr val="bg1">
              <a:lumMod val="95000"/>
              <a:alpha val="52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a:p>
        </p:txBody>
      </p:sp>
      <p:sp>
        <p:nvSpPr>
          <p:cNvPr id="80" name="Freeform 79"/>
          <p:cNvSpPr>
            <a:spLocks noChangeArrowheads="1"/>
          </p:cNvSpPr>
          <p:nvPr/>
        </p:nvSpPr>
        <p:spPr bwMode="auto">
          <a:xfrm>
            <a:off x="9513899" y="1831175"/>
            <a:ext cx="1980586" cy="744665"/>
          </a:xfrm>
          <a:custGeom>
            <a:avLst/>
            <a:gdLst>
              <a:gd name="connsiteX0" fmla="*/ 0 w 1980586"/>
              <a:gd name="connsiteY0" fmla="*/ 0 h 744665"/>
              <a:gd name="connsiteX1" fmla="*/ 1980586 w 1980586"/>
              <a:gd name="connsiteY1" fmla="*/ 0 h 744665"/>
              <a:gd name="connsiteX2" fmla="*/ 1980586 w 1980586"/>
              <a:gd name="connsiteY2" fmla="*/ 744665 h 744665"/>
              <a:gd name="connsiteX3" fmla="*/ 0 w 1980586"/>
              <a:gd name="connsiteY3" fmla="*/ 744665 h 744665"/>
            </a:gdLst>
            <a:ahLst/>
            <a:cxnLst>
              <a:cxn ang="0">
                <a:pos x="connsiteX0" y="connsiteY0"/>
              </a:cxn>
              <a:cxn ang="0">
                <a:pos x="connsiteX1" y="connsiteY1"/>
              </a:cxn>
              <a:cxn ang="0">
                <a:pos x="connsiteX2" y="connsiteY2"/>
              </a:cxn>
              <a:cxn ang="0">
                <a:pos x="connsiteX3" y="connsiteY3"/>
              </a:cxn>
            </a:cxnLst>
            <a:rect l="l" t="t" r="r" b="b"/>
            <a:pathLst>
              <a:path w="1980586" h="744665">
                <a:moveTo>
                  <a:pt x="0" y="0"/>
                </a:moveTo>
                <a:lnTo>
                  <a:pt x="1980586" y="0"/>
                </a:lnTo>
                <a:lnTo>
                  <a:pt x="1980586" y="744665"/>
                </a:lnTo>
                <a:lnTo>
                  <a:pt x="0" y="744665"/>
                </a:lnTo>
                <a:close/>
              </a:path>
            </a:pathLst>
          </a:custGeom>
          <a:solidFill>
            <a:srgbClr val="002B4E"/>
          </a:solidFill>
          <a:ln>
            <a:noFill/>
          </a:ln>
        </p:spPr>
        <p:txBody>
          <a:bodyPr wrap="square" lIns="0" tIns="0" rIns="0" bIns="0" anchor="ctr">
            <a:noAutofit/>
          </a:bodyPr>
          <a:lstStyle/>
          <a:p>
            <a:pPr algn="ctr" eaLnBrk="1"/>
            <a:endParaRPr lang="en-US" altLang="en-US"/>
          </a:p>
        </p:txBody>
      </p:sp>
      <p:sp>
        <p:nvSpPr>
          <p:cNvPr id="45" name="TextBox 46"/>
          <p:cNvSpPr txBox="1">
            <a:spLocks noChangeArrowheads="1"/>
          </p:cNvSpPr>
          <p:nvPr/>
        </p:nvSpPr>
        <p:spPr bwMode="auto">
          <a:xfrm>
            <a:off x="9945334" y="2017403"/>
            <a:ext cx="10033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2000" b="0">
                <a:solidFill>
                  <a:srgbClr val="FFFFFF"/>
                </a:solidFill>
                <a:latin typeface="+mj-lt"/>
                <a:ea typeface="Impact" panose="020B0806030902050204" pitchFamily="34" charset="0"/>
                <a:cs typeface="Impact" panose="020B0806030902050204" pitchFamily="34" charset="0"/>
              </a:rPr>
              <a:t>Step 5</a:t>
            </a:r>
          </a:p>
        </p:txBody>
      </p:sp>
      <p:sp>
        <p:nvSpPr>
          <p:cNvPr id="2" name="Slide Number Placeholder 1"/>
          <p:cNvSpPr>
            <a:spLocks noGrp="1"/>
          </p:cNvSpPr>
          <p:nvPr>
            <p:ph type="sldNum" sz="quarter" idx="16"/>
          </p:nvPr>
        </p:nvSpPr>
        <p:spPr>
          <a:xfrm>
            <a:off x="11587117" y="6473934"/>
            <a:ext cx="449250" cy="338712"/>
          </a:xfrm>
          <a:prstGeom prst="rect">
            <a:avLst/>
          </a:prstGeom>
        </p:spPr>
        <p:txBody>
          <a:bodyPr/>
          <a:lstStyle>
            <a:defPPr>
              <a:defRPr lang="en-US"/>
            </a:defPPr>
            <a:lvl1pPr marL="0" algn="ctr" defTabSz="914400" rtl="0" eaLnBrk="1" latinLnBrk="0" hangingPunct="1">
              <a:defRPr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4E0A6AB-449E-4F6C-AA85-160DA8B532EA}" type="slidenum">
              <a:rPr lang="en-US" smtClean="0"/>
              <a:pPr>
                <a:defRPr/>
              </a:pPr>
              <a:t>10</a:t>
            </a:fld>
            <a:endParaRPr lang="en-US" dirty="0"/>
          </a:p>
        </p:txBody>
      </p:sp>
      <p:cxnSp>
        <p:nvCxnSpPr>
          <p:cNvPr id="6" name="Straight Connector 5"/>
          <p:cNvCxnSpPr/>
          <p:nvPr/>
        </p:nvCxnSpPr>
        <p:spPr bwMode="auto">
          <a:xfrm>
            <a:off x="1660541" y="5772267"/>
            <a:ext cx="8868219" cy="0"/>
          </a:xfrm>
          <a:prstGeom prst="line">
            <a:avLst/>
          </a:prstGeom>
          <a:solidFill>
            <a:schemeClr val="accent1"/>
          </a:solidFill>
          <a:ln w="12700" cap="flat" cmpd="sng" algn="ctr">
            <a:solidFill>
              <a:srgbClr val="ADAAB0"/>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46"/>
          <p:cNvSpPr txBox="1">
            <a:spLocks noChangeArrowheads="1"/>
          </p:cNvSpPr>
          <p:nvPr/>
        </p:nvSpPr>
        <p:spPr bwMode="auto">
          <a:xfrm>
            <a:off x="1390698" y="5995042"/>
            <a:ext cx="500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1400" dirty="0">
                <a:solidFill>
                  <a:srgbClr val="002B4E"/>
                </a:solidFill>
                <a:latin typeface="+mj-lt"/>
                <a:ea typeface="Impact" panose="020B0806030902050204" pitchFamily="34" charset="0"/>
                <a:cs typeface="Impact" panose="020B0806030902050204" pitchFamily="34" charset="0"/>
              </a:rPr>
              <a:t>Jan</a:t>
            </a:r>
          </a:p>
        </p:txBody>
      </p:sp>
      <p:sp>
        <p:nvSpPr>
          <p:cNvPr id="16" name="TextBox 46"/>
          <p:cNvSpPr txBox="1">
            <a:spLocks noChangeArrowheads="1"/>
          </p:cNvSpPr>
          <p:nvPr/>
        </p:nvSpPr>
        <p:spPr bwMode="auto">
          <a:xfrm>
            <a:off x="3600385" y="5995042"/>
            <a:ext cx="519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1400" dirty="0">
                <a:solidFill>
                  <a:srgbClr val="002B4E"/>
                </a:solidFill>
                <a:latin typeface="+mj-lt"/>
                <a:ea typeface="Impact" panose="020B0806030902050204" pitchFamily="34" charset="0"/>
                <a:cs typeface="Impact" panose="020B0806030902050204" pitchFamily="34" charset="0"/>
              </a:rPr>
              <a:t>Feb</a:t>
            </a:r>
          </a:p>
        </p:txBody>
      </p:sp>
      <p:sp>
        <p:nvSpPr>
          <p:cNvPr id="24" name="TextBox 46"/>
          <p:cNvSpPr txBox="1">
            <a:spLocks noChangeArrowheads="1"/>
          </p:cNvSpPr>
          <p:nvPr/>
        </p:nvSpPr>
        <p:spPr bwMode="auto">
          <a:xfrm>
            <a:off x="5802611" y="5995042"/>
            <a:ext cx="560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1400" dirty="0">
                <a:solidFill>
                  <a:srgbClr val="002B4E"/>
                </a:solidFill>
                <a:latin typeface="+mj-lt"/>
                <a:ea typeface="Impact" panose="020B0806030902050204" pitchFamily="34" charset="0"/>
                <a:cs typeface="Impact" panose="020B0806030902050204" pitchFamily="34" charset="0"/>
              </a:rPr>
              <a:t>Mar</a:t>
            </a:r>
          </a:p>
        </p:txBody>
      </p:sp>
      <p:sp>
        <p:nvSpPr>
          <p:cNvPr id="32" name="TextBox 46"/>
          <p:cNvSpPr txBox="1">
            <a:spLocks noChangeArrowheads="1"/>
          </p:cNvSpPr>
          <p:nvPr/>
        </p:nvSpPr>
        <p:spPr bwMode="auto">
          <a:xfrm>
            <a:off x="8037164" y="5995042"/>
            <a:ext cx="507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1400">
                <a:solidFill>
                  <a:srgbClr val="002B4E"/>
                </a:solidFill>
                <a:latin typeface="+mj-lt"/>
                <a:ea typeface="Impact" panose="020B0806030902050204" pitchFamily="34" charset="0"/>
                <a:cs typeface="Impact" panose="020B0806030902050204" pitchFamily="34" charset="0"/>
              </a:rPr>
              <a:t>Apr</a:t>
            </a:r>
          </a:p>
        </p:txBody>
      </p:sp>
      <p:sp>
        <p:nvSpPr>
          <p:cNvPr id="40" name="TextBox 46"/>
          <p:cNvSpPr txBox="1">
            <a:spLocks noChangeArrowheads="1"/>
          </p:cNvSpPr>
          <p:nvPr/>
        </p:nvSpPr>
        <p:spPr bwMode="auto">
          <a:xfrm>
            <a:off x="10226959" y="5995042"/>
            <a:ext cx="5844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altLang="en-US" sz="1400" dirty="0">
                <a:solidFill>
                  <a:srgbClr val="002B4E"/>
                </a:solidFill>
                <a:latin typeface="+mj-lt"/>
                <a:ea typeface="Impact" panose="020B0806030902050204" pitchFamily="34" charset="0"/>
                <a:cs typeface="Impact" panose="020B0806030902050204" pitchFamily="34" charset="0"/>
              </a:rPr>
              <a:t>May</a:t>
            </a:r>
          </a:p>
        </p:txBody>
      </p:sp>
      <p:sp>
        <p:nvSpPr>
          <p:cNvPr id="61" name="Oval 60"/>
          <p:cNvSpPr/>
          <p:nvPr/>
        </p:nvSpPr>
        <p:spPr>
          <a:xfrm>
            <a:off x="3781972" y="5676259"/>
            <a:ext cx="192016" cy="192016"/>
          </a:xfrm>
          <a:prstGeom prst="ellipse">
            <a:avLst/>
          </a:prstGeom>
          <a:solidFill>
            <a:schemeClr val="bg1"/>
          </a:solidFill>
          <a:ln w="34925">
            <a:solidFill>
              <a:srgbClr val="002B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3" name="Oval 62"/>
          <p:cNvSpPr/>
          <p:nvPr/>
        </p:nvSpPr>
        <p:spPr>
          <a:xfrm>
            <a:off x="6004172" y="5676259"/>
            <a:ext cx="192016" cy="192016"/>
          </a:xfrm>
          <a:prstGeom prst="ellipse">
            <a:avLst/>
          </a:prstGeom>
          <a:solidFill>
            <a:schemeClr val="bg1"/>
          </a:solidFill>
          <a:ln w="34925">
            <a:solidFill>
              <a:srgbClr val="002B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5" name="Oval 64"/>
          <p:cNvSpPr/>
          <p:nvPr/>
        </p:nvSpPr>
        <p:spPr>
          <a:xfrm>
            <a:off x="8220488" y="5676259"/>
            <a:ext cx="192016" cy="192016"/>
          </a:xfrm>
          <a:prstGeom prst="ellipse">
            <a:avLst/>
          </a:prstGeom>
          <a:solidFill>
            <a:schemeClr val="bg1"/>
          </a:solidFill>
          <a:ln w="34925">
            <a:solidFill>
              <a:srgbClr val="002B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7" name="Oval 66"/>
          <p:cNvSpPr/>
          <p:nvPr/>
        </p:nvSpPr>
        <p:spPr>
          <a:xfrm>
            <a:off x="10430925" y="5676259"/>
            <a:ext cx="192016" cy="192016"/>
          </a:xfrm>
          <a:prstGeom prst="ellipse">
            <a:avLst/>
          </a:prstGeom>
          <a:solidFill>
            <a:schemeClr val="bg1"/>
          </a:solidFill>
          <a:ln w="34925">
            <a:solidFill>
              <a:srgbClr val="002B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8" name="Oval 47"/>
          <p:cNvSpPr/>
          <p:nvPr/>
        </p:nvSpPr>
        <p:spPr>
          <a:xfrm>
            <a:off x="1564533" y="5676259"/>
            <a:ext cx="192016" cy="192016"/>
          </a:xfrm>
          <a:prstGeom prst="ellipse">
            <a:avLst/>
          </a:prstGeom>
          <a:solidFill>
            <a:schemeClr val="bg1"/>
          </a:solidFill>
          <a:ln w="34925">
            <a:solidFill>
              <a:srgbClr val="002B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7" name="TextBox 8"/>
          <p:cNvSpPr txBox="1">
            <a:spLocks noChangeArrowheads="1"/>
          </p:cNvSpPr>
          <p:nvPr/>
        </p:nvSpPr>
        <p:spPr bwMode="auto">
          <a:xfrm>
            <a:off x="9537868" y="2853003"/>
            <a:ext cx="1932649"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is simply dummy text of the printing and typesetting industry.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err="1">
                <a:solidFill>
                  <a:srgbClr val="002B4E"/>
                </a:solidFill>
                <a:latin typeface="+mn-lt"/>
                <a:cs typeface="Arial" panose="020B0604020202020204" pitchFamily="34" charset="0"/>
              </a:rPr>
              <a:t>Lorem</a:t>
            </a:r>
            <a:r>
              <a:rPr lang="en-US" altLang="en-US" sz="1050" b="0" dirty="0">
                <a:solidFill>
                  <a:srgbClr val="002B4E"/>
                </a:solidFill>
                <a:latin typeface="+mn-lt"/>
                <a:cs typeface="Arial" panose="020B0604020202020204" pitchFamily="34" charset="0"/>
              </a:rPr>
              <a:t> </a:t>
            </a:r>
            <a:r>
              <a:rPr lang="en-US" altLang="en-US" sz="1050" b="0" dirty="0" err="1">
                <a:solidFill>
                  <a:srgbClr val="002B4E"/>
                </a:solidFill>
                <a:latin typeface="+mn-lt"/>
                <a:cs typeface="Arial" panose="020B0604020202020204" pitchFamily="34" charset="0"/>
              </a:rPr>
              <a:t>Ipsum</a:t>
            </a:r>
            <a:r>
              <a:rPr lang="en-US" altLang="en-US" sz="1050" b="0" dirty="0">
                <a:solidFill>
                  <a:srgbClr val="002B4E"/>
                </a:solidFill>
                <a:latin typeface="+mn-lt"/>
                <a:cs typeface="Arial" panose="020B0604020202020204" pitchFamily="34" charset="0"/>
              </a:rPr>
              <a:t> has been the industry's standard dummy text ever since. </a:t>
            </a:r>
          </a:p>
          <a:p>
            <a:pPr eaLnBrk="1">
              <a:buClr>
                <a:schemeClr val="tx2"/>
              </a:buClr>
              <a:buFont typeface="Arial" panose="020B0604020202020204" pitchFamily="34" charset="0"/>
              <a:buChar char="•"/>
            </a:pPr>
            <a:endParaRPr lang="en-US" altLang="en-US" sz="1050" b="0" dirty="0">
              <a:solidFill>
                <a:srgbClr val="002B4E"/>
              </a:solidFill>
              <a:latin typeface="+mn-lt"/>
              <a:cs typeface="Arial" panose="020B0604020202020204" pitchFamily="34" charset="0"/>
            </a:endParaRPr>
          </a:p>
          <a:p>
            <a:pPr eaLnBrk="1">
              <a:buClr>
                <a:schemeClr val="tx2"/>
              </a:buClr>
              <a:buFont typeface="Arial" panose="020B0604020202020204" pitchFamily="34" charset="0"/>
              <a:buChar char="•"/>
            </a:pPr>
            <a:r>
              <a:rPr lang="en-US" altLang="en-US" sz="1050" b="0" dirty="0">
                <a:solidFill>
                  <a:srgbClr val="002B4E"/>
                </a:solidFill>
                <a:latin typeface="+mn-lt"/>
                <a:cs typeface="Arial" panose="020B0604020202020204" pitchFamily="34" charset="0"/>
              </a:rPr>
              <a:t>The 1500s, when an unknown printer took a galley of type and</a:t>
            </a:r>
          </a:p>
        </p:txBody>
      </p:sp>
      <p:sp>
        <p:nvSpPr>
          <p:cNvPr id="11" name="Title 5">
            <a:extLst>
              <a:ext uri="{FF2B5EF4-FFF2-40B4-BE49-F238E27FC236}">
                <a16:creationId xmlns:a16="http://schemas.microsoft.com/office/drawing/2014/main" id="{D4F03076-FB3A-FA1B-57E3-BA7D5FBA87A3}"/>
              </a:ext>
            </a:extLst>
          </p:cNvPr>
          <p:cNvSpPr>
            <a:spLocks noGrp="1"/>
          </p:cNvSpPr>
          <p:nvPr>
            <p:ph type="title"/>
          </p:nvPr>
        </p:nvSpPr>
        <p:spPr>
          <a:xfrm>
            <a:off x="508001" y="455085"/>
            <a:ext cx="11157817" cy="660511"/>
          </a:xfrm>
        </p:spPr>
        <p:txBody>
          <a:bodyPr/>
          <a:lstStyle/>
          <a:p>
            <a:r>
              <a:rPr lang="en-US" b="1" dirty="0">
                <a:solidFill>
                  <a:srgbClr val="002B4E"/>
                </a:solidFill>
              </a:rPr>
              <a:t>Timeline Infographic</a:t>
            </a:r>
          </a:p>
        </p:txBody>
      </p:sp>
      <p:sp>
        <p:nvSpPr>
          <p:cNvPr id="12" name="Text Placeholder 1">
            <a:extLst>
              <a:ext uri="{FF2B5EF4-FFF2-40B4-BE49-F238E27FC236}">
                <a16:creationId xmlns:a16="http://schemas.microsoft.com/office/drawing/2014/main" id="{C05C03DE-A9FF-144C-7FDF-FE6E1E997874}"/>
              </a:ext>
            </a:extLst>
          </p:cNvPr>
          <p:cNvSpPr>
            <a:spLocks noGrp="1"/>
          </p:cNvSpPr>
          <p:nvPr>
            <p:ph type="body" sz="half" idx="2"/>
          </p:nvPr>
        </p:nvSpPr>
        <p:spPr>
          <a:xfrm>
            <a:off x="508001" y="1178427"/>
            <a:ext cx="11157817" cy="231007"/>
          </a:xfrm>
        </p:spPr>
        <p:txBody>
          <a:bodyPr/>
          <a:lstStyle/>
          <a:p>
            <a:r>
              <a:rPr lang="en-US" b="1" dirty="0">
                <a:solidFill>
                  <a:srgbClr val="002B4E"/>
                </a:solidFill>
                <a:latin typeface="+mj-lt"/>
              </a:rPr>
              <a:t>Type the subtitle of your slide here</a:t>
            </a:r>
          </a:p>
        </p:txBody>
      </p:sp>
    </p:spTree>
    <p:extLst>
      <p:ext uri="{BB962C8B-B14F-4D97-AF65-F5344CB8AC3E}">
        <p14:creationId xmlns:p14="http://schemas.microsoft.com/office/powerpoint/2010/main" val="26123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flipH="1" flipV="1">
            <a:off x="6591165" y="2704829"/>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sp>
        <p:nvSpPr>
          <p:cNvPr id="3" name="Rounded Rectangle 2"/>
          <p:cNvSpPr/>
          <p:nvPr/>
        </p:nvSpPr>
        <p:spPr bwMode="auto">
          <a:xfrm>
            <a:off x="1028836" y="4751965"/>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4" name="Straight Connector 3"/>
          <p:cNvCxnSpPr/>
          <p:nvPr/>
        </p:nvCxnSpPr>
        <p:spPr>
          <a:xfrm>
            <a:off x="6096000" y="3530600"/>
            <a:ext cx="0" cy="33274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014722" y="3385551"/>
            <a:ext cx="162559" cy="162559"/>
            <a:chOff x="4511041" y="2539163"/>
            <a:chExt cx="121919" cy="121919"/>
          </a:xfrm>
          <a:solidFill>
            <a:srgbClr val="002B4E"/>
          </a:solidFill>
        </p:grpSpPr>
        <p:sp>
          <p:nvSpPr>
            <p:cNvPr id="6" name="Oval 5"/>
            <p:cNvSpPr/>
            <p:nvPr/>
          </p:nvSpPr>
          <p:spPr bwMode="auto">
            <a:xfrm>
              <a:off x="4511041" y="2539163"/>
              <a:ext cx="121919" cy="12191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7" name="Oval 6"/>
            <p:cNvSpPr/>
            <p:nvPr/>
          </p:nvSpPr>
          <p:spPr bwMode="auto">
            <a:xfrm>
              <a:off x="4533900" y="2559641"/>
              <a:ext cx="76200" cy="762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grpSp>
        <p:nvGrpSpPr>
          <p:cNvPr id="8" name="Group 7"/>
          <p:cNvGrpSpPr/>
          <p:nvPr/>
        </p:nvGrpSpPr>
        <p:grpSpPr>
          <a:xfrm>
            <a:off x="6014722" y="5432687"/>
            <a:ext cx="162559" cy="162559"/>
            <a:chOff x="4511041" y="2539163"/>
            <a:chExt cx="121919" cy="121919"/>
          </a:xfrm>
          <a:solidFill>
            <a:srgbClr val="002B4E"/>
          </a:solidFill>
        </p:grpSpPr>
        <p:sp>
          <p:nvSpPr>
            <p:cNvPr id="9" name="Oval 8"/>
            <p:cNvSpPr/>
            <p:nvPr/>
          </p:nvSpPr>
          <p:spPr bwMode="auto">
            <a:xfrm>
              <a:off x="4511041" y="2539163"/>
              <a:ext cx="121919" cy="12191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0" name="Oval 9"/>
            <p:cNvSpPr/>
            <p:nvPr/>
          </p:nvSpPr>
          <p:spPr bwMode="auto">
            <a:xfrm>
              <a:off x="4533900" y="2559641"/>
              <a:ext cx="76200" cy="762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11" name="TextBox 10"/>
          <p:cNvSpPr txBox="1"/>
          <p:nvPr/>
        </p:nvSpPr>
        <p:spPr>
          <a:xfrm>
            <a:off x="8534400" y="3053026"/>
            <a:ext cx="2438400" cy="318100"/>
          </a:xfrm>
          <a:prstGeom prst="rect">
            <a:avLst/>
          </a:prstGeom>
          <a:noFill/>
        </p:spPr>
        <p:txBody>
          <a:bodyPr wrap="square" rtlCol="0">
            <a:spAutoFit/>
          </a:bodyPr>
          <a:lstStyle/>
          <a:p>
            <a:r>
              <a:rPr lang="en-US" sz="1467" dirty="0">
                <a:solidFill>
                  <a:schemeClr val="bg1"/>
                </a:solidFill>
                <a:latin typeface="+mj-lt"/>
              </a:rPr>
              <a:t>Amazing feature here</a:t>
            </a:r>
          </a:p>
        </p:txBody>
      </p:sp>
      <p:sp>
        <p:nvSpPr>
          <p:cNvPr id="12" name="TextBox 11"/>
          <p:cNvSpPr txBox="1"/>
          <p:nvPr/>
        </p:nvSpPr>
        <p:spPr>
          <a:xfrm>
            <a:off x="8534400" y="2839905"/>
            <a:ext cx="1524000" cy="276999"/>
          </a:xfrm>
          <a:prstGeom prst="rect">
            <a:avLst/>
          </a:prstGeom>
          <a:noFill/>
        </p:spPr>
        <p:txBody>
          <a:bodyPr wrap="square" rtlCol="0">
            <a:spAutoFit/>
          </a:bodyPr>
          <a:lstStyle/>
          <a:p>
            <a:r>
              <a:rPr lang="en-US" sz="1200" i="1" dirty="0">
                <a:solidFill>
                  <a:schemeClr val="bg1"/>
                </a:solidFill>
              </a:rPr>
              <a:t>18 October 2012</a:t>
            </a:r>
          </a:p>
        </p:txBody>
      </p:sp>
      <p:sp>
        <p:nvSpPr>
          <p:cNvPr id="14" name="TextBox 13"/>
          <p:cNvSpPr txBox="1"/>
          <p:nvPr/>
        </p:nvSpPr>
        <p:spPr>
          <a:xfrm>
            <a:off x="8877165" y="3442493"/>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16" name="TextBox 15"/>
          <p:cNvSpPr txBox="1"/>
          <p:nvPr/>
        </p:nvSpPr>
        <p:spPr>
          <a:xfrm>
            <a:off x="8877165" y="3765462"/>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17" name="TextBox 16"/>
          <p:cNvSpPr txBox="1"/>
          <p:nvPr/>
        </p:nvSpPr>
        <p:spPr>
          <a:xfrm>
            <a:off x="1246007" y="5100162"/>
            <a:ext cx="2438400" cy="318100"/>
          </a:xfrm>
          <a:prstGeom prst="rect">
            <a:avLst/>
          </a:prstGeom>
          <a:noFill/>
        </p:spPr>
        <p:txBody>
          <a:bodyPr wrap="square" rtlCol="0">
            <a:spAutoFit/>
          </a:bodyPr>
          <a:lstStyle/>
          <a:p>
            <a:pPr algn="r"/>
            <a:r>
              <a:rPr lang="en-US" sz="1467" dirty="0">
                <a:solidFill>
                  <a:schemeClr val="bg1"/>
                </a:solidFill>
                <a:latin typeface="+mj-lt"/>
              </a:rPr>
              <a:t>Amazing feature here</a:t>
            </a:r>
          </a:p>
        </p:txBody>
      </p:sp>
      <p:sp>
        <p:nvSpPr>
          <p:cNvPr id="18" name="TextBox 17"/>
          <p:cNvSpPr txBox="1"/>
          <p:nvPr/>
        </p:nvSpPr>
        <p:spPr>
          <a:xfrm>
            <a:off x="2160407" y="4887041"/>
            <a:ext cx="1524000" cy="276999"/>
          </a:xfrm>
          <a:prstGeom prst="rect">
            <a:avLst/>
          </a:prstGeom>
          <a:noFill/>
        </p:spPr>
        <p:txBody>
          <a:bodyPr wrap="square" rtlCol="0">
            <a:spAutoFit/>
          </a:bodyPr>
          <a:lstStyle/>
          <a:p>
            <a:pPr algn="r"/>
            <a:r>
              <a:rPr lang="en-US" sz="1200" i="1" dirty="0">
                <a:solidFill>
                  <a:schemeClr val="bg1"/>
                </a:solidFill>
              </a:rPr>
              <a:t>18 October 2013</a:t>
            </a:r>
          </a:p>
        </p:txBody>
      </p:sp>
      <p:sp>
        <p:nvSpPr>
          <p:cNvPr id="19" name="TextBox 18"/>
          <p:cNvSpPr txBox="1"/>
          <p:nvPr/>
        </p:nvSpPr>
        <p:spPr>
          <a:xfrm>
            <a:off x="1828800" y="5489629"/>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0" name="TextBox 19"/>
          <p:cNvSpPr txBox="1"/>
          <p:nvPr/>
        </p:nvSpPr>
        <p:spPr>
          <a:xfrm>
            <a:off x="1828800" y="5812598"/>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3" name="TextBox 22"/>
          <p:cNvSpPr txBox="1"/>
          <p:nvPr/>
        </p:nvSpPr>
        <p:spPr>
          <a:xfrm>
            <a:off x="6557243" y="5415063"/>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 suffered alteration in some form, by injected humour.</a:t>
            </a:r>
          </a:p>
        </p:txBody>
      </p:sp>
      <p:sp>
        <p:nvSpPr>
          <p:cNvPr id="24" name="TextBox 23"/>
          <p:cNvSpPr txBox="1"/>
          <p:nvPr/>
        </p:nvSpPr>
        <p:spPr>
          <a:xfrm>
            <a:off x="6438709" y="4997315"/>
            <a:ext cx="1604571" cy="379656"/>
          </a:xfrm>
          <a:prstGeom prst="rect">
            <a:avLst/>
          </a:prstGeom>
          <a:noFill/>
        </p:spPr>
        <p:txBody>
          <a:bodyPr wrap="square" rtlCol="0">
            <a:spAutoFit/>
          </a:bodyPr>
          <a:lstStyle/>
          <a:p>
            <a:r>
              <a:rPr lang="en-US" sz="1867" b="1" dirty="0">
                <a:solidFill>
                  <a:srgbClr val="002B4E"/>
                </a:solidFill>
                <a:latin typeface="+mj-lt"/>
              </a:rPr>
              <a:t>2014 works</a:t>
            </a:r>
          </a:p>
        </p:txBody>
      </p:sp>
      <p:sp>
        <p:nvSpPr>
          <p:cNvPr id="25" name="TextBox 24"/>
          <p:cNvSpPr txBox="1"/>
          <p:nvPr/>
        </p:nvSpPr>
        <p:spPr>
          <a:xfrm>
            <a:off x="1535753" y="3367927"/>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33" dirty="0">
                <a:solidFill>
                  <a:srgbClr val="002B4E"/>
                </a:solidFill>
              </a:rPr>
              <a:t>There are many variations of passages of lorem ipsum available, but the majority have suffered alteration in some form, by injected humour.</a:t>
            </a:r>
          </a:p>
        </p:txBody>
      </p:sp>
      <p:sp>
        <p:nvSpPr>
          <p:cNvPr id="26" name="TextBox 25"/>
          <p:cNvSpPr txBox="1"/>
          <p:nvPr/>
        </p:nvSpPr>
        <p:spPr>
          <a:xfrm>
            <a:off x="4145539" y="2950179"/>
            <a:ext cx="1604571" cy="379656"/>
          </a:xfrm>
          <a:prstGeom prst="rect">
            <a:avLst/>
          </a:prstGeom>
          <a:noFill/>
        </p:spPr>
        <p:txBody>
          <a:bodyPr wrap="square" rtlCol="0">
            <a:spAutoFit/>
          </a:bodyPr>
          <a:lstStyle/>
          <a:p>
            <a:pPr algn="r"/>
            <a:r>
              <a:rPr lang="en-US" sz="1867" b="1" dirty="0">
                <a:solidFill>
                  <a:srgbClr val="002B4E"/>
                </a:solidFill>
                <a:latin typeface="+mj-lt"/>
              </a:rPr>
              <a:t>2013 works</a:t>
            </a:r>
          </a:p>
        </p:txBody>
      </p:sp>
      <p:sp>
        <p:nvSpPr>
          <p:cNvPr id="37" name="Title 36"/>
          <p:cNvSpPr>
            <a:spLocks noGrp="1"/>
          </p:cNvSpPr>
          <p:nvPr>
            <p:ph type="title"/>
          </p:nvPr>
        </p:nvSpPr>
        <p:spPr/>
        <p:txBody>
          <a:bodyPr/>
          <a:lstStyle/>
          <a:p>
            <a:r>
              <a:rPr lang="en-US" b="1" dirty="0">
                <a:solidFill>
                  <a:srgbClr val="002B4E"/>
                </a:solidFill>
              </a:rPr>
              <a:t>Project Timeline</a:t>
            </a:r>
          </a:p>
        </p:txBody>
      </p:sp>
      <p:sp>
        <p:nvSpPr>
          <p:cNvPr id="43" name="Oval 42"/>
          <p:cNvSpPr/>
          <p:nvPr/>
        </p:nvSpPr>
        <p:spPr>
          <a:xfrm>
            <a:off x="8648700" y="3529173"/>
            <a:ext cx="124095" cy="124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648700" y="3852142"/>
            <a:ext cx="124095" cy="124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418209" y="5582035"/>
            <a:ext cx="124095" cy="124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18209" y="5905004"/>
            <a:ext cx="124095" cy="124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0"/>
          </p:nvPr>
        </p:nvSpPr>
        <p:spPr/>
        <p:txBody>
          <a:bodyPr/>
          <a:lstStyle/>
          <a:p>
            <a:endParaRPr lang="en-US"/>
          </a:p>
        </p:txBody>
      </p:sp>
      <p:sp>
        <p:nvSpPr>
          <p:cNvPr id="15" name="Picture Placeholder 14"/>
          <p:cNvSpPr>
            <a:spLocks noGrp="1"/>
          </p:cNvSpPr>
          <p:nvPr>
            <p:ph type="pic" sz="quarter" idx="11"/>
          </p:nvPr>
        </p:nvSpPr>
        <p:spPr/>
        <p:txBody>
          <a:bodyPr/>
          <a:lstStyle/>
          <a:p>
            <a:endParaRPr lang="en-US" dirty="0"/>
          </a:p>
        </p:txBody>
      </p:sp>
      <p:sp>
        <p:nvSpPr>
          <p:cNvPr id="27" name="Text Placeholder 1">
            <a:extLst>
              <a:ext uri="{FF2B5EF4-FFF2-40B4-BE49-F238E27FC236}">
                <a16:creationId xmlns:a16="http://schemas.microsoft.com/office/drawing/2014/main" id="{F1554E1D-380F-485F-F7BD-9CE7ACA8149A}"/>
              </a:ext>
            </a:extLst>
          </p:cNvPr>
          <p:cNvSpPr>
            <a:spLocks noGrp="1"/>
          </p:cNvSpPr>
          <p:nvPr>
            <p:ph type="body" sz="half" idx="2"/>
          </p:nvPr>
        </p:nvSpPr>
        <p:spPr>
          <a:xfrm>
            <a:off x="508001" y="1178427"/>
            <a:ext cx="11157817" cy="231007"/>
          </a:xfrm>
        </p:spPr>
        <p:txBody>
          <a:bodyPr/>
          <a:lstStyle/>
          <a:p>
            <a:r>
              <a:rPr lang="en-US" b="1" dirty="0">
                <a:solidFill>
                  <a:srgbClr val="002B4E"/>
                </a:solidFill>
                <a:latin typeface="+mj-lt"/>
              </a:rPr>
              <a:t>Type the subtitle of your slide here</a:t>
            </a:r>
          </a:p>
        </p:txBody>
      </p:sp>
    </p:spTree>
    <p:extLst>
      <p:ext uri="{BB962C8B-B14F-4D97-AF65-F5344CB8AC3E}">
        <p14:creationId xmlns:p14="http://schemas.microsoft.com/office/powerpoint/2010/main" val="238859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flipH="1" flipV="1">
            <a:off x="6591165" y="613091"/>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solidFill>
                <a:sysClr val="windowText" lastClr="000000"/>
              </a:solidFill>
            </a:endParaRPr>
          </a:p>
        </p:txBody>
      </p:sp>
      <p:sp>
        <p:nvSpPr>
          <p:cNvPr id="3" name="Rounded Rectangle 2"/>
          <p:cNvSpPr/>
          <p:nvPr/>
        </p:nvSpPr>
        <p:spPr bwMode="auto">
          <a:xfrm>
            <a:off x="1028836" y="2680147"/>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sp>
        <p:nvSpPr>
          <p:cNvPr id="4" name="Rounded Rectangle 3"/>
          <p:cNvSpPr/>
          <p:nvPr/>
        </p:nvSpPr>
        <p:spPr bwMode="auto">
          <a:xfrm flipH="1" flipV="1">
            <a:off x="6591165" y="4735773"/>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5" name="Straight Connector 4"/>
          <p:cNvCxnSpPr/>
          <p:nvPr/>
        </p:nvCxnSpPr>
        <p:spPr>
          <a:xfrm>
            <a:off x="6096000" y="0"/>
            <a:ext cx="0" cy="68580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014722" y="5414907"/>
            <a:ext cx="162559" cy="162559"/>
            <a:chOff x="6014722" y="5414907"/>
            <a:chExt cx="162559" cy="162559"/>
          </a:xfrm>
          <a:solidFill>
            <a:srgbClr val="002B4E"/>
          </a:solidFill>
        </p:grpSpPr>
        <p:sp>
          <p:nvSpPr>
            <p:cNvPr id="7" name="Oval 6"/>
            <p:cNvSpPr/>
            <p:nvPr/>
          </p:nvSpPr>
          <p:spPr bwMode="auto">
            <a:xfrm>
              <a:off x="6014722" y="5414907"/>
              <a:ext cx="162559" cy="16255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8" name="Oval 7"/>
            <p:cNvSpPr/>
            <p:nvPr/>
          </p:nvSpPr>
          <p:spPr bwMode="auto">
            <a:xfrm>
              <a:off x="6045201" y="5445386"/>
              <a:ext cx="101600" cy="1016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grpSp>
        <p:nvGrpSpPr>
          <p:cNvPr id="33" name="Group 32"/>
          <p:cNvGrpSpPr/>
          <p:nvPr/>
        </p:nvGrpSpPr>
        <p:grpSpPr>
          <a:xfrm>
            <a:off x="6014722" y="1292225"/>
            <a:ext cx="162559" cy="162559"/>
            <a:chOff x="6014722" y="1292225"/>
            <a:chExt cx="162559" cy="162559"/>
          </a:xfrm>
          <a:solidFill>
            <a:srgbClr val="002B4E"/>
          </a:solidFill>
        </p:grpSpPr>
        <p:sp>
          <p:nvSpPr>
            <p:cNvPr id="10" name="Oval 9"/>
            <p:cNvSpPr/>
            <p:nvPr/>
          </p:nvSpPr>
          <p:spPr bwMode="auto">
            <a:xfrm>
              <a:off x="6014722" y="1292225"/>
              <a:ext cx="162559" cy="16255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Oval 10"/>
            <p:cNvSpPr/>
            <p:nvPr/>
          </p:nvSpPr>
          <p:spPr bwMode="auto">
            <a:xfrm>
              <a:off x="6045201" y="1322704"/>
              <a:ext cx="101600" cy="1016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grpSp>
        <p:nvGrpSpPr>
          <p:cNvPr id="36" name="Group 35"/>
          <p:cNvGrpSpPr/>
          <p:nvPr/>
        </p:nvGrpSpPr>
        <p:grpSpPr>
          <a:xfrm>
            <a:off x="6014722" y="3360869"/>
            <a:ext cx="162559" cy="162559"/>
            <a:chOff x="6014722" y="3360869"/>
            <a:chExt cx="162559" cy="162559"/>
          </a:xfrm>
          <a:solidFill>
            <a:srgbClr val="002B4E"/>
          </a:solidFill>
        </p:grpSpPr>
        <p:sp>
          <p:nvSpPr>
            <p:cNvPr id="13" name="Oval 12"/>
            <p:cNvSpPr/>
            <p:nvPr/>
          </p:nvSpPr>
          <p:spPr bwMode="auto">
            <a:xfrm>
              <a:off x="6014722" y="3360869"/>
              <a:ext cx="162559" cy="16255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4" name="Oval 13"/>
            <p:cNvSpPr/>
            <p:nvPr/>
          </p:nvSpPr>
          <p:spPr bwMode="auto">
            <a:xfrm>
              <a:off x="6045201" y="3391348"/>
              <a:ext cx="101600" cy="1016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15" name="TextBox 14"/>
          <p:cNvSpPr txBox="1"/>
          <p:nvPr/>
        </p:nvSpPr>
        <p:spPr>
          <a:xfrm>
            <a:off x="8534400" y="961287"/>
            <a:ext cx="2438400" cy="318100"/>
          </a:xfrm>
          <a:prstGeom prst="rect">
            <a:avLst/>
          </a:prstGeom>
          <a:noFill/>
        </p:spPr>
        <p:txBody>
          <a:bodyPr wrap="square" rtlCol="0">
            <a:spAutoFit/>
          </a:bodyPr>
          <a:lstStyle/>
          <a:p>
            <a:r>
              <a:rPr lang="en-US" sz="1467" dirty="0">
                <a:solidFill>
                  <a:schemeClr val="bg1"/>
                </a:solidFill>
                <a:latin typeface="+mj-lt"/>
              </a:rPr>
              <a:t>Amazing feature here</a:t>
            </a:r>
          </a:p>
        </p:txBody>
      </p:sp>
      <p:sp>
        <p:nvSpPr>
          <p:cNvPr id="16" name="TextBox 15"/>
          <p:cNvSpPr txBox="1"/>
          <p:nvPr/>
        </p:nvSpPr>
        <p:spPr>
          <a:xfrm>
            <a:off x="8534400" y="748166"/>
            <a:ext cx="1524000" cy="276999"/>
          </a:xfrm>
          <a:prstGeom prst="rect">
            <a:avLst/>
          </a:prstGeom>
          <a:noFill/>
        </p:spPr>
        <p:txBody>
          <a:bodyPr wrap="square" rtlCol="0">
            <a:spAutoFit/>
          </a:bodyPr>
          <a:lstStyle/>
          <a:p>
            <a:r>
              <a:rPr lang="en-US" sz="1200" i="1" dirty="0">
                <a:solidFill>
                  <a:schemeClr val="bg1"/>
                </a:solidFill>
              </a:rPr>
              <a:t>18 October 2014</a:t>
            </a:r>
          </a:p>
        </p:txBody>
      </p:sp>
      <p:sp>
        <p:nvSpPr>
          <p:cNvPr id="18" name="TextBox 17"/>
          <p:cNvSpPr txBox="1"/>
          <p:nvPr/>
        </p:nvSpPr>
        <p:spPr>
          <a:xfrm>
            <a:off x="8877165" y="1350754"/>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20" name="TextBox 19"/>
          <p:cNvSpPr txBox="1"/>
          <p:nvPr/>
        </p:nvSpPr>
        <p:spPr>
          <a:xfrm>
            <a:off x="8877165" y="1673724"/>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21" name="TextBox 20"/>
          <p:cNvSpPr txBox="1"/>
          <p:nvPr/>
        </p:nvSpPr>
        <p:spPr>
          <a:xfrm>
            <a:off x="1246007" y="3028343"/>
            <a:ext cx="2438400" cy="318100"/>
          </a:xfrm>
          <a:prstGeom prst="rect">
            <a:avLst/>
          </a:prstGeom>
          <a:noFill/>
        </p:spPr>
        <p:txBody>
          <a:bodyPr wrap="square" rtlCol="0">
            <a:spAutoFit/>
          </a:bodyPr>
          <a:lstStyle/>
          <a:p>
            <a:pPr algn="r"/>
            <a:r>
              <a:rPr lang="en-US" sz="1467" dirty="0">
                <a:solidFill>
                  <a:schemeClr val="bg1"/>
                </a:solidFill>
                <a:latin typeface="+mj-lt"/>
              </a:rPr>
              <a:t>Amazing feature here</a:t>
            </a:r>
          </a:p>
        </p:txBody>
      </p:sp>
      <p:sp>
        <p:nvSpPr>
          <p:cNvPr id="22" name="TextBox 21"/>
          <p:cNvSpPr txBox="1"/>
          <p:nvPr/>
        </p:nvSpPr>
        <p:spPr>
          <a:xfrm>
            <a:off x="2160407" y="2815222"/>
            <a:ext cx="1524000" cy="276999"/>
          </a:xfrm>
          <a:prstGeom prst="rect">
            <a:avLst/>
          </a:prstGeom>
          <a:noFill/>
        </p:spPr>
        <p:txBody>
          <a:bodyPr wrap="square" rtlCol="0">
            <a:spAutoFit/>
          </a:bodyPr>
          <a:lstStyle/>
          <a:p>
            <a:pPr algn="r"/>
            <a:r>
              <a:rPr lang="en-US" sz="1200" i="1" dirty="0">
                <a:solidFill>
                  <a:schemeClr val="bg1"/>
                </a:solidFill>
              </a:rPr>
              <a:t>18 October 2015</a:t>
            </a:r>
          </a:p>
        </p:txBody>
      </p:sp>
      <p:sp>
        <p:nvSpPr>
          <p:cNvPr id="23" name="TextBox 22"/>
          <p:cNvSpPr txBox="1"/>
          <p:nvPr/>
        </p:nvSpPr>
        <p:spPr>
          <a:xfrm>
            <a:off x="1828800" y="3417810"/>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4" name="TextBox 23"/>
          <p:cNvSpPr txBox="1"/>
          <p:nvPr/>
        </p:nvSpPr>
        <p:spPr>
          <a:xfrm>
            <a:off x="1828800" y="3740780"/>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7" name="TextBox 26"/>
          <p:cNvSpPr txBox="1"/>
          <p:nvPr/>
        </p:nvSpPr>
        <p:spPr>
          <a:xfrm>
            <a:off x="8534400" y="5083970"/>
            <a:ext cx="2438400" cy="318100"/>
          </a:xfrm>
          <a:prstGeom prst="rect">
            <a:avLst/>
          </a:prstGeom>
          <a:noFill/>
        </p:spPr>
        <p:txBody>
          <a:bodyPr wrap="square" rtlCol="0">
            <a:spAutoFit/>
          </a:bodyPr>
          <a:lstStyle/>
          <a:p>
            <a:r>
              <a:rPr lang="en-US" sz="1467" dirty="0">
                <a:solidFill>
                  <a:schemeClr val="bg1"/>
                </a:solidFill>
                <a:latin typeface="+mj-lt"/>
              </a:rPr>
              <a:t>Amazing feature here</a:t>
            </a:r>
          </a:p>
        </p:txBody>
      </p:sp>
      <p:sp>
        <p:nvSpPr>
          <p:cNvPr id="28" name="TextBox 27"/>
          <p:cNvSpPr txBox="1"/>
          <p:nvPr/>
        </p:nvSpPr>
        <p:spPr>
          <a:xfrm>
            <a:off x="8534400" y="4870849"/>
            <a:ext cx="1524000" cy="276999"/>
          </a:xfrm>
          <a:prstGeom prst="rect">
            <a:avLst/>
          </a:prstGeom>
          <a:noFill/>
        </p:spPr>
        <p:txBody>
          <a:bodyPr wrap="square" rtlCol="0">
            <a:spAutoFit/>
          </a:bodyPr>
          <a:lstStyle/>
          <a:p>
            <a:r>
              <a:rPr lang="en-US" sz="1200" i="1" dirty="0">
                <a:solidFill>
                  <a:schemeClr val="bg1"/>
                </a:solidFill>
              </a:rPr>
              <a:t>18 October 2016</a:t>
            </a:r>
          </a:p>
        </p:txBody>
      </p:sp>
      <p:sp>
        <p:nvSpPr>
          <p:cNvPr id="30" name="TextBox 29"/>
          <p:cNvSpPr txBox="1"/>
          <p:nvPr/>
        </p:nvSpPr>
        <p:spPr>
          <a:xfrm>
            <a:off x="8877165" y="5473437"/>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32" name="TextBox 31"/>
          <p:cNvSpPr txBox="1"/>
          <p:nvPr/>
        </p:nvSpPr>
        <p:spPr>
          <a:xfrm>
            <a:off x="8877165" y="5796406"/>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34" name="TextBox 33"/>
          <p:cNvSpPr txBox="1"/>
          <p:nvPr/>
        </p:nvSpPr>
        <p:spPr>
          <a:xfrm>
            <a:off x="6557243" y="3343245"/>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 suffered alteration in some form, by injected humour.</a:t>
            </a:r>
          </a:p>
        </p:txBody>
      </p:sp>
      <p:sp>
        <p:nvSpPr>
          <p:cNvPr id="35" name="TextBox 34"/>
          <p:cNvSpPr txBox="1"/>
          <p:nvPr/>
        </p:nvSpPr>
        <p:spPr>
          <a:xfrm>
            <a:off x="6438709" y="2925497"/>
            <a:ext cx="1604571" cy="379656"/>
          </a:xfrm>
          <a:prstGeom prst="rect">
            <a:avLst/>
          </a:prstGeom>
          <a:noFill/>
        </p:spPr>
        <p:txBody>
          <a:bodyPr wrap="square" rtlCol="0">
            <a:spAutoFit/>
          </a:bodyPr>
          <a:lstStyle/>
          <a:p>
            <a:r>
              <a:rPr lang="en-US" sz="1867" b="1" dirty="0">
                <a:solidFill>
                  <a:srgbClr val="002B4E"/>
                </a:solidFill>
                <a:latin typeface="+mj-lt"/>
              </a:rPr>
              <a:t>2016 works</a:t>
            </a:r>
          </a:p>
        </p:txBody>
      </p:sp>
      <p:sp>
        <p:nvSpPr>
          <p:cNvPr id="37" name="TextBox 36"/>
          <p:cNvSpPr txBox="1"/>
          <p:nvPr/>
        </p:nvSpPr>
        <p:spPr>
          <a:xfrm>
            <a:off x="1535753" y="1273014"/>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33" dirty="0">
                <a:solidFill>
                  <a:srgbClr val="002B4E"/>
                </a:solidFill>
              </a:rPr>
              <a:t>There are many variations of passages of lorem ipsum available, but the majority have suffered alteration in some form, by injected humour.</a:t>
            </a:r>
          </a:p>
        </p:txBody>
      </p:sp>
      <p:sp>
        <p:nvSpPr>
          <p:cNvPr id="38" name="TextBox 37"/>
          <p:cNvSpPr txBox="1"/>
          <p:nvPr/>
        </p:nvSpPr>
        <p:spPr>
          <a:xfrm>
            <a:off x="4145539" y="855266"/>
            <a:ext cx="1604571" cy="379656"/>
          </a:xfrm>
          <a:prstGeom prst="rect">
            <a:avLst/>
          </a:prstGeom>
          <a:noFill/>
        </p:spPr>
        <p:txBody>
          <a:bodyPr wrap="square" rtlCol="0">
            <a:spAutoFit/>
          </a:bodyPr>
          <a:lstStyle/>
          <a:p>
            <a:pPr algn="r"/>
            <a:r>
              <a:rPr lang="en-US" sz="1867" b="1" dirty="0">
                <a:solidFill>
                  <a:srgbClr val="002B4E"/>
                </a:solidFill>
                <a:latin typeface="+mj-lt"/>
              </a:rPr>
              <a:t>2015 works</a:t>
            </a:r>
          </a:p>
        </p:txBody>
      </p:sp>
      <p:sp>
        <p:nvSpPr>
          <p:cNvPr id="40" name="TextBox 39"/>
          <p:cNvSpPr txBox="1"/>
          <p:nvPr/>
        </p:nvSpPr>
        <p:spPr>
          <a:xfrm>
            <a:off x="1535753" y="5395697"/>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33" dirty="0">
                <a:solidFill>
                  <a:srgbClr val="002B4E"/>
                </a:solidFill>
              </a:rPr>
              <a:t>There are many variations of passages of lorem ipsum available, but the majority have suffered alteration in some form, by injected humour.</a:t>
            </a:r>
          </a:p>
        </p:txBody>
      </p:sp>
      <p:sp>
        <p:nvSpPr>
          <p:cNvPr id="41" name="TextBox 40"/>
          <p:cNvSpPr txBox="1"/>
          <p:nvPr/>
        </p:nvSpPr>
        <p:spPr>
          <a:xfrm>
            <a:off x="4145539" y="4977949"/>
            <a:ext cx="1604571" cy="379656"/>
          </a:xfrm>
          <a:prstGeom prst="rect">
            <a:avLst/>
          </a:prstGeom>
          <a:noFill/>
        </p:spPr>
        <p:txBody>
          <a:bodyPr wrap="square" rtlCol="0">
            <a:spAutoFit/>
          </a:bodyPr>
          <a:lstStyle/>
          <a:p>
            <a:pPr algn="r"/>
            <a:r>
              <a:rPr lang="en-US" sz="1867" b="1" dirty="0">
                <a:solidFill>
                  <a:srgbClr val="002B4E"/>
                </a:solidFill>
                <a:latin typeface="+mj-lt"/>
              </a:rPr>
              <a:t>2017</a:t>
            </a:r>
            <a:r>
              <a:rPr lang="en-US" sz="1867" b="1" dirty="0">
                <a:solidFill>
                  <a:schemeClr val="accent1"/>
                </a:solidFill>
                <a:latin typeface="+mj-lt"/>
              </a:rPr>
              <a:t> </a:t>
            </a:r>
            <a:r>
              <a:rPr lang="en-US" sz="1867" b="1" dirty="0">
                <a:solidFill>
                  <a:srgbClr val="002B4E"/>
                </a:solidFill>
                <a:latin typeface="+mj-lt"/>
              </a:rPr>
              <a:t>works</a:t>
            </a:r>
          </a:p>
        </p:txBody>
      </p:sp>
      <p:grpSp>
        <p:nvGrpSpPr>
          <p:cNvPr id="42" name="Group 4"/>
          <p:cNvGrpSpPr>
            <a:grpSpLocks noChangeAspect="1"/>
          </p:cNvGrpSpPr>
          <p:nvPr/>
        </p:nvGrpSpPr>
        <p:grpSpPr bwMode="auto">
          <a:xfrm>
            <a:off x="8654736" y="1411480"/>
            <a:ext cx="166273" cy="166273"/>
            <a:chOff x="1" y="4"/>
            <a:chExt cx="4845" cy="4845"/>
          </a:xfrm>
          <a:solidFill>
            <a:schemeClr val="bg1"/>
          </a:solidFill>
        </p:grpSpPr>
        <p:sp>
          <p:nvSpPr>
            <p:cNvPr id="43"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
          <p:cNvGrpSpPr>
            <a:grpSpLocks noChangeAspect="1"/>
          </p:cNvGrpSpPr>
          <p:nvPr/>
        </p:nvGrpSpPr>
        <p:grpSpPr bwMode="auto">
          <a:xfrm>
            <a:off x="8654736" y="1739315"/>
            <a:ext cx="166273" cy="166273"/>
            <a:chOff x="1" y="4"/>
            <a:chExt cx="4845" cy="4845"/>
          </a:xfrm>
          <a:solidFill>
            <a:schemeClr val="bg1"/>
          </a:solidFill>
        </p:grpSpPr>
        <p:sp>
          <p:nvSpPr>
            <p:cNvPr id="49"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4"/>
          <p:cNvGrpSpPr>
            <a:grpSpLocks noChangeAspect="1"/>
          </p:cNvGrpSpPr>
          <p:nvPr/>
        </p:nvGrpSpPr>
        <p:grpSpPr bwMode="auto">
          <a:xfrm>
            <a:off x="3425280" y="3498669"/>
            <a:ext cx="166273" cy="166273"/>
            <a:chOff x="1" y="4"/>
            <a:chExt cx="4845" cy="4845"/>
          </a:xfrm>
          <a:solidFill>
            <a:schemeClr val="bg1"/>
          </a:solidFill>
        </p:grpSpPr>
        <p:sp>
          <p:nvSpPr>
            <p:cNvPr id="52"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4"/>
          <p:cNvGrpSpPr>
            <a:grpSpLocks noChangeAspect="1"/>
          </p:cNvGrpSpPr>
          <p:nvPr/>
        </p:nvGrpSpPr>
        <p:grpSpPr bwMode="auto">
          <a:xfrm>
            <a:off x="3425280" y="3826504"/>
            <a:ext cx="166273" cy="166273"/>
            <a:chOff x="1" y="4"/>
            <a:chExt cx="4845" cy="4845"/>
          </a:xfrm>
          <a:solidFill>
            <a:schemeClr val="bg1"/>
          </a:solidFill>
        </p:grpSpPr>
        <p:sp>
          <p:nvSpPr>
            <p:cNvPr id="55"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4"/>
          <p:cNvGrpSpPr>
            <a:grpSpLocks noChangeAspect="1"/>
          </p:cNvGrpSpPr>
          <p:nvPr/>
        </p:nvGrpSpPr>
        <p:grpSpPr bwMode="auto">
          <a:xfrm>
            <a:off x="8680858" y="5522545"/>
            <a:ext cx="166273" cy="166273"/>
            <a:chOff x="1" y="4"/>
            <a:chExt cx="4845" cy="4845"/>
          </a:xfrm>
          <a:solidFill>
            <a:schemeClr val="bg1"/>
          </a:solidFill>
        </p:grpSpPr>
        <p:sp>
          <p:nvSpPr>
            <p:cNvPr id="58"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4"/>
          <p:cNvGrpSpPr>
            <a:grpSpLocks noChangeAspect="1"/>
          </p:cNvGrpSpPr>
          <p:nvPr/>
        </p:nvGrpSpPr>
        <p:grpSpPr bwMode="auto">
          <a:xfrm>
            <a:off x="8680858" y="5850380"/>
            <a:ext cx="166273" cy="166273"/>
            <a:chOff x="1" y="4"/>
            <a:chExt cx="4845" cy="4845"/>
          </a:xfrm>
          <a:solidFill>
            <a:schemeClr val="bg1"/>
          </a:solidFill>
        </p:grpSpPr>
        <p:sp>
          <p:nvSpPr>
            <p:cNvPr id="61"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Picture Placeholder 5"/>
          <p:cNvSpPr>
            <a:spLocks noGrp="1"/>
          </p:cNvSpPr>
          <p:nvPr>
            <p:ph type="pic" sz="quarter" idx="10"/>
          </p:nvPr>
        </p:nvSpPr>
        <p:spPr/>
        <p:txBody>
          <a:bodyPr/>
          <a:lstStyle/>
          <a:p>
            <a:endParaRPr lang="en-US"/>
          </a:p>
        </p:txBody>
      </p:sp>
      <p:sp>
        <p:nvSpPr>
          <p:cNvPr id="9" name="Picture Placeholder 8"/>
          <p:cNvSpPr>
            <a:spLocks noGrp="1"/>
          </p:cNvSpPr>
          <p:nvPr>
            <p:ph type="pic" sz="quarter" idx="12"/>
          </p:nvPr>
        </p:nvSpPr>
        <p:spPr/>
        <p:txBody>
          <a:bodyPr/>
          <a:lstStyle/>
          <a:p>
            <a:endParaRPr lang="en-US" dirty="0"/>
          </a:p>
        </p:txBody>
      </p:sp>
      <p:sp>
        <p:nvSpPr>
          <p:cNvPr id="12" name="Picture Placeholder 11"/>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98351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flipH="1" flipV="1">
            <a:off x="6591165" y="3559715"/>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sp>
        <p:nvSpPr>
          <p:cNvPr id="5" name="Rounded Rectangle 4"/>
          <p:cNvSpPr/>
          <p:nvPr/>
        </p:nvSpPr>
        <p:spPr bwMode="auto">
          <a:xfrm>
            <a:off x="1028836" y="1541467"/>
            <a:ext cx="4572000" cy="1524000"/>
          </a:xfrm>
          <a:prstGeom prst="roundRect">
            <a:avLst>
              <a:gd name="adj" fmla="val 3329"/>
            </a:avLst>
          </a:prstGeom>
          <a:solidFill>
            <a:srgbClr val="002B4E"/>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6" name="Straight Connector 5"/>
          <p:cNvCxnSpPr/>
          <p:nvPr/>
        </p:nvCxnSpPr>
        <p:spPr>
          <a:xfrm flipV="1">
            <a:off x="6096001" y="0"/>
            <a:ext cx="0" cy="4355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14722" y="4240437"/>
            <a:ext cx="162559" cy="162559"/>
            <a:chOff x="6014722" y="4240437"/>
            <a:chExt cx="162559" cy="162559"/>
          </a:xfrm>
          <a:solidFill>
            <a:srgbClr val="002B4E"/>
          </a:solidFill>
        </p:grpSpPr>
        <p:sp>
          <p:nvSpPr>
            <p:cNvPr id="8" name="Oval 7"/>
            <p:cNvSpPr/>
            <p:nvPr/>
          </p:nvSpPr>
          <p:spPr bwMode="auto">
            <a:xfrm flipH="1" flipV="1">
              <a:off x="6014722" y="4240437"/>
              <a:ext cx="162559" cy="16255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9" name="Oval 8"/>
            <p:cNvSpPr/>
            <p:nvPr/>
          </p:nvSpPr>
          <p:spPr bwMode="auto">
            <a:xfrm flipH="1" flipV="1">
              <a:off x="6045201" y="4270916"/>
              <a:ext cx="101600" cy="1016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grpSp>
        <p:nvGrpSpPr>
          <p:cNvPr id="44" name="Group 43"/>
          <p:cNvGrpSpPr/>
          <p:nvPr/>
        </p:nvGrpSpPr>
        <p:grpSpPr>
          <a:xfrm>
            <a:off x="6014722" y="2222189"/>
            <a:ext cx="162559" cy="162559"/>
            <a:chOff x="6014722" y="2222189"/>
            <a:chExt cx="162559" cy="162559"/>
          </a:xfrm>
          <a:solidFill>
            <a:srgbClr val="002B4E"/>
          </a:solidFill>
        </p:grpSpPr>
        <p:sp>
          <p:nvSpPr>
            <p:cNvPr id="11" name="Oval 10"/>
            <p:cNvSpPr/>
            <p:nvPr/>
          </p:nvSpPr>
          <p:spPr bwMode="auto">
            <a:xfrm flipH="1" flipV="1">
              <a:off x="6014722" y="2222189"/>
              <a:ext cx="162559" cy="162559"/>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2" name="Oval 11"/>
            <p:cNvSpPr/>
            <p:nvPr/>
          </p:nvSpPr>
          <p:spPr bwMode="auto">
            <a:xfrm flipH="1" flipV="1">
              <a:off x="6045201" y="2252668"/>
              <a:ext cx="101600" cy="101600"/>
            </a:xfrm>
            <a:prstGeom prst="ellipse">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13" name="TextBox 12"/>
          <p:cNvSpPr txBox="1"/>
          <p:nvPr/>
        </p:nvSpPr>
        <p:spPr>
          <a:xfrm>
            <a:off x="8534400" y="3907911"/>
            <a:ext cx="2438400" cy="318100"/>
          </a:xfrm>
          <a:prstGeom prst="rect">
            <a:avLst/>
          </a:prstGeom>
          <a:noFill/>
        </p:spPr>
        <p:txBody>
          <a:bodyPr wrap="square" rtlCol="0">
            <a:spAutoFit/>
          </a:bodyPr>
          <a:lstStyle/>
          <a:p>
            <a:r>
              <a:rPr lang="en-US" sz="1467" dirty="0">
                <a:solidFill>
                  <a:schemeClr val="bg1"/>
                </a:solidFill>
                <a:latin typeface="+mj-lt"/>
              </a:rPr>
              <a:t>Amazing feature here</a:t>
            </a:r>
          </a:p>
        </p:txBody>
      </p:sp>
      <p:sp>
        <p:nvSpPr>
          <p:cNvPr id="14" name="TextBox 13"/>
          <p:cNvSpPr txBox="1"/>
          <p:nvPr/>
        </p:nvSpPr>
        <p:spPr>
          <a:xfrm>
            <a:off x="8534400" y="3694790"/>
            <a:ext cx="1524000" cy="276999"/>
          </a:xfrm>
          <a:prstGeom prst="rect">
            <a:avLst/>
          </a:prstGeom>
          <a:noFill/>
        </p:spPr>
        <p:txBody>
          <a:bodyPr wrap="square" rtlCol="0">
            <a:spAutoFit/>
          </a:bodyPr>
          <a:lstStyle/>
          <a:p>
            <a:r>
              <a:rPr lang="en-US" sz="1200" i="1" dirty="0">
                <a:solidFill>
                  <a:schemeClr val="bg1"/>
                </a:solidFill>
              </a:rPr>
              <a:t>18 October 2018</a:t>
            </a:r>
          </a:p>
        </p:txBody>
      </p:sp>
      <p:sp>
        <p:nvSpPr>
          <p:cNvPr id="16" name="TextBox 15"/>
          <p:cNvSpPr txBox="1"/>
          <p:nvPr/>
        </p:nvSpPr>
        <p:spPr>
          <a:xfrm>
            <a:off x="8877165" y="4297378"/>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18" name="TextBox 17"/>
          <p:cNvSpPr txBox="1"/>
          <p:nvPr/>
        </p:nvSpPr>
        <p:spPr>
          <a:xfrm>
            <a:off x="8877165" y="4620348"/>
            <a:ext cx="1486035" cy="297454"/>
          </a:xfrm>
          <a:prstGeom prst="rect">
            <a:avLst/>
          </a:prstGeom>
          <a:noFill/>
        </p:spPr>
        <p:txBody>
          <a:bodyPr wrap="square" rtlCol="0">
            <a:spAutoFit/>
          </a:bodyPr>
          <a:lstStyle/>
          <a:p>
            <a:r>
              <a:rPr lang="en-US" sz="1333" dirty="0">
                <a:solidFill>
                  <a:schemeClr val="bg1"/>
                </a:solidFill>
              </a:rPr>
              <a:t>Your text here</a:t>
            </a:r>
          </a:p>
        </p:txBody>
      </p:sp>
      <p:sp>
        <p:nvSpPr>
          <p:cNvPr id="19" name="TextBox 18"/>
          <p:cNvSpPr txBox="1"/>
          <p:nvPr/>
        </p:nvSpPr>
        <p:spPr>
          <a:xfrm>
            <a:off x="1246007" y="1889663"/>
            <a:ext cx="2438400" cy="318100"/>
          </a:xfrm>
          <a:prstGeom prst="rect">
            <a:avLst/>
          </a:prstGeom>
          <a:noFill/>
        </p:spPr>
        <p:txBody>
          <a:bodyPr wrap="square" rtlCol="0">
            <a:spAutoFit/>
          </a:bodyPr>
          <a:lstStyle/>
          <a:p>
            <a:pPr algn="r"/>
            <a:r>
              <a:rPr lang="en-US" sz="1467" dirty="0">
                <a:solidFill>
                  <a:schemeClr val="bg1"/>
                </a:solidFill>
                <a:latin typeface="+mj-lt"/>
              </a:rPr>
              <a:t>Amazing feature here</a:t>
            </a:r>
          </a:p>
        </p:txBody>
      </p:sp>
      <p:sp>
        <p:nvSpPr>
          <p:cNvPr id="20" name="TextBox 19"/>
          <p:cNvSpPr txBox="1"/>
          <p:nvPr/>
        </p:nvSpPr>
        <p:spPr>
          <a:xfrm>
            <a:off x="2160407" y="1676542"/>
            <a:ext cx="1524000" cy="276999"/>
          </a:xfrm>
          <a:prstGeom prst="rect">
            <a:avLst/>
          </a:prstGeom>
          <a:noFill/>
        </p:spPr>
        <p:txBody>
          <a:bodyPr wrap="square" rtlCol="0">
            <a:spAutoFit/>
          </a:bodyPr>
          <a:lstStyle/>
          <a:p>
            <a:pPr algn="r"/>
            <a:r>
              <a:rPr lang="en-US" sz="1200" i="1" dirty="0">
                <a:solidFill>
                  <a:schemeClr val="bg1"/>
                </a:solidFill>
              </a:rPr>
              <a:t>18 October 2017</a:t>
            </a:r>
          </a:p>
        </p:txBody>
      </p:sp>
      <p:sp>
        <p:nvSpPr>
          <p:cNvPr id="21" name="TextBox 20"/>
          <p:cNvSpPr txBox="1"/>
          <p:nvPr/>
        </p:nvSpPr>
        <p:spPr>
          <a:xfrm>
            <a:off x="1828800" y="2279130"/>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2" name="TextBox 21"/>
          <p:cNvSpPr txBox="1"/>
          <p:nvPr/>
        </p:nvSpPr>
        <p:spPr>
          <a:xfrm>
            <a:off x="1828800" y="2602100"/>
            <a:ext cx="1536973" cy="297454"/>
          </a:xfrm>
          <a:prstGeom prst="rect">
            <a:avLst/>
          </a:prstGeom>
          <a:noFill/>
        </p:spPr>
        <p:txBody>
          <a:bodyPr wrap="square" rtlCol="0">
            <a:spAutoFit/>
          </a:bodyPr>
          <a:lstStyle/>
          <a:p>
            <a:pPr algn="r"/>
            <a:r>
              <a:rPr lang="en-US" sz="1333" dirty="0">
                <a:solidFill>
                  <a:schemeClr val="bg1"/>
                </a:solidFill>
              </a:rPr>
              <a:t>Your text here</a:t>
            </a:r>
          </a:p>
        </p:txBody>
      </p:sp>
      <p:sp>
        <p:nvSpPr>
          <p:cNvPr id="25" name="TextBox 24"/>
          <p:cNvSpPr txBox="1"/>
          <p:nvPr/>
        </p:nvSpPr>
        <p:spPr>
          <a:xfrm>
            <a:off x="6557243" y="2204565"/>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 suffered alteration in some form, by injected humour.</a:t>
            </a:r>
          </a:p>
        </p:txBody>
      </p:sp>
      <p:sp>
        <p:nvSpPr>
          <p:cNvPr id="26" name="TextBox 25"/>
          <p:cNvSpPr txBox="1"/>
          <p:nvPr/>
        </p:nvSpPr>
        <p:spPr>
          <a:xfrm>
            <a:off x="6438709" y="1786817"/>
            <a:ext cx="1604571" cy="379656"/>
          </a:xfrm>
          <a:prstGeom prst="rect">
            <a:avLst/>
          </a:prstGeom>
          <a:noFill/>
        </p:spPr>
        <p:txBody>
          <a:bodyPr wrap="square" rtlCol="0">
            <a:spAutoFit/>
          </a:bodyPr>
          <a:lstStyle/>
          <a:p>
            <a:r>
              <a:rPr lang="en-US" sz="1867" b="1" dirty="0">
                <a:solidFill>
                  <a:srgbClr val="002B4E"/>
                </a:solidFill>
                <a:latin typeface="+mj-lt"/>
              </a:rPr>
              <a:t>2018 works</a:t>
            </a:r>
          </a:p>
        </p:txBody>
      </p:sp>
      <p:sp>
        <p:nvSpPr>
          <p:cNvPr id="27" name="TextBox 26"/>
          <p:cNvSpPr txBox="1"/>
          <p:nvPr/>
        </p:nvSpPr>
        <p:spPr>
          <a:xfrm>
            <a:off x="1535753" y="4222813"/>
            <a:ext cx="4093771" cy="6153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33" dirty="0">
                <a:solidFill>
                  <a:srgbClr val="002B4E"/>
                </a:solidFill>
              </a:rPr>
              <a:t>There are many variations of passages of lorem ipsum available, but the majority have suffered alteration in some form, by injected humour.</a:t>
            </a:r>
          </a:p>
        </p:txBody>
      </p:sp>
      <p:sp>
        <p:nvSpPr>
          <p:cNvPr id="28" name="TextBox 27"/>
          <p:cNvSpPr txBox="1"/>
          <p:nvPr/>
        </p:nvSpPr>
        <p:spPr>
          <a:xfrm>
            <a:off x="4145539" y="3805065"/>
            <a:ext cx="1604571" cy="379656"/>
          </a:xfrm>
          <a:prstGeom prst="rect">
            <a:avLst/>
          </a:prstGeom>
          <a:noFill/>
        </p:spPr>
        <p:txBody>
          <a:bodyPr wrap="square" rtlCol="0">
            <a:spAutoFit/>
          </a:bodyPr>
          <a:lstStyle/>
          <a:p>
            <a:pPr algn="r"/>
            <a:r>
              <a:rPr lang="en-US" sz="1867" b="1" dirty="0">
                <a:solidFill>
                  <a:srgbClr val="002B4E"/>
                </a:solidFill>
                <a:latin typeface="+mj-lt"/>
              </a:rPr>
              <a:t>2019 works</a:t>
            </a:r>
          </a:p>
        </p:txBody>
      </p:sp>
      <p:sp>
        <p:nvSpPr>
          <p:cNvPr id="29" name="TextBox 28"/>
          <p:cNvSpPr txBox="1"/>
          <p:nvPr/>
        </p:nvSpPr>
        <p:spPr>
          <a:xfrm>
            <a:off x="1943805" y="6114898"/>
            <a:ext cx="8304393" cy="41024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33" dirty="0">
                <a:solidFill>
                  <a:srgbClr val="002B4E"/>
                </a:solidFill>
              </a:rPr>
              <a:t>There are many variations of passages of lorem ipsum available, but the majority have suffered alteration in some form, by injected humour.</a:t>
            </a:r>
          </a:p>
        </p:txBody>
      </p:sp>
      <p:grpSp>
        <p:nvGrpSpPr>
          <p:cNvPr id="30" name="Group 4"/>
          <p:cNvGrpSpPr>
            <a:grpSpLocks noChangeAspect="1"/>
          </p:cNvGrpSpPr>
          <p:nvPr/>
        </p:nvGrpSpPr>
        <p:grpSpPr bwMode="auto">
          <a:xfrm>
            <a:off x="3409117" y="2357944"/>
            <a:ext cx="166273" cy="166273"/>
            <a:chOff x="1" y="4"/>
            <a:chExt cx="4845" cy="4845"/>
          </a:xfrm>
          <a:solidFill>
            <a:schemeClr val="bg1"/>
          </a:solidFill>
        </p:grpSpPr>
        <p:sp>
          <p:nvSpPr>
            <p:cNvPr id="31"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4"/>
          <p:cNvGrpSpPr>
            <a:grpSpLocks noChangeAspect="1"/>
          </p:cNvGrpSpPr>
          <p:nvPr/>
        </p:nvGrpSpPr>
        <p:grpSpPr bwMode="auto">
          <a:xfrm>
            <a:off x="3409117" y="2685779"/>
            <a:ext cx="166273" cy="166273"/>
            <a:chOff x="1" y="4"/>
            <a:chExt cx="4845" cy="4845"/>
          </a:xfrm>
          <a:solidFill>
            <a:schemeClr val="bg1"/>
          </a:solidFill>
        </p:grpSpPr>
        <p:sp>
          <p:nvSpPr>
            <p:cNvPr id="36"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4"/>
          <p:cNvGrpSpPr>
            <a:grpSpLocks noChangeAspect="1"/>
          </p:cNvGrpSpPr>
          <p:nvPr/>
        </p:nvGrpSpPr>
        <p:grpSpPr bwMode="auto">
          <a:xfrm>
            <a:off x="8661808" y="4354910"/>
            <a:ext cx="166273" cy="166273"/>
            <a:chOff x="1" y="4"/>
            <a:chExt cx="4845" cy="4845"/>
          </a:xfrm>
          <a:solidFill>
            <a:schemeClr val="bg1"/>
          </a:solidFill>
        </p:grpSpPr>
        <p:sp>
          <p:nvSpPr>
            <p:cNvPr id="39"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
          <p:cNvGrpSpPr>
            <a:grpSpLocks noChangeAspect="1"/>
          </p:cNvGrpSpPr>
          <p:nvPr/>
        </p:nvGrpSpPr>
        <p:grpSpPr bwMode="auto">
          <a:xfrm>
            <a:off x="8661808" y="4682745"/>
            <a:ext cx="166273" cy="166273"/>
            <a:chOff x="1" y="4"/>
            <a:chExt cx="4845" cy="4845"/>
          </a:xfrm>
          <a:solidFill>
            <a:schemeClr val="bg1"/>
          </a:solidFill>
        </p:grpSpPr>
        <p:sp>
          <p:nvSpPr>
            <p:cNvPr id="42"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icture Placeholder 1"/>
          <p:cNvSpPr>
            <a:spLocks noGrp="1"/>
          </p:cNvSpPr>
          <p:nvPr>
            <p:ph type="pic" sz="quarter" idx="10"/>
          </p:nvPr>
        </p:nvSpPr>
        <p:spPr/>
        <p:txBody>
          <a:bodyPr/>
          <a:lstStyle/>
          <a:p>
            <a:endParaRPr lang="en-US"/>
          </a:p>
        </p:txBody>
      </p:sp>
      <p:sp>
        <p:nvSpPr>
          <p:cNvPr id="3" name="Picture Placeholder 2"/>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289078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068844" y="2317630"/>
            <a:ext cx="3123156" cy="2805831"/>
          </a:xfrm>
        </p:spPr>
        <p:txBody>
          <a:bodyPr/>
          <a:lstStyle/>
          <a:p>
            <a:endParaRPr lang="en-US"/>
          </a:p>
        </p:txBody>
      </p:sp>
      <p:sp>
        <p:nvSpPr>
          <p:cNvPr id="5" name="Picture Placeholder 4"/>
          <p:cNvSpPr>
            <a:spLocks noGrp="1"/>
          </p:cNvSpPr>
          <p:nvPr>
            <p:ph type="pic" sz="quarter" idx="11"/>
          </p:nvPr>
        </p:nvSpPr>
        <p:spPr>
          <a:xfrm>
            <a:off x="6575425" y="5223352"/>
            <a:ext cx="5616575" cy="1634647"/>
          </a:xfrm>
        </p:spPr>
        <p:txBody>
          <a:bodyPr/>
          <a:lstStyle/>
          <a:p>
            <a:endParaRPr lang="en-US"/>
          </a:p>
        </p:txBody>
      </p:sp>
      <p:sp>
        <p:nvSpPr>
          <p:cNvPr id="2" name="Picture Placeholder 1"/>
          <p:cNvSpPr>
            <a:spLocks noGrp="1"/>
          </p:cNvSpPr>
          <p:nvPr>
            <p:ph type="pic" sz="quarter" idx="10"/>
          </p:nvPr>
        </p:nvSpPr>
        <p:spPr>
          <a:xfrm>
            <a:off x="6575425" y="0"/>
            <a:ext cx="5616575" cy="2217738"/>
          </a:xfrm>
        </p:spPr>
        <p:txBody>
          <a:bodyPr/>
          <a:lstStyle/>
          <a:p>
            <a:endParaRPr lang="en-US"/>
          </a:p>
        </p:txBody>
      </p:sp>
      <p:sp>
        <p:nvSpPr>
          <p:cNvPr id="4" name="Picture Placeholder 3"/>
          <p:cNvSpPr>
            <a:spLocks noGrp="1"/>
          </p:cNvSpPr>
          <p:nvPr>
            <p:ph type="pic" sz="quarter" idx="13"/>
          </p:nvPr>
        </p:nvSpPr>
        <p:spPr>
          <a:xfrm>
            <a:off x="6575425" y="2317630"/>
            <a:ext cx="2397386" cy="2805831"/>
          </a:xfrm>
        </p:spPr>
        <p:txBody>
          <a:bodyPr/>
          <a:lstStyle/>
          <a:p>
            <a:endParaRPr lang="en-US"/>
          </a:p>
        </p:txBody>
      </p:sp>
      <p:sp>
        <p:nvSpPr>
          <p:cNvPr id="27" name="Rectangle 26">
            <a:extLst>
              <a:ext uri="{FF2B5EF4-FFF2-40B4-BE49-F238E27FC236}">
                <a16:creationId xmlns:a16="http://schemas.microsoft.com/office/drawing/2014/main" id="{96C722CF-5197-7376-0FC5-479D595A8A70}"/>
              </a:ext>
            </a:extLst>
          </p:cNvPr>
          <p:cNvSpPr/>
          <p:nvPr/>
        </p:nvSpPr>
        <p:spPr>
          <a:xfrm>
            <a:off x="852173" y="302173"/>
            <a:ext cx="4564825" cy="646331"/>
          </a:xfrm>
          <a:prstGeom prst="rect">
            <a:avLst/>
          </a:prstGeom>
        </p:spPr>
        <p:txBody>
          <a:bodyPr wrap="square" lIns="91440" tIns="45720" rIns="91440" bIns="45720" anchor="t">
            <a:spAutoFit/>
          </a:bodyPr>
          <a:lstStyle/>
          <a:p>
            <a:r>
              <a:rPr lang="en-US" sz="3600" b="1" dirty="0">
                <a:solidFill>
                  <a:srgbClr val="002B4E"/>
                </a:solidFill>
                <a:latin typeface="Arial" panose="020B0604020202020204" pitchFamily="34" charset="0"/>
                <a:ea typeface="Roboto Bk" pitchFamily="2" charset="0"/>
                <a:cs typeface="Arial" panose="020B0604020202020204" pitchFamily="34" charset="0"/>
              </a:rPr>
              <a:t>Image Layouts</a:t>
            </a:r>
          </a:p>
        </p:txBody>
      </p:sp>
      <p:sp>
        <p:nvSpPr>
          <p:cNvPr id="28" name="TextBox 27">
            <a:extLst>
              <a:ext uri="{FF2B5EF4-FFF2-40B4-BE49-F238E27FC236}">
                <a16:creationId xmlns:a16="http://schemas.microsoft.com/office/drawing/2014/main" id="{CC7490BB-402D-BAB5-8710-58A569A73A1A}"/>
              </a:ext>
            </a:extLst>
          </p:cNvPr>
          <p:cNvSpPr txBox="1"/>
          <p:nvPr/>
        </p:nvSpPr>
        <p:spPr>
          <a:xfrm>
            <a:off x="852173" y="1574256"/>
            <a:ext cx="4475965" cy="29546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B4E"/>
                </a:solidFill>
              </a:rPr>
              <a:t>Lorem ipsum dolor sit </a:t>
            </a:r>
            <a:r>
              <a:rPr lang="en-US" sz="2400" dirty="0" err="1">
                <a:solidFill>
                  <a:srgbClr val="002B4E"/>
                </a:solidFill>
              </a:rPr>
              <a:t>amet</a:t>
            </a:r>
            <a:r>
              <a:rPr lang="en-US" sz="2400" dirty="0">
                <a:solidFill>
                  <a:srgbClr val="002B4E"/>
                </a:solidFill>
              </a:rPr>
              <a:t>, </a:t>
            </a:r>
            <a:r>
              <a:rPr lang="en-US" sz="2400" dirty="0" err="1">
                <a:solidFill>
                  <a:srgbClr val="002B4E"/>
                </a:solidFill>
              </a:rPr>
              <a:t>consectetur</a:t>
            </a:r>
            <a:r>
              <a:rPr lang="en-US" sz="2400" dirty="0">
                <a:solidFill>
                  <a:srgbClr val="002B4E"/>
                </a:solidFill>
              </a:rPr>
              <a:t> </a:t>
            </a:r>
            <a:r>
              <a:rPr lang="en-US" sz="2400" dirty="0" err="1">
                <a:solidFill>
                  <a:srgbClr val="002B4E"/>
                </a:solidFill>
              </a:rPr>
              <a:t>adipiscing</a:t>
            </a:r>
            <a:r>
              <a:rPr lang="en-US" sz="2400" dirty="0">
                <a:solidFill>
                  <a:srgbClr val="002B4E"/>
                </a:solidFill>
              </a:rPr>
              <a:t> </a:t>
            </a:r>
            <a:r>
              <a:rPr lang="en-US" sz="2400" dirty="0" err="1">
                <a:solidFill>
                  <a:srgbClr val="002B4E"/>
                </a:solidFill>
              </a:rPr>
              <a:t>elit</a:t>
            </a:r>
            <a:r>
              <a:rPr lang="en-US" sz="2400" dirty="0">
                <a:solidFill>
                  <a:srgbClr val="002B4E"/>
                </a:solidFill>
              </a:rPr>
              <a:t>, sed do </a:t>
            </a:r>
            <a:r>
              <a:rPr lang="en-US" sz="2400" dirty="0" err="1">
                <a:solidFill>
                  <a:srgbClr val="002B4E"/>
                </a:solidFill>
              </a:rPr>
              <a:t>eiusmod</a:t>
            </a:r>
            <a:r>
              <a:rPr lang="en-US" sz="2400" dirty="0">
                <a:solidFill>
                  <a:srgbClr val="002B4E"/>
                </a:solidFill>
              </a:rPr>
              <a:t> </a:t>
            </a:r>
            <a:r>
              <a:rPr lang="en-US" sz="2400" dirty="0" err="1">
                <a:solidFill>
                  <a:srgbClr val="002B4E"/>
                </a:solidFill>
              </a:rPr>
              <a:t>tempor</a:t>
            </a:r>
            <a:r>
              <a:rPr lang="en-US" sz="2400" dirty="0">
                <a:solidFill>
                  <a:srgbClr val="002B4E"/>
                </a:solidFill>
              </a:rPr>
              <a:t> </a:t>
            </a:r>
            <a:r>
              <a:rPr lang="en-US" sz="2400" dirty="0" err="1">
                <a:solidFill>
                  <a:srgbClr val="002B4E"/>
                </a:solidFill>
              </a:rPr>
              <a:t>incididunt</a:t>
            </a:r>
            <a:r>
              <a:rPr lang="en-US" sz="2400" dirty="0">
                <a:solidFill>
                  <a:srgbClr val="002B4E"/>
                </a:solidFill>
              </a:rPr>
              <a:t> </a:t>
            </a:r>
            <a:r>
              <a:rPr lang="en-US" sz="2400" dirty="0" err="1">
                <a:solidFill>
                  <a:srgbClr val="002B4E"/>
                </a:solidFill>
              </a:rPr>
              <a:t>ut</a:t>
            </a:r>
            <a:r>
              <a:rPr lang="en-US" sz="2400" dirty="0">
                <a:solidFill>
                  <a:srgbClr val="002B4E"/>
                </a:solidFill>
              </a:rPr>
              <a:t> labore et dolore magna </a:t>
            </a:r>
            <a:r>
              <a:rPr lang="en-US" sz="2400" dirty="0" err="1">
                <a:solidFill>
                  <a:srgbClr val="002B4E"/>
                </a:solidFill>
              </a:rPr>
              <a:t>aliqua</a:t>
            </a:r>
            <a:r>
              <a:rPr lang="en-US" sz="2400" dirty="0">
                <a:solidFill>
                  <a:srgbClr val="002B4E"/>
                </a:solidFill>
              </a:rPr>
              <a:t>. Ut </a:t>
            </a:r>
            <a:r>
              <a:rPr lang="en-US" sz="2400" dirty="0" err="1">
                <a:solidFill>
                  <a:srgbClr val="002B4E"/>
                </a:solidFill>
              </a:rPr>
              <a:t>enim</a:t>
            </a:r>
            <a:r>
              <a:rPr lang="en-US" sz="2400" dirty="0">
                <a:solidFill>
                  <a:srgbClr val="002B4E"/>
                </a:solidFill>
              </a:rPr>
              <a:t> ad minim </a:t>
            </a:r>
            <a:r>
              <a:rPr lang="en-US" sz="2400" dirty="0" err="1">
                <a:solidFill>
                  <a:srgbClr val="002B4E"/>
                </a:solidFill>
              </a:rPr>
              <a:t>veniam</a:t>
            </a:r>
            <a:r>
              <a:rPr lang="en-US" sz="2400" dirty="0">
                <a:solidFill>
                  <a:srgbClr val="002B4E"/>
                </a:solidFill>
              </a:rPr>
              <a:t>, </a:t>
            </a:r>
            <a:r>
              <a:rPr lang="en-US" sz="2400" dirty="0" err="1">
                <a:solidFill>
                  <a:srgbClr val="002B4E"/>
                </a:solidFill>
              </a:rPr>
              <a:t>quis</a:t>
            </a:r>
            <a:r>
              <a:rPr lang="en-US" sz="2400" dirty="0">
                <a:solidFill>
                  <a:srgbClr val="002B4E"/>
                </a:solidFill>
              </a:rPr>
              <a:t> </a:t>
            </a:r>
            <a:r>
              <a:rPr lang="en-US" sz="2400" dirty="0" err="1">
                <a:solidFill>
                  <a:srgbClr val="002B4E"/>
                </a:solidFill>
              </a:rPr>
              <a:t>nostrud</a:t>
            </a:r>
            <a:r>
              <a:rPr lang="en-US" sz="2400" dirty="0">
                <a:solidFill>
                  <a:srgbClr val="002B4E"/>
                </a:solidFill>
              </a:rPr>
              <a:t> exercitation </a:t>
            </a:r>
            <a:r>
              <a:rPr lang="en-US" sz="2400" dirty="0" err="1">
                <a:solidFill>
                  <a:srgbClr val="002B4E"/>
                </a:solidFill>
              </a:rPr>
              <a:t>ullamco</a:t>
            </a:r>
            <a:r>
              <a:rPr lang="en-US" sz="2400" dirty="0">
                <a:solidFill>
                  <a:srgbClr val="002B4E"/>
                </a:solidFill>
              </a:rPr>
              <a:t> </a:t>
            </a:r>
            <a:r>
              <a:rPr lang="en-US" sz="2400" dirty="0" err="1">
                <a:solidFill>
                  <a:srgbClr val="002B4E"/>
                </a:solidFill>
              </a:rPr>
              <a:t>laboris</a:t>
            </a:r>
            <a:r>
              <a:rPr lang="en-US" sz="2400" dirty="0">
                <a:solidFill>
                  <a:srgbClr val="002B4E"/>
                </a:solidFill>
              </a:rPr>
              <a:t> nisi </a:t>
            </a:r>
            <a:r>
              <a:rPr lang="en-US" sz="2400" dirty="0" err="1">
                <a:solidFill>
                  <a:srgbClr val="002B4E"/>
                </a:solidFill>
              </a:rPr>
              <a:t>ut</a:t>
            </a:r>
            <a:r>
              <a:rPr lang="en-US" sz="2400" dirty="0">
                <a:solidFill>
                  <a:srgbClr val="002B4E"/>
                </a:solidFill>
              </a:rPr>
              <a:t> a</a:t>
            </a: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30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096000" y="0"/>
            <a:ext cx="0" cy="6858000"/>
          </a:xfrm>
          <a:prstGeom prst="line">
            <a:avLst/>
          </a:prstGeom>
          <a:ln>
            <a:solidFill>
              <a:srgbClr val="002B4E"/>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012180" y="1266009"/>
            <a:ext cx="167640" cy="167640"/>
          </a:xfrm>
          <a:prstGeom prst="ellipse">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12180" y="3345180"/>
            <a:ext cx="167640" cy="167640"/>
          </a:xfrm>
          <a:prstGeom prst="ellipse">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012180" y="5464266"/>
            <a:ext cx="167640" cy="167640"/>
          </a:xfrm>
          <a:prstGeom prst="ellipse">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2289884" y="4550031"/>
            <a:ext cx="2068492" cy="650972"/>
            <a:chOff x="5449909" y="4557060"/>
            <a:chExt cx="2068492" cy="650972"/>
          </a:xfrm>
        </p:grpSpPr>
        <p:sp>
          <p:nvSpPr>
            <p:cNvPr id="29" name="Rectangle 28"/>
            <p:cNvSpPr/>
            <p:nvPr/>
          </p:nvSpPr>
          <p:spPr>
            <a:xfrm>
              <a:off x="5449909" y="4557060"/>
              <a:ext cx="1567542" cy="276999"/>
            </a:xfrm>
            <a:prstGeom prst="rect">
              <a:avLst/>
            </a:prstGeom>
          </p:spPr>
          <p:txBody>
            <a:bodyPr wrap="square">
              <a:spAutoFit/>
            </a:bodyPr>
            <a:lstStyle/>
            <a:p>
              <a:r>
                <a:rPr lang="en-US" sz="1200" dirty="0">
                  <a:solidFill>
                    <a:schemeClr val="bg1"/>
                  </a:solidFill>
                  <a:ea typeface="Roboto Bk" pitchFamily="2" charset="0"/>
                </a:rPr>
                <a:t>Product 01</a:t>
              </a:r>
            </a:p>
          </p:txBody>
        </p:sp>
        <p:sp>
          <p:nvSpPr>
            <p:cNvPr id="30" name="Rectangle 29"/>
            <p:cNvSpPr/>
            <p:nvPr/>
          </p:nvSpPr>
          <p:spPr>
            <a:xfrm>
              <a:off x="5449909" y="4838700"/>
              <a:ext cx="2068492" cy="369332"/>
            </a:xfrm>
            <a:prstGeom prst="rect">
              <a:avLst/>
            </a:prstGeom>
          </p:spPr>
          <p:txBody>
            <a:bodyPr wrap="square">
              <a:spAutoFit/>
            </a:bodyPr>
            <a:lstStyle/>
            <a:p>
              <a:r>
                <a:rPr lang="en-US" b="1" dirty="0">
                  <a:solidFill>
                    <a:schemeClr val="bg1"/>
                  </a:solidFill>
                  <a:latin typeface="+mj-lt"/>
                  <a:ea typeface="Roboto Bk" pitchFamily="2" charset="0"/>
                </a:rPr>
                <a:t>PRODUCT NAME</a:t>
              </a:r>
            </a:p>
          </p:txBody>
        </p:sp>
      </p:grpSp>
      <p:sp>
        <p:nvSpPr>
          <p:cNvPr id="2" name="Picture Placeholder 1"/>
          <p:cNvSpPr>
            <a:spLocks noGrp="1"/>
          </p:cNvSpPr>
          <p:nvPr>
            <p:ph type="pic" sz="quarter" idx="12"/>
          </p:nvPr>
        </p:nvSpPr>
        <p:spPr/>
        <p:txBody>
          <a:bodyPr/>
          <a:lstStyle/>
          <a:p>
            <a:endParaRPr lang="en-US"/>
          </a:p>
        </p:txBody>
      </p:sp>
      <p:sp>
        <p:nvSpPr>
          <p:cNvPr id="3" name="Picture Placeholder 2"/>
          <p:cNvSpPr>
            <a:spLocks noGrp="1"/>
          </p:cNvSpPr>
          <p:nvPr>
            <p:ph type="pic" sz="quarter" idx="13"/>
          </p:nvPr>
        </p:nvSpPr>
        <p:spPr/>
        <p:txBody>
          <a:bodyPr/>
          <a:lstStyle/>
          <a:p>
            <a:endParaRPr lang="en-US"/>
          </a:p>
        </p:txBody>
      </p:sp>
      <p:sp>
        <p:nvSpPr>
          <p:cNvPr id="4" name="Picture Placeholder 3"/>
          <p:cNvSpPr>
            <a:spLocks noGrp="1"/>
          </p:cNvSpPr>
          <p:nvPr>
            <p:ph type="pic" sz="quarter" idx="14"/>
          </p:nvPr>
        </p:nvSpPr>
        <p:spPr/>
        <p:txBody>
          <a:bodyPr/>
          <a:lstStyle/>
          <a:p>
            <a:endParaRPr lang="en-US"/>
          </a:p>
        </p:txBody>
      </p:sp>
      <p:sp>
        <p:nvSpPr>
          <p:cNvPr id="5" name="Rectangle 4">
            <a:extLst>
              <a:ext uri="{FF2B5EF4-FFF2-40B4-BE49-F238E27FC236}">
                <a16:creationId xmlns:a16="http://schemas.microsoft.com/office/drawing/2014/main" id="{B093DD1D-BE51-93BE-9968-7B462F4CD41E}"/>
              </a:ext>
            </a:extLst>
          </p:cNvPr>
          <p:cNvSpPr/>
          <p:nvPr/>
        </p:nvSpPr>
        <p:spPr>
          <a:xfrm>
            <a:off x="852173" y="302173"/>
            <a:ext cx="4564825" cy="646331"/>
          </a:xfrm>
          <a:prstGeom prst="rect">
            <a:avLst/>
          </a:prstGeom>
        </p:spPr>
        <p:txBody>
          <a:bodyPr wrap="square" lIns="91440" tIns="45720" rIns="91440" bIns="45720" anchor="t">
            <a:spAutoFit/>
          </a:bodyPr>
          <a:lstStyle/>
          <a:p>
            <a:r>
              <a:rPr lang="en-US" sz="3600" b="1" dirty="0">
                <a:solidFill>
                  <a:srgbClr val="002B4E"/>
                </a:solidFill>
                <a:latin typeface="Arial" panose="020B0604020202020204" pitchFamily="34" charset="0"/>
                <a:ea typeface="Roboto Bk" pitchFamily="2" charset="0"/>
                <a:cs typeface="Arial" panose="020B0604020202020204" pitchFamily="34" charset="0"/>
              </a:rPr>
              <a:t>Image Layouts</a:t>
            </a:r>
          </a:p>
        </p:txBody>
      </p:sp>
      <p:sp>
        <p:nvSpPr>
          <p:cNvPr id="6" name="TextBox 5">
            <a:extLst>
              <a:ext uri="{FF2B5EF4-FFF2-40B4-BE49-F238E27FC236}">
                <a16:creationId xmlns:a16="http://schemas.microsoft.com/office/drawing/2014/main" id="{FAFF771D-02CC-6180-796D-274948B7BDD7}"/>
              </a:ext>
            </a:extLst>
          </p:cNvPr>
          <p:cNvSpPr txBox="1"/>
          <p:nvPr/>
        </p:nvSpPr>
        <p:spPr>
          <a:xfrm>
            <a:off x="852173" y="1574256"/>
            <a:ext cx="4475965" cy="29546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B4E"/>
                </a:solidFill>
              </a:rPr>
              <a:t>Lorem ipsum dolor sit </a:t>
            </a:r>
            <a:r>
              <a:rPr lang="en-US" sz="2400" dirty="0" err="1">
                <a:solidFill>
                  <a:srgbClr val="002B4E"/>
                </a:solidFill>
              </a:rPr>
              <a:t>amet</a:t>
            </a:r>
            <a:r>
              <a:rPr lang="en-US" sz="2400" dirty="0">
                <a:solidFill>
                  <a:srgbClr val="002B4E"/>
                </a:solidFill>
              </a:rPr>
              <a:t>, </a:t>
            </a:r>
            <a:r>
              <a:rPr lang="en-US" sz="2400" dirty="0" err="1">
                <a:solidFill>
                  <a:srgbClr val="002B4E"/>
                </a:solidFill>
              </a:rPr>
              <a:t>consectetur</a:t>
            </a:r>
            <a:r>
              <a:rPr lang="en-US" sz="2400" dirty="0">
                <a:solidFill>
                  <a:srgbClr val="002B4E"/>
                </a:solidFill>
              </a:rPr>
              <a:t> </a:t>
            </a:r>
            <a:r>
              <a:rPr lang="en-US" sz="2400" dirty="0" err="1">
                <a:solidFill>
                  <a:srgbClr val="002B4E"/>
                </a:solidFill>
              </a:rPr>
              <a:t>adipiscing</a:t>
            </a:r>
            <a:r>
              <a:rPr lang="en-US" sz="2400" dirty="0">
                <a:solidFill>
                  <a:srgbClr val="002B4E"/>
                </a:solidFill>
              </a:rPr>
              <a:t> </a:t>
            </a:r>
            <a:r>
              <a:rPr lang="en-US" sz="2400" dirty="0" err="1">
                <a:solidFill>
                  <a:srgbClr val="002B4E"/>
                </a:solidFill>
              </a:rPr>
              <a:t>elit</a:t>
            </a:r>
            <a:r>
              <a:rPr lang="en-US" sz="2400" dirty="0">
                <a:solidFill>
                  <a:srgbClr val="002B4E"/>
                </a:solidFill>
              </a:rPr>
              <a:t>, sed do </a:t>
            </a:r>
            <a:r>
              <a:rPr lang="en-US" sz="2400" dirty="0" err="1">
                <a:solidFill>
                  <a:srgbClr val="002B4E"/>
                </a:solidFill>
              </a:rPr>
              <a:t>eiusmod</a:t>
            </a:r>
            <a:r>
              <a:rPr lang="en-US" sz="2400" dirty="0">
                <a:solidFill>
                  <a:srgbClr val="002B4E"/>
                </a:solidFill>
              </a:rPr>
              <a:t> </a:t>
            </a:r>
            <a:r>
              <a:rPr lang="en-US" sz="2400" dirty="0" err="1">
                <a:solidFill>
                  <a:srgbClr val="002B4E"/>
                </a:solidFill>
              </a:rPr>
              <a:t>tempor</a:t>
            </a:r>
            <a:r>
              <a:rPr lang="en-US" sz="2400" dirty="0">
                <a:solidFill>
                  <a:srgbClr val="002B4E"/>
                </a:solidFill>
              </a:rPr>
              <a:t> </a:t>
            </a:r>
            <a:r>
              <a:rPr lang="en-US" sz="2400" dirty="0" err="1">
                <a:solidFill>
                  <a:srgbClr val="002B4E"/>
                </a:solidFill>
              </a:rPr>
              <a:t>incididunt</a:t>
            </a:r>
            <a:r>
              <a:rPr lang="en-US" sz="2400" dirty="0">
                <a:solidFill>
                  <a:srgbClr val="002B4E"/>
                </a:solidFill>
              </a:rPr>
              <a:t> </a:t>
            </a:r>
            <a:r>
              <a:rPr lang="en-US" sz="2400" dirty="0" err="1">
                <a:solidFill>
                  <a:srgbClr val="002B4E"/>
                </a:solidFill>
              </a:rPr>
              <a:t>ut</a:t>
            </a:r>
            <a:r>
              <a:rPr lang="en-US" sz="2400" dirty="0">
                <a:solidFill>
                  <a:srgbClr val="002B4E"/>
                </a:solidFill>
              </a:rPr>
              <a:t> labore et dolore magna </a:t>
            </a:r>
            <a:r>
              <a:rPr lang="en-US" sz="2400" dirty="0" err="1">
                <a:solidFill>
                  <a:srgbClr val="002B4E"/>
                </a:solidFill>
              </a:rPr>
              <a:t>aliqua</a:t>
            </a:r>
            <a:r>
              <a:rPr lang="en-US" sz="2400" dirty="0">
                <a:solidFill>
                  <a:srgbClr val="002B4E"/>
                </a:solidFill>
              </a:rPr>
              <a:t>. Ut </a:t>
            </a:r>
            <a:r>
              <a:rPr lang="en-US" sz="2400" dirty="0" err="1">
                <a:solidFill>
                  <a:srgbClr val="002B4E"/>
                </a:solidFill>
              </a:rPr>
              <a:t>enim</a:t>
            </a:r>
            <a:r>
              <a:rPr lang="en-US" sz="2400" dirty="0">
                <a:solidFill>
                  <a:srgbClr val="002B4E"/>
                </a:solidFill>
              </a:rPr>
              <a:t> ad minim </a:t>
            </a:r>
            <a:r>
              <a:rPr lang="en-US" sz="2400" dirty="0" err="1">
                <a:solidFill>
                  <a:srgbClr val="002B4E"/>
                </a:solidFill>
              </a:rPr>
              <a:t>veniam</a:t>
            </a:r>
            <a:r>
              <a:rPr lang="en-US" sz="2400" dirty="0">
                <a:solidFill>
                  <a:srgbClr val="002B4E"/>
                </a:solidFill>
              </a:rPr>
              <a:t>, </a:t>
            </a:r>
            <a:r>
              <a:rPr lang="en-US" sz="2400" dirty="0" err="1">
                <a:solidFill>
                  <a:srgbClr val="002B4E"/>
                </a:solidFill>
              </a:rPr>
              <a:t>quis</a:t>
            </a:r>
            <a:r>
              <a:rPr lang="en-US" sz="2400" dirty="0">
                <a:solidFill>
                  <a:srgbClr val="002B4E"/>
                </a:solidFill>
              </a:rPr>
              <a:t> </a:t>
            </a:r>
            <a:r>
              <a:rPr lang="en-US" sz="2400" dirty="0" err="1">
                <a:solidFill>
                  <a:srgbClr val="002B4E"/>
                </a:solidFill>
              </a:rPr>
              <a:t>nostrud</a:t>
            </a:r>
            <a:r>
              <a:rPr lang="en-US" sz="2400" dirty="0">
                <a:solidFill>
                  <a:srgbClr val="002B4E"/>
                </a:solidFill>
              </a:rPr>
              <a:t> exercitation </a:t>
            </a:r>
            <a:r>
              <a:rPr lang="en-US" sz="2400" dirty="0" err="1">
                <a:solidFill>
                  <a:srgbClr val="002B4E"/>
                </a:solidFill>
              </a:rPr>
              <a:t>ullamco</a:t>
            </a:r>
            <a:r>
              <a:rPr lang="en-US" sz="2400" dirty="0">
                <a:solidFill>
                  <a:srgbClr val="002B4E"/>
                </a:solidFill>
              </a:rPr>
              <a:t> </a:t>
            </a:r>
            <a:r>
              <a:rPr lang="en-US" sz="2400" dirty="0" err="1">
                <a:solidFill>
                  <a:srgbClr val="002B4E"/>
                </a:solidFill>
              </a:rPr>
              <a:t>laboris</a:t>
            </a:r>
            <a:r>
              <a:rPr lang="en-US" sz="2400" dirty="0">
                <a:solidFill>
                  <a:srgbClr val="002B4E"/>
                </a:solidFill>
              </a:rPr>
              <a:t> nisi </a:t>
            </a:r>
            <a:r>
              <a:rPr lang="en-US" sz="2400" dirty="0" err="1">
                <a:solidFill>
                  <a:srgbClr val="002B4E"/>
                </a:solidFill>
              </a:rPr>
              <a:t>ut</a:t>
            </a:r>
            <a:r>
              <a:rPr lang="en-US" sz="2400" dirty="0">
                <a:solidFill>
                  <a:srgbClr val="002B4E"/>
                </a:solidFill>
              </a:rPr>
              <a:t> a</a:t>
            </a: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73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txBody>
          <a:bodyPr/>
          <a:lstStyle/>
          <a:p>
            <a:endParaRPr lang="en-US"/>
          </a:p>
        </p:txBody>
      </p:sp>
      <p:sp>
        <p:nvSpPr>
          <p:cNvPr id="3" name="Picture Placeholder 2"/>
          <p:cNvSpPr>
            <a:spLocks noGrp="1"/>
          </p:cNvSpPr>
          <p:nvPr>
            <p:ph type="pic" sz="quarter" idx="13"/>
          </p:nvPr>
        </p:nvSpPr>
        <p:spPr/>
        <p:txBody>
          <a:bodyPr/>
          <a:lstStyle/>
          <a:p>
            <a:endParaRPr lang="en-US"/>
          </a:p>
        </p:txBody>
      </p:sp>
      <p:sp>
        <p:nvSpPr>
          <p:cNvPr id="4" name="Picture Placeholder 3"/>
          <p:cNvSpPr>
            <a:spLocks noGrp="1"/>
          </p:cNvSpPr>
          <p:nvPr>
            <p:ph type="pic" sz="quarter" idx="16"/>
          </p:nvPr>
        </p:nvSpPr>
        <p:spPr/>
        <p:txBody>
          <a:bodyPr/>
          <a:lstStyle/>
          <a:p>
            <a:endParaRPr lang="en-US"/>
          </a:p>
        </p:txBody>
      </p:sp>
      <p:sp>
        <p:nvSpPr>
          <p:cNvPr id="5" name="Picture Placeholder 4"/>
          <p:cNvSpPr>
            <a:spLocks noGrp="1"/>
          </p:cNvSpPr>
          <p:nvPr>
            <p:ph type="pic" sz="quarter" idx="17"/>
          </p:nvPr>
        </p:nvSpPr>
        <p:spPr/>
        <p:txBody>
          <a:bodyPr/>
          <a:lstStyle/>
          <a:p>
            <a:endParaRPr lang="en-US"/>
          </a:p>
        </p:txBody>
      </p:sp>
      <p:sp>
        <p:nvSpPr>
          <p:cNvPr id="6" name="Picture Placeholder 5"/>
          <p:cNvSpPr>
            <a:spLocks noGrp="1"/>
          </p:cNvSpPr>
          <p:nvPr>
            <p:ph type="pic" sz="quarter" idx="14"/>
          </p:nvPr>
        </p:nvSpPr>
        <p:spPr/>
        <p:txBody>
          <a:bodyPr/>
          <a:lstStyle/>
          <a:p>
            <a:endParaRPr lang="en-US"/>
          </a:p>
        </p:txBody>
      </p:sp>
      <p:sp>
        <p:nvSpPr>
          <p:cNvPr id="7" name="Picture Placeholder 6"/>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69333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2501-45D7-91CB-EB22-698B802367D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152DECC-1C1F-EBBD-5BF7-394294F26D30}"/>
              </a:ext>
            </a:extLst>
          </p:cNvPr>
          <p:cNvSpPr>
            <a:spLocks noGrp="1"/>
          </p:cNvSpPr>
          <p:nvPr>
            <p:ph type="pic" sz="quarter" idx="17"/>
          </p:nvPr>
        </p:nvSpPr>
        <p:spPr/>
        <p:txBody>
          <a:bodyPr/>
          <a:lstStyle/>
          <a:p>
            <a:endParaRPr lang="en-US"/>
          </a:p>
        </p:txBody>
      </p:sp>
      <p:sp>
        <p:nvSpPr>
          <p:cNvPr id="3" name="Picture Placeholder 2">
            <a:extLst>
              <a:ext uri="{FF2B5EF4-FFF2-40B4-BE49-F238E27FC236}">
                <a16:creationId xmlns:a16="http://schemas.microsoft.com/office/drawing/2014/main" id="{B9D6DD31-27EA-89F4-7934-0364DF2B2516}"/>
              </a:ext>
            </a:extLst>
          </p:cNvPr>
          <p:cNvSpPr>
            <a:spLocks noGrp="1"/>
          </p:cNvSpPr>
          <p:nvPr>
            <p:ph type="pic" sz="quarter" idx="18"/>
          </p:nvPr>
        </p:nvSpPr>
        <p:spPr/>
        <p:txBody>
          <a:bodyPr/>
          <a:lstStyle/>
          <a:p>
            <a:endParaRPr lang="en-US"/>
          </a:p>
        </p:txBody>
      </p:sp>
      <p:sp>
        <p:nvSpPr>
          <p:cNvPr id="4" name="Picture Placeholder 3">
            <a:extLst>
              <a:ext uri="{FF2B5EF4-FFF2-40B4-BE49-F238E27FC236}">
                <a16:creationId xmlns:a16="http://schemas.microsoft.com/office/drawing/2014/main" id="{20CDE1CC-5431-ABE6-D48E-4027B10D50F2}"/>
              </a:ext>
            </a:extLst>
          </p:cNvPr>
          <p:cNvSpPr>
            <a:spLocks noGrp="1"/>
          </p:cNvSpPr>
          <p:nvPr>
            <p:ph type="pic" sz="quarter" idx="20"/>
          </p:nvPr>
        </p:nvSpPr>
        <p:spPr/>
        <p:txBody>
          <a:bodyPr/>
          <a:lstStyle/>
          <a:p>
            <a:endParaRPr lang="en-US"/>
          </a:p>
        </p:txBody>
      </p:sp>
      <p:sp>
        <p:nvSpPr>
          <p:cNvPr id="5" name="Picture Placeholder 4">
            <a:extLst>
              <a:ext uri="{FF2B5EF4-FFF2-40B4-BE49-F238E27FC236}">
                <a16:creationId xmlns:a16="http://schemas.microsoft.com/office/drawing/2014/main" id="{03ED1EBC-BD1E-0F30-B91A-3AF759B90B84}"/>
              </a:ext>
            </a:extLst>
          </p:cNvPr>
          <p:cNvSpPr>
            <a:spLocks noGrp="1"/>
          </p:cNvSpPr>
          <p:nvPr>
            <p:ph type="pic" sz="quarter" idx="19"/>
          </p:nvPr>
        </p:nvSpPr>
        <p:spPr/>
        <p:txBody>
          <a:bodyPr/>
          <a:lstStyle/>
          <a:p>
            <a:endParaRPr lang="en-US" dirty="0"/>
          </a:p>
        </p:txBody>
      </p:sp>
      <p:sp>
        <p:nvSpPr>
          <p:cNvPr id="6" name="TextBox 5">
            <a:extLst>
              <a:ext uri="{FF2B5EF4-FFF2-40B4-BE49-F238E27FC236}">
                <a16:creationId xmlns:a16="http://schemas.microsoft.com/office/drawing/2014/main" id="{8020B4A5-3D87-F5D9-E2B3-F3025334585E}"/>
              </a:ext>
            </a:extLst>
          </p:cNvPr>
          <p:cNvSpPr txBox="1"/>
          <p:nvPr/>
        </p:nvSpPr>
        <p:spPr>
          <a:xfrm>
            <a:off x="852173" y="1574256"/>
            <a:ext cx="4475965" cy="29546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B4E"/>
                </a:solidFill>
              </a:rPr>
              <a:t>Lorem ipsum dolor sit </a:t>
            </a:r>
            <a:r>
              <a:rPr lang="en-US" sz="2400" dirty="0" err="1">
                <a:solidFill>
                  <a:srgbClr val="002B4E"/>
                </a:solidFill>
              </a:rPr>
              <a:t>amet</a:t>
            </a:r>
            <a:r>
              <a:rPr lang="en-US" sz="2400" dirty="0">
                <a:solidFill>
                  <a:srgbClr val="002B4E"/>
                </a:solidFill>
              </a:rPr>
              <a:t>, </a:t>
            </a:r>
            <a:r>
              <a:rPr lang="en-US" sz="2400" dirty="0" err="1">
                <a:solidFill>
                  <a:srgbClr val="002B4E"/>
                </a:solidFill>
              </a:rPr>
              <a:t>consectetur</a:t>
            </a:r>
            <a:r>
              <a:rPr lang="en-US" sz="2400" dirty="0">
                <a:solidFill>
                  <a:srgbClr val="002B4E"/>
                </a:solidFill>
              </a:rPr>
              <a:t> </a:t>
            </a:r>
            <a:r>
              <a:rPr lang="en-US" sz="2400" dirty="0" err="1">
                <a:solidFill>
                  <a:srgbClr val="002B4E"/>
                </a:solidFill>
              </a:rPr>
              <a:t>adipiscing</a:t>
            </a:r>
            <a:r>
              <a:rPr lang="en-US" sz="2400" dirty="0">
                <a:solidFill>
                  <a:srgbClr val="002B4E"/>
                </a:solidFill>
              </a:rPr>
              <a:t> </a:t>
            </a:r>
            <a:r>
              <a:rPr lang="en-US" sz="2400" dirty="0" err="1">
                <a:solidFill>
                  <a:srgbClr val="002B4E"/>
                </a:solidFill>
              </a:rPr>
              <a:t>elit</a:t>
            </a:r>
            <a:r>
              <a:rPr lang="en-US" sz="2400" dirty="0">
                <a:solidFill>
                  <a:srgbClr val="002B4E"/>
                </a:solidFill>
              </a:rPr>
              <a:t>, sed do </a:t>
            </a:r>
            <a:r>
              <a:rPr lang="en-US" sz="2400" dirty="0" err="1">
                <a:solidFill>
                  <a:srgbClr val="002B4E"/>
                </a:solidFill>
              </a:rPr>
              <a:t>eiusmod</a:t>
            </a:r>
            <a:r>
              <a:rPr lang="en-US" sz="2400" dirty="0">
                <a:solidFill>
                  <a:srgbClr val="002B4E"/>
                </a:solidFill>
              </a:rPr>
              <a:t> </a:t>
            </a:r>
            <a:r>
              <a:rPr lang="en-US" sz="2400" dirty="0" err="1">
                <a:solidFill>
                  <a:srgbClr val="002B4E"/>
                </a:solidFill>
              </a:rPr>
              <a:t>tempor</a:t>
            </a:r>
            <a:r>
              <a:rPr lang="en-US" sz="2400" dirty="0">
                <a:solidFill>
                  <a:srgbClr val="002B4E"/>
                </a:solidFill>
              </a:rPr>
              <a:t> </a:t>
            </a:r>
            <a:r>
              <a:rPr lang="en-US" sz="2400" dirty="0" err="1">
                <a:solidFill>
                  <a:srgbClr val="002B4E"/>
                </a:solidFill>
              </a:rPr>
              <a:t>incididunt</a:t>
            </a:r>
            <a:r>
              <a:rPr lang="en-US" sz="2400" dirty="0">
                <a:solidFill>
                  <a:srgbClr val="002B4E"/>
                </a:solidFill>
              </a:rPr>
              <a:t> </a:t>
            </a:r>
            <a:r>
              <a:rPr lang="en-US" sz="2400" dirty="0" err="1">
                <a:solidFill>
                  <a:srgbClr val="002B4E"/>
                </a:solidFill>
              </a:rPr>
              <a:t>ut</a:t>
            </a:r>
            <a:r>
              <a:rPr lang="en-US" sz="2400" dirty="0">
                <a:solidFill>
                  <a:srgbClr val="002B4E"/>
                </a:solidFill>
              </a:rPr>
              <a:t> labore et dolore magna </a:t>
            </a:r>
            <a:r>
              <a:rPr lang="en-US" sz="2400" dirty="0" err="1">
                <a:solidFill>
                  <a:srgbClr val="002B4E"/>
                </a:solidFill>
              </a:rPr>
              <a:t>aliqua</a:t>
            </a:r>
            <a:r>
              <a:rPr lang="en-US" sz="2400" dirty="0">
                <a:solidFill>
                  <a:srgbClr val="002B4E"/>
                </a:solidFill>
              </a:rPr>
              <a:t>. Ut </a:t>
            </a:r>
            <a:r>
              <a:rPr lang="en-US" sz="2400" dirty="0" err="1">
                <a:solidFill>
                  <a:srgbClr val="002B4E"/>
                </a:solidFill>
              </a:rPr>
              <a:t>enim</a:t>
            </a:r>
            <a:r>
              <a:rPr lang="en-US" sz="2400" dirty="0">
                <a:solidFill>
                  <a:srgbClr val="002B4E"/>
                </a:solidFill>
              </a:rPr>
              <a:t> ad minim </a:t>
            </a:r>
            <a:r>
              <a:rPr lang="en-US" sz="2400" dirty="0" err="1">
                <a:solidFill>
                  <a:srgbClr val="002B4E"/>
                </a:solidFill>
              </a:rPr>
              <a:t>veniam</a:t>
            </a:r>
            <a:r>
              <a:rPr lang="en-US" sz="2400" dirty="0">
                <a:solidFill>
                  <a:srgbClr val="002B4E"/>
                </a:solidFill>
              </a:rPr>
              <a:t>, </a:t>
            </a:r>
            <a:r>
              <a:rPr lang="en-US" sz="2400" dirty="0" err="1">
                <a:solidFill>
                  <a:srgbClr val="002B4E"/>
                </a:solidFill>
              </a:rPr>
              <a:t>quis</a:t>
            </a:r>
            <a:r>
              <a:rPr lang="en-US" sz="2400" dirty="0">
                <a:solidFill>
                  <a:srgbClr val="002B4E"/>
                </a:solidFill>
              </a:rPr>
              <a:t> </a:t>
            </a:r>
            <a:r>
              <a:rPr lang="en-US" sz="2400" dirty="0" err="1">
                <a:solidFill>
                  <a:srgbClr val="002B4E"/>
                </a:solidFill>
              </a:rPr>
              <a:t>nostrud</a:t>
            </a:r>
            <a:r>
              <a:rPr lang="en-US" sz="2400" dirty="0">
                <a:solidFill>
                  <a:srgbClr val="002B4E"/>
                </a:solidFill>
              </a:rPr>
              <a:t> exercitation </a:t>
            </a:r>
            <a:r>
              <a:rPr lang="en-US" sz="2400" dirty="0" err="1">
                <a:solidFill>
                  <a:srgbClr val="002B4E"/>
                </a:solidFill>
              </a:rPr>
              <a:t>ullamco</a:t>
            </a:r>
            <a:r>
              <a:rPr lang="en-US" sz="2400" dirty="0">
                <a:solidFill>
                  <a:srgbClr val="002B4E"/>
                </a:solidFill>
              </a:rPr>
              <a:t> </a:t>
            </a:r>
            <a:r>
              <a:rPr lang="en-US" sz="2400" dirty="0" err="1">
                <a:solidFill>
                  <a:srgbClr val="002B4E"/>
                </a:solidFill>
              </a:rPr>
              <a:t>laboris</a:t>
            </a:r>
            <a:r>
              <a:rPr lang="en-US" sz="2400" dirty="0">
                <a:solidFill>
                  <a:srgbClr val="002B4E"/>
                </a:solidFill>
              </a:rPr>
              <a:t> nisi </a:t>
            </a:r>
            <a:r>
              <a:rPr lang="en-US" sz="2400" dirty="0" err="1">
                <a:solidFill>
                  <a:srgbClr val="002B4E"/>
                </a:solidFill>
              </a:rPr>
              <a:t>ut</a:t>
            </a:r>
            <a:r>
              <a:rPr lang="en-US" sz="2400" dirty="0">
                <a:solidFill>
                  <a:srgbClr val="002B4E"/>
                </a:solidFill>
              </a:rPr>
              <a:t> a</a:t>
            </a: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BF5CF45-1AA7-7888-1A28-61423CBC4347}"/>
              </a:ext>
            </a:extLst>
          </p:cNvPr>
          <p:cNvSpPr/>
          <p:nvPr/>
        </p:nvSpPr>
        <p:spPr>
          <a:xfrm>
            <a:off x="852173" y="302173"/>
            <a:ext cx="4564825" cy="646331"/>
          </a:xfrm>
          <a:prstGeom prst="rect">
            <a:avLst/>
          </a:prstGeom>
        </p:spPr>
        <p:txBody>
          <a:bodyPr wrap="square" lIns="91440" tIns="45720" rIns="91440" bIns="45720" anchor="t">
            <a:spAutoFit/>
          </a:bodyPr>
          <a:lstStyle/>
          <a:p>
            <a:r>
              <a:rPr lang="en-US" sz="3600" b="1" dirty="0">
                <a:solidFill>
                  <a:srgbClr val="002B4E"/>
                </a:solidFill>
                <a:latin typeface="Arial" panose="020B0604020202020204" pitchFamily="34" charset="0"/>
                <a:ea typeface="Roboto Bk" pitchFamily="2" charset="0"/>
                <a:cs typeface="Arial" panose="020B0604020202020204" pitchFamily="34" charset="0"/>
              </a:rPr>
              <a:t>Image Layouts</a:t>
            </a:r>
          </a:p>
        </p:txBody>
      </p:sp>
    </p:spTree>
    <p:extLst>
      <p:ext uri="{BB962C8B-B14F-4D97-AF65-F5344CB8AC3E}">
        <p14:creationId xmlns:p14="http://schemas.microsoft.com/office/powerpoint/2010/main" val="138973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7028" y="2147021"/>
            <a:ext cx="11025373" cy="4380339"/>
            <a:chOff x="417771" y="1515016"/>
            <a:chExt cx="8269030" cy="3285254"/>
          </a:xfrm>
        </p:grpSpPr>
        <p:sp>
          <p:nvSpPr>
            <p:cNvPr id="5" name="Rectangle 4"/>
            <p:cNvSpPr/>
            <p:nvPr/>
          </p:nvSpPr>
          <p:spPr bwMode="auto">
            <a:xfrm>
              <a:off x="417771" y="2021815"/>
              <a:ext cx="8269029" cy="277528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6" name="Rectangle 5"/>
            <p:cNvSpPr/>
            <p:nvPr/>
          </p:nvSpPr>
          <p:spPr bwMode="auto">
            <a:xfrm>
              <a:off x="417772" y="1515016"/>
              <a:ext cx="8269028" cy="506799"/>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7" name="Straight Connector 6"/>
            <p:cNvCxnSpPr/>
            <p:nvPr/>
          </p:nvCxnSpPr>
          <p:spPr>
            <a:xfrm>
              <a:off x="2133600" y="1515016"/>
              <a:ext cx="0" cy="32820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1768415"/>
              <a:ext cx="3276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25800" y="1768415"/>
              <a:ext cx="0" cy="3028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8000" y="1775887"/>
              <a:ext cx="0" cy="30212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1515016"/>
              <a:ext cx="0" cy="32820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02400" y="1775887"/>
              <a:ext cx="0" cy="30212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94600" y="1515016"/>
              <a:ext cx="0" cy="32820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10200" y="1768415"/>
              <a:ext cx="2184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771" y="2281614"/>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7771" y="253348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7771" y="2785346"/>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7771" y="3037212"/>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7771" y="3289078"/>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7771" y="3540944"/>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7771" y="379281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7771" y="4044676"/>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17771" y="4296542"/>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17771" y="4548408"/>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17771" y="480027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255528" y="2269147"/>
            <a:ext cx="855515" cy="338554"/>
          </a:xfrm>
          <a:prstGeom prst="rect">
            <a:avLst/>
          </a:prstGeom>
          <a:noFill/>
        </p:spPr>
        <p:txBody>
          <a:bodyPr wrap="square" rtlCol="0">
            <a:spAutoFit/>
          </a:bodyPr>
          <a:lstStyle/>
          <a:p>
            <a:pPr algn="ctr"/>
            <a:r>
              <a:rPr lang="en-US" sz="1600" dirty="0">
                <a:solidFill>
                  <a:schemeClr val="bg1"/>
                </a:solidFill>
                <a:latin typeface="+mj-lt"/>
              </a:rPr>
              <a:t>Task</a:t>
            </a:r>
          </a:p>
        </p:txBody>
      </p:sp>
      <p:sp>
        <p:nvSpPr>
          <p:cNvPr id="27" name="TextBox 26"/>
          <p:cNvSpPr txBox="1"/>
          <p:nvPr/>
        </p:nvSpPr>
        <p:spPr>
          <a:xfrm>
            <a:off x="684472" y="2852995"/>
            <a:ext cx="941128" cy="307777"/>
          </a:xfrm>
          <a:prstGeom prst="rect">
            <a:avLst/>
          </a:prstGeom>
          <a:noFill/>
        </p:spPr>
        <p:txBody>
          <a:bodyPr wrap="square" rtlCol="0">
            <a:spAutoFit/>
          </a:bodyPr>
          <a:lstStyle/>
          <a:p>
            <a:r>
              <a:rPr lang="en-US" sz="1400" dirty="0">
                <a:solidFill>
                  <a:srgbClr val="002B4E"/>
                </a:solidFill>
              </a:rPr>
              <a:t>Task 01</a:t>
            </a:r>
          </a:p>
        </p:txBody>
      </p:sp>
      <p:sp>
        <p:nvSpPr>
          <p:cNvPr id="28" name="TextBox 27"/>
          <p:cNvSpPr txBox="1"/>
          <p:nvPr/>
        </p:nvSpPr>
        <p:spPr>
          <a:xfrm>
            <a:off x="684472" y="3189060"/>
            <a:ext cx="941128" cy="307777"/>
          </a:xfrm>
          <a:prstGeom prst="rect">
            <a:avLst/>
          </a:prstGeom>
          <a:noFill/>
        </p:spPr>
        <p:txBody>
          <a:bodyPr wrap="square" rtlCol="0">
            <a:spAutoFit/>
          </a:bodyPr>
          <a:lstStyle/>
          <a:p>
            <a:r>
              <a:rPr lang="en-US" sz="1400" dirty="0">
                <a:solidFill>
                  <a:srgbClr val="002B4E"/>
                </a:solidFill>
              </a:rPr>
              <a:t>Task 02</a:t>
            </a:r>
          </a:p>
        </p:txBody>
      </p:sp>
      <p:sp>
        <p:nvSpPr>
          <p:cNvPr id="29" name="TextBox 28"/>
          <p:cNvSpPr txBox="1"/>
          <p:nvPr/>
        </p:nvSpPr>
        <p:spPr>
          <a:xfrm>
            <a:off x="684472" y="3525126"/>
            <a:ext cx="941128" cy="307777"/>
          </a:xfrm>
          <a:prstGeom prst="rect">
            <a:avLst/>
          </a:prstGeom>
          <a:noFill/>
        </p:spPr>
        <p:txBody>
          <a:bodyPr wrap="square" rtlCol="0">
            <a:spAutoFit/>
          </a:bodyPr>
          <a:lstStyle/>
          <a:p>
            <a:r>
              <a:rPr lang="en-US" sz="1400" dirty="0">
                <a:solidFill>
                  <a:srgbClr val="002B4E"/>
                </a:solidFill>
              </a:rPr>
              <a:t>Task 03</a:t>
            </a:r>
          </a:p>
        </p:txBody>
      </p:sp>
      <p:sp>
        <p:nvSpPr>
          <p:cNvPr id="30" name="TextBox 29"/>
          <p:cNvSpPr txBox="1"/>
          <p:nvPr/>
        </p:nvSpPr>
        <p:spPr>
          <a:xfrm>
            <a:off x="684472" y="3861191"/>
            <a:ext cx="941128" cy="307777"/>
          </a:xfrm>
          <a:prstGeom prst="rect">
            <a:avLst/>
          </a:prstGeom>
          <a:noFill/>
        </p:spPr>
        <p:txBody>
          <a:bodyPr wrap="square" rtlCol="0">
            <a:spAutoFit/>
          </a:bodyPr>
          <a:lstStyle/>
          <a:p>
            <a:r>
              <a:rPr lang="en-US" sz="1400" dirty="0">
                <a:solidFill>
                  <a:srgbClr val="002B4E"/>
                </a:solidFill>
              </a:rPr>
              <a:t>Task 04</a:t>
            </a:r>
          </a:p>
        </p:txBody>
      </p:sp>
      <p:sp>
        <p:nvSpPr>
          <p:cNvPr id="31" name="TextBox 30"/>
          <p:cNvSpPr txBox="1"/>
          <p:nvPr/>
        </p:nvSpPr>
        <p:spPr>
          <a:xfrm>
            <a:off x="684472" y="4197256"/>
            <a:ext cx="941128" cy="307777"/>
          </a:xfrm>
          <a:prstGeom prst="rect">
            <a:avLst/>
          </a:prstGeom>
          <a:noFill/>
        </p:spPr>
        <p:txBody>
          <a:bodyPr wrap="square" rtlCol="0">
            <a:spAutoFit/>
          </a:bodyPr>
          <a:lstStyle/>
          <a:p>
            <a:r>
              <a:rPr lang="en-US" sz="1400" dirty="0">
                <a:solidFill>
                  <a:srgbClr val="002B4E"/>
                </a:solidFill>
              </a:rPr>
              <a:t>Task 05</a:t>
            </a:r>
          </a:p>
        </p:txBody>
      </p:sp>
      <p:sp>
        <p:nvSpPr>
          <p:cNvPr id="32" name="TextBox 31"/>
          <p:cNvSpPr txBox="1"/>
          <p:nvPr/>
        </p:nvSpPr>
        <p:spPr>
          <a:xfrm>
            <a:off x="684472" y="4533322"/>
            <a:ext cx="941128" cy="307777"/>
          </a:xfrm>
          <a:prstGeom prst="rect">
            <a:avLst/>
          </a:prstGeom>
          <a:noFill/>
        </p:spPr>
        <p:txBody>
          <a:bodyPr wrap="square" rtlCol="0">
            <a:spAutoFit/>
          </a:bodyPr>
          <a:lstStyle/>
          <a:p>
            <a:r>
              <a:rPr lang="en-US" sz="1400" dirty="0">
                <a:solidFill>
                  <a:srgbClr val="002B4E"/>
                </a:solidFill>
              </a:rPr>
              <a:t>Task 06</a:t>
            </a:r>
          </a:p>
        </p:txBody>
      </p:sp>
      <p:sp>
        <p:nvSpPr>
          <p:cNvPr id="33" name="TextBox 32"/>
          <p:cNvSpPr txBox="1"/>
          <p:nvPr/>
        </p:nvSpPr>
        <p:spPr>
          <a:xfrm>
            <a:off x="684472" y="4869387"/>
            <a:ext cx="941128" cy="307777"/>
          </a:xfrm>
          <a:prstGeom prst="rect">
            <a:avLst/>
          </a:prstGeom>
          <a:noFill/>
        </p:spPr>
        <p:txBody>
          <a:bodyPr wrap="square" rtlCol="0">
            <a:spAutoFit/>
          </a:bodyPr>
          <a:lstStyle/>
          <a:p>
            <a:r>
              <a:rPr lang="en-US" sz="1400" dirty="0">
                <a:solidFill>
                  <a:srgbClr val="002B4E"/>
                </a:solidFill>
              </a:rPr>
              <a:t>Task 07</a:t>
            </a:r>
          </a:p>
        </p:txBody>
      </p:sp>
      <p:sp>
        <p:nvSpPr>
          <p:cNvPr id="34" name="TextBox 33"/>
          <p:cNvSpPr txBox="1"/>
          <p:nvPr/>
        </p:nvSpPr>
        <p:spPr>
          <a:xfrm>
            <a:off x="684472" y="5205452"/>
            <a:ext cx="941128" cy="307777"/>
          </a:xfrm>
          <a:prstGeom prst="rect">
            <a:avLst/>
          </a:prstGeom>
          <a:noFill/>
        </p:spPr>
        <p:txBody>
          <a:bodyPr wrap="square" rtlCol="0">
            <a:spAutoFit/>
          </a:bodyPr>
          <a:lstStyle/>
          <a:p>
            <a:r>
              <a:rPr lang="en-US" sz="1400" dirty="0">
                <a:solidFill>
                  <a:srgbClr val="002B4E"/>
                </a:solidFill>
              </a:rPr>
              <a:t>Task 08</a:t>
            </a:r>
          </a:p>
        </p:txBody>
      </p:sp>
      <p:sp>
        <p:nvSpPr>
          <p:cNvPr id="35" name="TextBox 34"/>
          <p:cNvSpPr txBox="1"/>
          <p:nvPr/>
        </p:nvSpPr>
        <p:spPr>
          <a:xfrm>
            <a:off x="684472" y="5541518"/>
            <a:ext cx="941128" cy="307777"/>
          </a:xfrm>
          <a:prstGeom prst="rect">
            <a:avLst/>
          </a:prstGeom>
          <a:noFill/>
        </p:spPr>
        <p:txBody>
          <a:bodyPr wrap="square" rtlCol="0">
            <a:spAutoFit/>
          </a:bodyPr>
          <a:lstStyle/>
          <a:p>
            <a:r>
              <a:rPr lang="en-US" sz="1400" dirty="0">
                <a:solidFill>
                  <a:srgbClr val="002B4E"/>
                </a:solidFill>
              </a:rPr>
              <a:t>Task 09</a:t>
            </a:r>
          </a:p>
        </p:txBody>
      </p:sp>
      <p:sp>
        <p:nvSpPr>
          <p:cNvPr id="36" name="TextBox 35"/>
          <p:cNvSpPr txBox="1"/>
          <p:nvPr/>
        </p:nvSpPr>
        <p:spPr>
          <a:xfrm>
            <a:off x="684472" y="5877583"/>
            <a:ext cx="941128" cy="307777"/>
          </a:xfrm>
          <a:prstGeom prst="rect">
            <a:avLst/>
          </a:prstGeom>
          <a:noFill/>
        </p:spPr>
        <p:txBody>
          <a:bodyPr wrap="square" rtlCol="0">
            <a:spAutoFit/>
          </a:bodyPr>
          <a:lstStyle/>
          <a:p>
            <a:r>
              <a:rPr lang="en-US" sz="1400" dirty="0">
                <a:solidFill>
                  <a:srgbClr val="002B4E"/>
                </a:solidFill>
              </a:rPr>
              <a:t>Task 10</a:t>
            </a:r>
          </a:p>
        </p:txBody>
      </p:sp>
      <p:sp>
        <p:nvSpPr>
          <p:cNvPr id="37" name="TextBox 36"/>
          <p:cNvSpPr txBox="1"/>
          <p:nvPr/>
        </p:nvSpPr>
        <p:spPr>
          <a:xfrm>
            <a:off x="684472" y="6213651"/>
            <a:ext cx="941128" cy="318100"/>
          </a:xfrm>
          <a:prstGeom prst="rect">
            <a:avLst/>
          </a:prstGeom>
          <a:noFill/>
        </p:spPr>
        <p:txBody>
          <a:bodyPr wrap="square" rtlCol="0">
            <a:spAutoFit/>
          </a:bodyPr>
          <a:lstStyle/>
          <a:p>
            <a:r>
              <a:rPr lang="en-US" sz="1467" dirty="0">
                <a:solidFill>
                  <a:srgbClr val="002B4E"/>
                </a:solidFill>
              </a:rPr>
              <a:t>Total</a:t>
            </a:r>
          </a:p>
        </p:txBody>
      </p:sp>
      <p:sp>
        <p:nvSpPr>
          <p:cNvPr id="38" name="TextBox 37"/>
          <p:cNvSpPr txBox="1"/>
          <p:nvPr/>
        </p:nvSpPr>
        <p:spPr>
          <a:xfrm>
            <a:off x="4531505" y="2139662"/>
            <a:ext cx="855515" cy="307777"/>
          </a:xfrm>
          <a:prstGeom prst="rect">
            <a:avLst/>
          </a:prstGeom>
          <a:noFill/>
        </p:spPr>
        <p:txBody>
          <a:bodyPr wrap="square" rtlCol="0">
            <a:spAutoFit/>
          </a:bodyPr>
          <a:lstStyle/>
          <a:p>
            <a:pPr algn="ctr"/>
            <a:r>
              <a:rPr lang="en-US" sz="1400" dirty="0">
                <a:solidFill>
                  <a:schemeClr val="bg1"/>
                </a:solidFill>
                <a:latin typeface="+mj-lt"/>
              </a:rPr>
              <a:t>Risks</a:t>
            </a:r>
          </a:p>
        </p:txBody>
      </p:sp>
      <p:sp>
        <p:nvSpPr>
          <p:cNvPr id="39" name="TextBox 38"/>
          <p:cNvSpPr txBox="1"/>
          <p:nvPr/>
        </p:nvSpPr>
        <p:spPr>
          <a:xfrm>
            <a:off x="3145585" y="2475498"/>
            <a:ext cx="855515" cy="307777"/>
          </a:xfrm>
          <a:prstGeom prst="rect">
            <a:avLst/>
          </a:prstGeom>
          <a:noFill/>
        </p:spPr>
        <p:txBody>
          <a:bodyPr wrap="square" rtlCol="0">
            <a:spAutoFit/>
          </a:bodyPr>
          <a:lstStyle/>
          <a:p>
            <a:pPr algn="ctr"/>
            <a:r>
              <a:rPr lang="en-US" sz="1400" dirty="0">
                <a:solidFill>
                  <a:schemeClr val="bg1"/>
                </a:solidFill>
                <a:latin typeface="+mj-lt"/>
              </a:rPr>
              <a:t>High</a:t>
            </a:r>
          </a:p>
        </p:txBody>
      </p:sp>
      <p:sp>
        <p:nvSpPr>
          <p:cNvPr id="40" name="TextBox 39"/>
          <p:cNvSpPr txBox="1"/>
          <p:nvPr/>
        </p:nvSpPr>
        <p:spPr>
          <a:xfrm>
            <a:off x="4457959" y="2475497"/>
            <a:ext cx="1096116" cy="307777"/>
          </a:xfrm>
          <a:prstGeom prst="rect">
            <a:avLst/>
          </a:prstGeom>
          <a:noFill/>
        </p:spPr>
        <p:txBody>
          <a:bodyPr wrap="square" rtlCol="0">
            <a:spAutoFit/>
          </a:bodyPr>
          <a:lstStyle/>
          <a:p>
            <a:pPr algn="ctr"/>
            <a:r>
              <a:rPr lang="en-US" sz="1400" dirty="0">
                <a:solidFill>
                  <a:schemeClr val="bg1"/>
                </a:solidFill>
                <a:latin typeface="+mj-lt"/>
              </a:rPr>
              <a:t>Medium</a:t>
            </a:r>
          </a:p>
        </p:txBody>
      </p:sp>
      <p:sp>
        <p:nvSpPr>
          <p:cNvPr id="41" name="TextBox 40"/>
          <p:cNvSpPr txBox="1"/>
          <p:nvPr/>
        </p:nvSpPr>
        <p:spPr>
          <a:xfrm>
            <a:off x="6064120" y="2475498"/>
            <a:ext cx="855515" cy="307777"/>
          </a:xfrm>
          <a:prstGeom prst="rect">
            <a:avLst/>
          </a:prstGeom>
          <a:noFill/>
        </p:spPr>
        <p:txBody>
          <a:bodyPr wrap="square" rtlCol="0">
            <a:spAutoFit/>
          </a:bodyPr>
          <a:lstStyle/>
          <a:p>
            <a:pPr algn="ctr"/>
            <a:r>
              <a:rPr lang="en-US" sz="1400" dirty="0">
                <a:solidFill>
                  <a:schemeClr val="bg1"/>
                </a:solidFill>
                <a:latin typeface="+mj-lt"/>
              </a:rPr>
              <a:t>Low</a:t>
            </a:r>
          </a:p>
        </p:txBody>
      </p:sp>
      <p:sp>
        <p:nvSpPr>
          <p:cNvPr id="42" name="TextBox 41"/>
          <p:cNvSpPr txBox="1"/>
          <p:nvPr/>
        </p:nvSpPr>
        <p:spPr>
          <a:xfrm>
            <a:off x="7519603" y="2475497"/>
            <a:ext cx="855515" cy="307777"/>
          </a:xfrm>
          <a:prstGeom prst="rect">
            <a:avLst/>
          </a:prstGeom>
          <a:noFill/>
        </p:spPr>
        <p:txBody>
          <a:bodyPr wrap="square" rtlCol="0">
            <a:spAutoFit/>
          </a:bodyPr>
          <a:lstStyle/>
          <a:p>
            <a:pPr algn="ctr"/>
            <a:r>
              <a:rPr lang="en-US" sz="1400" dirty="0">
                <a:solidFill>
                  <a:schemeClr val="bg1"/>
                </a:solidFill>
                <a:latin typeface="+mj-lt"/>
              </a:rPr>
              <a:t>Issues</a:t>
            </a:r>
          </a:p>
        </p:txBody>
      </p:sp>
      <p:sp>
        <p:nvSpPr>
          <p:cNvPr id="43" name="TextBox 42"/>
          <p:cNvSpPr txBox="1"/>
          <p:nvPr/>
        </p:nvSpPr>
        <p:spPr>
          <a:xfrm>
            <a:off x="8836012" y="2475497"/>
            <a:ext cx="1150265" cy="307777"/>
          </a:xfrm>
          <a:prstGeom prst="rect">
            <a:avLst/>
          </a:prstGeom>
          <a:noFill/>
        </p:spPr>
        <p:txBody>
          <a:bodyPr wrap="square" rtlCol="0">
            <a:spAutoFit/>
          </a:bodyPr>
          <a:lstStyle/>
          <a:p>
            <a:pPr algn="ctr"/>
            <a:r>
              <a:rPr lang="en-US" sz="1400" dirty="0">
                <a:solidFill>
                  <a:schemeClr val="bg1"/>
                </a:solidFill>
                <a:latin typeface="+mj-lt"/>
              </a:rPr>
              <a:t>revisions</a:t>
            </a:r>
          </a:p>
        </p:txBody>
      </p:sp>
      <p:sp>
        <p:nvSpPr>
          <p:cNvPr id="44" name="TextBox 43"/>
          <p:cNvSpPr txBox="1"/>
          <p:nvPr/>
        </p:nvSpPr>
        <p:spPr>
          <a:xfrm>
            <a:off x="8267728" y="2139662"/>
            <a:ext cx="855515" cy="307777"/>
          </a:xfrm>
          <a:prstGeom prst="rect">
            <a:avLst/>
          </a:prstGeom>
          <a:noFill/>
        </p:spPr>
        <p:txBody>
          <a:bodyPr wrap="square" rtlCol="0">
            <a:spAutoFit/>
          </a:bodyPr>
          <a:lstStyle/>
          <a:p>
            <a:pPr algn="ctr"/>
            <a:r>
              <a:rPr lang="en-US" sz="1400" dirty="0">
                <a:solidFill>
                  <a:schemeClr val="bg1"/>
                </a:solidFill>
                <a:latin typeface="+mj-lt"/>
              </a:rPr>
              <a:t>Open</a:t>
            </a:r>
          </a:p>
        </p:txBody>
      </p:sp>
      <p:sp>
        <p:nvSpPr>
          <p:cNvPr id="45" name="TextBox 44"/>
          <p:cNvSpPr txBox="1"/>
          <p:nvPr/>
        </p:nvSpPr>
        <p:spPr>
          <a:xfrm>
            <a:off x="10119928" y="2320444"/>
            <a:ext cx="1474304" cy="276999"/>
          </a:xfrm>
          <a:prstGeom prst="rect">
            <a:avLst/>
          </a:prstGeom>
          <a:noFill/>
        </p:spPr>
        <p:txBody>
          <a:bodyPr wrap="square" rtlCol="0">
            <a:spAutoFit/>
          </a:bodyPr>
          <a:lstStyle/>
          <a:p>
            <a:pPr algn="ctr"/>
            <a:r>
              <a:rPr lang="en-US" sz="1200" dirty="0">
                <a:solidFill>
                  <a:schemeClr val="bg1"/>
                </a:solidFill>
                <a:latin typeface="+mj-lt"/>
              </a:rPr>
              <a:t>Pending action</a:t>
            </a:r>
          </a:p>
        </p:txBody>
      </p:sp>
      <p:sp>
        <p:nvSpPr>
          <p:cNvPr id="46" name="TextBox 45"/>
          <p:cNvSpPr txBox="1"/>
          <p:nvPr/>
        </p:nvSpPr>
        <p:spPr>
          <a:xfrm>
            <a:off x="3257007"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47" name="TextBox 46"/>
          <p:cNvSpPr txBox="1"/>
          <p:nvPr/>
        </p:nvSpPr>
        <p:spPr>
          <a:xfrm>
            <a:off x="3257007"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48" name="TextBox 47"/>
          <p:cNvSpPr txBox="1"/>
          <p:nvPr/>
        </p:nvSpPr>
        <p:spPr>
          <a:xfrm>
            <a:off x="3257007"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49" name="TextBox 48"/>
          <p:cNvSpPr txBox="1"/>
          <p:nvPr/>
        </p:nvSpPr>
        <p:spPr>
          <a:xfrm>
            <a:off x="3257007"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50" name="TextBox 49"/>
          <p:cNvSpPr txBox="1"/>
          <p:nvPr/>
        </p:nvSpPr>
        <p:spPr>
          <a:xfrm>
            <a:off x="3257007"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51" name="TextBox 50"/>
          <p:cNvSpPr txBox="1"/>
          <p:nvPr/>
        </p:nvSpPr>
        <p:spPr>
          <a:xfrm>
            <a:off x="3257007"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52" name="TextBox 51"/>
          <p:cNvSpPr txBox="1"/>
          <p:nvPr/>
        </p:nvSpPr>
        <p:spPr>
          <a:xfrm>
            <a:off x="3257007"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53" name="TextBox 52"/>
          <p:cNvSpPr txBox="1"/>
          <p:nvPr/>
        </p:nvSpPr>
        <p:spPr>
          <a:xfrm>
            <a:off x="3257007"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54" name="TextBox 53"/>
          <p:cNvSpPr txBox="1"/>
          <p:nvPr/>
        </p:nvSpPr>
        <p:spPr>
          <a:xfrm>
            <a:off x="3257007"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55" name="TextBox 54"/>
          <p:cNvSpPr txBox="1"/>
          <p:nvPr/>
        </p:nvSpPr>
        <p:spPr>
          <a:xfrm>
            <a:off x="3257007"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56" name="TextBox 55"/>
          <p:cNvSpPr txBox="1"/>
          <p:nvPr/>
        </p:nvSpPr>
        <p:spPr>
          <a:xfrm>
            <a:off x="3257007"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57" name="TextBox 56"/>
          <p:cNvSpPr txBox="1"/>
          <p:nvPr/>
        </p:nvSpPr>
        <p:spPr>
          <a:xfrm>
            <a:off x="4717374"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58" name="TextBox 57"/>
          <p:cNvSpPr txBox="1"/>
          <p:nvPr/>
        </p:nvSpPr>
        <p:spPr>
          <a:xfrm>
            <a:off x="4717374"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59" name="TextBox 58"/>
          <p:cNvSpPr txBox="1"/>
          <p:nvPr/>
        </p:nvSpPr>
        <p:spPr>
          <a:xfrm>
            <a:off x="4717374"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60" name="TextBox 59"/>
          <p:cNvSpPr txBox="1"/>
          <p:nvPr/>
        </p:nvSpPr>
        <p:spPr>
          <a:xfrm>
            <a:off x="4717374"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61" name="TextBox 60"/>
          <p:cNvSpPr txBox="1"/>
          <p:nvPr/>
        </p:nvSpPr>
        <p:spPr>
          <a:xfrm>
            <a:off x="4717374"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62" name="TextBox 61"/>
          <p:cNvSpPr txBox="1"/>
          <p:nvPr/>
        </p:nvSpPr>
        <p:spPr>
          <a:xfrm>
            <a:off x="4717374"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63" name="TextBox 62"/>
          <p:cNvSpPr txBox="1"/>
          <p:nvPr/>
        </p:nvSpPr>
        <p:spPr>
          <a:xfrm>
            <a:off x="4717374"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64" name="TextBox 63"/>
          <p:cNvSpPr txBox="1"/>
          <p:nvPr/>
        </p:nvSpPr>
        <p:spPr>
          <a:xfrm>
            <a:off x="4717374"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65" name="TextBox 64"/>
          <p:cNvSpPr txBox="1"/>
          <p:nvPr/>
        </p:nvSpPr>
        <p:spPr>
          <a:xfrm>
            <a:off x="4717374"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66" name="TextBox 65"/>
          <p:cNvSpPr txBox="1"/>
          <p:nvPr/>
        </p:nvSpPr>
        <p:spPr>
          <a:xfrm>
            <a:off x="4717374"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67" name="TextBox 66"/>
          <p:cNvSpPr txBox="1"/>
          <p:nvPr/>
        </p:nvSpPr>
        <p:spPr>
          <a:xfrm>
            <a:off x="4717374"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68" name="TextBox 67"/>
          <p:cNvSpPr txBox="1"/>
          <p:nvPr/>
        </p:nvSpPr>
        <p:spPr>
          <a:xfrm>
            <a:off x="6126357"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69" name="TextBox 68"/>
          <p:cNvSpPr txBox="1"/>
          <p:nvPr/>
        </p:nvSpPr>
        <p:spPr>
          <a:xfrm>
            <a:off x="6126357"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70" name="TextBox 69"/>
          <p:cNvSpPr txBox="1"/>
          <p:nvPr/>
        </p:nvSpPr>
        <p:spPr>
          <a:xfrm>
            <a:off x="6126357"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71" name="TextBox 70"/>
          <p:cNvSpPr txBox="1"/>
          <p:nvPr/>
        </p:nvSpPr>
        <p:spPr>
          <a:xfrm>
            <a:off x="6126357"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72" name="TextBox 71"/>
          <p:cNvSpPr txBox="1"/>
          <p:nvPr/>
        </p:nvSpPr>
        <p:spPr>
          <a:xfrm>
            <a:off x="6126357"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73" name="TextBox 72"/>
          <p:cNvSpPr txBox="1"/>
          <p:nvPr/>
        </p:nvSpPr>
        <p:spPr>
          <a:xfrm>
            <a:off x="6126357"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74" name="TextBox 73"/>
          <p:cNvSpPr txBox="1"/>
          <p:nvPr/>
        </p:nvSpPr>
        <p:spPr>
          <a:xfrm>
            <a:off x="6126357"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75" name="TextBox 74"/>
          <p:cNvSpPr txBox="1"/>
          <p:nvPr/>
        </p:nvSpPr>
        <p:spPr>
          <a:xfrm>
            <a:off x="6126357"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76" name="TextBox 75"/>
          <p:cNvSpPr txBox="1"/>
          <p:nvPr/>
        </p:nvSpPr>
        <p:spPr>
          <a:xfrm>
            <a:off x="6126357"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77" name="TextBox 76"/>
          <p:cNvSpPr txBox="1"/>
          <p:nvPr/>
        </p:nvSpPr>
        <p:spPr>
          <a:xfrm>
            <a:off x="6126357"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78" name="TextBox 77"/>
          <p:cNvSpPr txBox="1"/>
          <p:nvPr/>
        </p:nvSpPr>
        <p:spPr>
          <a:xfrm>
            <a:off x="6126357"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79" name="TextBox 78"/>
          <p:cNvSpPr txBox="1"/>
          <p:nvPr/>
        </p:nvSpPr>
        <p:spPr>
          <a:xfrm>
            <a:off x="7634409"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80" name="TextBox 79"/>
          <p:cNvSpPr txBox="1"/>
          <p:nvPr/>
        </p:nvSpPr>
        <p:spPr>
          <a:xfrm>
            <a:off x="7634409"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81" name="TextBox 80"/>
          <p:cNvSpPr txBox="1"/>
          <p:nvPr/>
        </p:nvSpPr>
        <p:spPr>
          <a:xfrm>
            <a:off x="7634409"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82" name="TextBox 81"/>
          <p:cNvSpPr txBox="1"/>
          <p:nvPr/>
        </p:nvSpPr>
        <p:spPr>
          <a:xfrm>
            <a:off x="7634409"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83" name="TextBox 82"/>
          <p:cNvSpPr txBox="1"/>
          <p:nvPr/>
        </p:nvSpPr>
        <p:spPr>
          <a:xfrm>
            <a:off x="7634409"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84" name="TextBox 83"/>
          <p:cNvSpPr txBox="1"/>
          <p:nvPr/>
        </p:nvSpPr>
        <p:spPr>
          <a:xfrm>
            <a:off x="7634409"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85" name="TextBox 84"/>
          <p:cNvSpPr txBox="1"/>
          <p:nvPr/>
        </p:nvSpPr>
        <p:spPr>
          <a:xfrm>
            <a:off x="7634409"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86" name="TextBox 85"/>
          <p:cNvSpPr txBox="1"/>
          <p:nvPr/>
        </p:nvSpPr>
        <p:spPr>
          <a:xfrm>
            <a:off x="7634409"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87" name="TextBox 86"/>
          <p:cNvSpPr txBox="1"/>
          <p:nvPr/>
        </p:nvSpPr>
        <p:spPr>
          <a:xfrm>
            <a:off x="7634409"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88" name="TextBox 87"/>
          <p:cNvSpPr txBox="1"/>
          <p:nvPr/>
        </p:nvSpPr>
        <p:spPr>
          <a:xfrm>
            <a:off x="7634409"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89" name="TextBox 88"/>
          <p:cNvSpPr txBox="1"/>
          <p:nvPr/>
        </p:nvSpPr>
        <p:spPr>
          <a:xfrm>
            <a:off x="7634409"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90" name="TextBox 89"/>
          <p:cNvSpPr txBox="1"/>
          <p:nvPr/>
        </p:nvSpPr>
        <p:spPr>
          <a:xfrm>
            <a:off x="9130473"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91" name="TextBox 90"/>
          <p:cNvSpPr txBox="1"/>
          <p:nvPr/>
        </p:nvSpPr>
        <p:spPr>
          <a:xfrm>
            <a:off x="9130473"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92" name="TextBox 91"/>
          <p:cNvSpPr txBox="1"/>
          <p:nvPr/>
        </p:nvSpPr>
        <p:spPr>
          <a:xfrm>
            <a:off x="9130473"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93" name="TextBox 92"/>
          <p:cNvSpPr txBox="1"/>
          <p:nvPr/>
        </p:nvSpPr>
        <p:spPr>
          <a:xfrm>
            <a:off x="9130473"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94" name="TextBox 93"/>
          <p:cNvSpPr txBox="1"/>
          <p:nvPr/>
        </p:nvSpPr>
        <p:spPr>
          <a:xfrm>
            <a:off x="9130473"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95" name="TextBox 94"/>
          <p:cNvSpPr txBox="1"/>
          <p:nvPr/>
        </p:nvSpPr>
        <p:spPr>
          <a:xfrm>
            <a:off x="9130473"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96" name="TextBox 95"/>
          <p:cNvSpPr txBox="1"/>
          <p:nvPr/>
        </p:nvSpPr>
        <p:spPr>
          <a:xfrm>
            <a:off x="9130473"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97" name="TextBox 96"/>
          <p:cNvSpPr txBox="1"/>
          <p:nvPr/>
        </p:nvSpPr>
        <p:spPr>
          <a:xfrm>
            <a:off x="9130473"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98" name="TextBox 97"/>
          <p:cNvSpPr txBox="1"/>
          <p:nvPr/>
        </p:nvSpPr>
        <p:spPr>
          <a:xfrm>
            <a:off x="9130473"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99" name="TextBox 98"/>
          <p:cNvSpPr txBox="1"/>
          <p:nvPr/>
        </p:nvSpPr>
        <p:spPr>
          <a:xfrm>
            <a:off x="9130473"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100" name="TextBox 99"/>
          <p:cNvSpPr txBox="1"/>
          <p:nvPr/>
        </p:nvSpPr>
        <p:spPr>
          <a:xfrm>
            <a:off x="9130473"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101" name="TextBox 100"/>
          <p:cNvSpPr txBox="1"/>
          <p:nvPr/>
        </p:nvSpPr>
        <p:spPr>
          <a:xfrm>
            <a:off x="10537842" y="2852995"/>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102" name="TextBox 101"/>
          <p:cNvSpPr txBox="1"/>
          <p:nvPr/>
        </p:nvSpPr>
        <p:spPr>
          <a:xfrm>
            <a:off x="10537842" y="3189061"/>
            <a:ext cx="643687" cy="297454"/>
          </a:xfrm>
          <a:prstGeom prst="rect">
            <a:avLst/>
          </a:prstGeom>
          <a:noFill/>
        </p:spPr>
        <p:txBody>
          <a:bodyPr wrap="square" rtlCol="0">
            <a:spAutoFit/>
          </a:bodyPr>
          <a:lstStyle/>
          <a:p>
            <a:pPr algn="ctr"/>
            <a:r>
              <a:rPr lang="en-US" sz="1333" dirty="0">
                <a:solidFill>
                  <a:srgbClr val="002B4E"/>
                </a:solidFill>
              </a:rPr>
              <a:t>55</a:t>
            </a:r>
          </a:p>
        </p:txBody>
      </p:sp>
      <p:sp>
        <p:nvSpPr>
          <p:cNvPr id="103" name="TextBox 102"/>
          <p:cNvSpPr txBox="1"/>
          <p:nvPr/>
        </p:nvSpPr>
        <p:spPr>
          <a:xfrm>
            <a:off x="10537842" y="3525126"/>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104" name="TextBox 103"/>
          <p:cNvSpPr txBox="1"/>
          <p:nvPr/>
        </p:nvSpPr>
        <p:spPr>
          <a:xfrm>
            <a:off x="10537842" y="3861191"/>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105" name="TextBox 104"/>
          <p:cNvSpPr txBox="1"/>
          <p:nvPr/>
        </p:nvSpPr>
        <p:spPr>
          <a:xfrm>
            <a:off x="10537842" y="4197257"/>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106" name="TextBox 105"/>
          <p:cNvSpPr txBox="1"/>
          <p:nvPr/>
        </p:nvSpPr>
        <p:spPr>
          <a:xfrm>
            <a:off x="10537842" y="4533322"/>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107" name="TextBox 106"/>
          <p:cNvSpPr txBox="1"/>
          <p:nvPr/>
        </p:nvSpPr>
        <p:spPr>
          <a:xfrm>
            <a:off x="10537842" y="4869387"/>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108" name="TextBox 107"/>
          <p:cNvSpPr txBox="1"/>
          <p:nvPr/>
        </p:nvSpPr>
        <p:spPr>
          <a:xfrm>
            <a:off x="10537842" y="5205453"/>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109" name="TextBox 108"/>
          <p:cNvSpPr txBox="1"/>
          <p:nvPr/>
        </p:nvSpPr>
        <p:spPr>
          <a:xfrm>
            <a:off x="10537842" y="5541518"/>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110" name="TextBox 109"/>
          <p:cNvSpPr txBox="1"/>
          <p:nvPr/>
        </p:nvSpPr>
        <p:spPr>
          <a:xfrm>
            <a:off x="10537842" y="5877583"/>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111" name="TextBox 110"/>
          <p:cNvSpPr txBox="1"/>
          <p:nvPr/>
        </p:nvSpPr>
        <p:spPr>
          <a:xfrm>
            <a:off x="10537842" y="6213651"/>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117" name="Title 2">
            <a:extLst>
              <a:ext uri="{FF2B5EF4-FFF2-40B4-BE49-F238E27FC236}">
                <a16:creationId xmlns:a16="http://schemas.microsoft.com/office/drawing/2014/main" id="{0DB9BD4F-A4F8-07DD-1D14-99EF0464A81C}"/>
              </a:ext>
            </a:extLst>
          </p:cNvPr>
          <p:cNvSpPr>
            <a:spLocks noGrp="1"/>
          </p:cNvSpPr>
          <p:nvPr>
            <p:ph type="title"/>
          </p:nvPr>
        </p:nvSpPr>
        <p:spPr>
          <a:xfrm>
            <a:off x="508001" y="455085"/>
            <a:ext cx="11157817" cy="660511"/>
          </a:xfrm>
        </p:spPr>
        <p:txBody>
          <a:bodyPr/>
          <a:lstStyle/>
          <a:p>
            <a:r>
              <a:rPr lang="en-US" b="1" dirty="0">
                <a:solidFill>
                  <a:srgbClr val="002B4E"/>
                </a:solidFill>
              </a:rPr>
              <a:t>Risk and Pending Action</a:t>
            </a:r>
          </a:p>
        </p:txBody>
      </p:sp>
      <p:sp>
        <p:nvSpPr>
          <p:cNvPr id="119" name="Text Placeholder 1">
            <a:extLst>
              <a:ext uri="{FF2B5EF4-FFF2-40B4-BE49-F238E27FC236}">
                <a16:creationId xmlns:a16="http://schemas.microsoft.com/office/drawing/2014/main" id="{AE83F189-6EF1-9DDD-FA7C-17969F5052F4}"/>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296235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7028" y="2214212"/>
            <a:ext cx="11051659" cy="4080315"/>
            <a:chOff x="417771" y="1736859"/>
            <a:chExt cx="8288744" cy="3060236"/>
          </a:xfrm>
        </p:grpSpPr>
        <p:sp>
          <p:nvSpPr>
            <p:cNvPr id="5" name="Rectangle 4"/>
            <p:cNvSpPr/>
            <p:nvPr/>
          </p:nvSpPr>
          <p:spPr bwMode="auto">
            <a:xfrm>
              <a:off x="417771" y="2779179"/>
              <a:ext cx="8269029" cy="2017916"/>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6" name="Rectangle 5"/>
            <p:cNvSpPr/>
            <p:nvPr/>
          </p:nvSpPr>
          <p:spPr bwMode="auto">
            <a:xfrm>
              <a:off x="437486" y="1736859"/>
              <a:ext cx="8269029" cy="377691"/>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solidFill>
                  <a:schemeClr val="bg1"/>
                </a:solidFill>
              </a:endParaRPr>
            </a:p>
          </p:txBody>
        </p:sp>
        <p:cxnSp>
          <p:nvCxnSpPr>
            <p:cNvPr id="7" name="Straight Connector 6"/>
            <p:cNvCxnSpPr/>
            <p:nvPr/>
          </p:nvCxnSpPr>
          <p:spPr>
            <a:xfrm>
              <a:off x="2126452"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25800"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24350"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02400"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94600"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417771" y="2201165"/>
              <a:ext cx="7176829" cy="236775"/>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4" name="Rectangle 13"/>
            <p:cNvSpPr/>
            <p:nvPr/>
          </p:nvSpPr>
          <p:spPr bwMode="auto">
            <a:xfrm>
              <a:off x="417772" y="2453084"/>
              <a:ext cx="7176828" cy="236775"/>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15" name="Straight Connector 14"/>
            <p:cNvCxnSpPr/>
            <p:nvPr/>
          </p:nvCxnSpPr>
          <p:spPr>
            <a:xfrm flipH="1">
              <a:off x="417771" y="2788385"/>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7771" y="303840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7771" y="3288415"/>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7771" y="353843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7771" y="3788445"/>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7771" y="403846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7771" y="4288475"/>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7771" y="4538490"/>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17771" y="4788505"/>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25800"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24350"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10200"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11925"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94600" y="2788385"/>
              <a:ext cx="0" cy="19931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04227" y="1736859"/>
              <a:ext cx="0" cy="377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09873" y="5969977"/>
            <a:ext cx="677599" cy="297454"/>
          </a:xfrm>
          <a:prstGeom prst="rect">
            <a:avLst/>
          </a:prstGeom>
          <a:noFill/>
        </p:spPr>
        <p:txBody>
          <a:bodyPr wrap="square" rtlCol="0">
            <a:spAutoFit/>
          </a:bodyPr>
          <a:lstStyle/>
          <a:p>
            <a:r>
              <a:rPr lang="en-US" sz="1333" dirty="0">
                <a:solidFill>
                  <a:srgbClr val="002B4E"/>
                </a:solidFill>
              </a:rPr>
              <a:t>Total</a:t>
            </a:r>
          </a:p>
        </p:txBody>
      </p:sp>
      <p:sp>
        <p:nvSpPr>
          <p:cNvPr id="31" name="TextBox 30"/>
          <p:cNvSpPr txBox="1"/>
          <p:nvPr/>
        </p:nvSpPr>
        <p:spPr>
          <a:xfrm>
            <a:off x="3257007"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32" name="TextBox 31"/>
          <p:cNvSpPr txBox="1"/>
          <p:nvPr/>
        </p:nvSpPr>
        <p:spPr>
          <a:xfrm>
            <a:off x="3257007"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33" name="TextBox 32"/>
          <p:cNvSpPr txBox="1"/>
          <p:nvPr/>
        </p:nvSpPr>
        <p:spPr>
          <a:xfrm>
            <a:off x="3257007"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34" name="TextBox 33"/>
          <p:cNvSpPr txBox="1"/>
          <p:nvPr/>
        </p:nvSpPr>
        <p:spPr>
          <a:xfrm>
            <a:off x="3257007"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35" name="TextBox 34"/>
          <p:cNvSpPr txBox="1"/>
          <p:nvPr/>
        </p:nvSpPr>
        <p:spPr>
          <a:xfrm>
            <a:off x="3257007"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36" name="TextBox 35"/>
          <p:cNvSpPr txBox="1"/>
          <p:nvPr/>
        </p:nvSpPr>
        <p:spPr>
          <a:xfrm>
            <a:off x="3257007"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37" name="TextBox 36"/>
          <p:cNvSpPr txBox="1"/>
          <p:nvPr/>
        </p:nvSpPr>
        <p:spPr>
          <a:xfrm>
            <a:off x="3257007"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38" name="TextBox 37"/>
          <p:cNvSpPr txBox="1"/>
          <p:nvPr/>
        </p:nvSpPr>
        <p:spPr>
          <a:xfrm>
            <a:off x="3257007"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39" name="TextBox 38"/>
          <p:cNvSpPr txBox="1"/>
          <p:nvPr/>
        </p:nvSpPr>
        <p:spPr>
          <a:xfrm>
            <a:off x="684472" y="2291600"/>
            <a:ext cx="1855528" cy="297454"/>
          </a:xfrm>
          <a:prstGeom prst="rect">
            <a:avLst/>
          </a:prstGeom>
          <a:noFill/>
        </p:spPr>
        <p:txBody>
          <a:bodyPr wrap="square" rtlCol="0">
            <a:spAutoFit/>
          </a:bodyPr>
          <a:lstStyle/>
          <a:p>
            <a:r>
              <a:rPr lang="en-US" sz="1333" dirty="0">
                <a:solidFill>
                  <a:schemeClr val="bg1"/>
                </a:solidFill>
                <a:latin typeface="+mj-lt"/>
              </a:rPr>
              <a:t>Product or service</a:t>
            </a:r>
          </a:p>
        </p:txBody>
      </p:sp>
      <p:sp>
        <p:nvSpPr>
          <p:cNvPr id="40" name="TextBox 39"/>
          <p:cNvSpPr txBox="1"/>
          <p:nvPr/>
        </p:nvSpPr>
        <p:spPr>
          <a:xfrm>
            <a:off x="704631" y="3627788"/>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1" name="TextBox 40"/>
          <p:cNvSpPr txBox="1"/>
          <p:nvPr/>
        </p:nvSpPr>
        <p:spPr>
          <a:xfrm>
            <a:off x="704631" y="3961510"/>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2" name="TextBox 41"/>
          <p:cNvSpPr txBox="1"/>
          <p:nvPr/>
        </p:nvSpPr>
        <p:spPr>
          <a:xfrm>
            <a:off x="704631" y="429523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3" name="TextBox 42"/>
          <p:cNvSpPr txBox="1"/>
          <p:nvPr/>
        </p:nvSpPr>
        <p:spPr>
          <a:xfrm>
            <a:off x="704631" y="4628956"/>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4" name="TextBox 43"/>
          <p:cNvSpPr txBox="1"/>
          <p:nvPr/>
        </p:nvSpPr>
        <p:spPr>
          <a:xfrm>
            <a:off x="704631" y="4962678"/>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5" name="TextBox 44"/>
          <p:cNvSpPr txBox="1"/>
          <p:nvPr/>
        </p:nvSpPr>
        <p:spPr>
          <a:xfrm>
            <a:off x="704631" y="5296401"/>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6" name="TextBox 45"/>
          <p:cNvSpPr txBox="1"/>
          <p:nvPr/>
        </p:nvSpPr>
        <p:spPr>
          <a:xfrm>
            <a:off x="704631" y="5630124"/>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7" name="TextBox 46"/>
          <p:cNvSpPr txBox="1"/>
          <p:nvPr/>
        </p:nvSpPr>
        <p:spPr>
          <a:xfrm>
            <a:off x="2874434" y="2305456"/>
            <a:ext cx="1373597" cy="297454"/>
          </a:xfrm>
          <a:prstGeom prst="rect">
            <a:avLst/>
          </a:prstGeom>
          <a:noFill/>
        </p:spPr>
        <p:txBody>
          <a:bodyPr wrap="square" rtlCol="0">
            <a:spAutoFit/>
          </a:bodyPr>
          <a:lstStyle/>
          <a:p>
            <a:pPr algn="ctr"/>
            <a:r>
              <a:rPr lang="en-US" sz="1333" dirty="0">
                <a:solidFill>
                  <a:schemeClr val="bg1"/>
                </a:solidFill>
                <a:latin typeface="+mj-lt"/>
              </a:rPr>
              <a:t>Revenue P.A</a:t>
            </a:r>
          </a:p>
        </p:txBody>
      </p:sp>
      <p:sp>
        <p:nvSpPr>
          <p:cNvPr id="48" name="TextBox 47"/>
          <p:cNvSpPr txBox="1"/>
          <p:nvPr/>
        </p:nvSpPr>
        <p:spPr>
          <a:xfrm>
            <a:off x="4346635" y="2305455"/>
            <a:ext cx="1373597" cy="297454"/>
          </a:xfrm>
          <a:prstGeom prst="rect">
            <a:avLst/>
          </a:prstGeom>
          <a:noFill/>
        </p:spPr>
        <p:txBody>
          <a:bodyPr wrap="square" rtlCol="0">
            <a:spAutoFit/>
          </a:bodyPr>
          <a:lstStyle/>
          <a:p>
            <a:pPr algn="ctr"/>
            <a:r>
              <a:rPr lang="en-US" sz="1333" dirty="0">
                <a:solidFill>
                  <a:schemeClr val="bg1"/>
                </a:solidFill>
                <a:latin typeface="+mj-lt"/>
              </a:rPr>
              <a:t>Number</a:t>
            </a:r>
          </a:p>
        </p:txBody>
      </p:sp>
      <p:sp>
        <p:nvSpPr>
          <p:cNvPr id="49" name="TextBox 48"/>
          <p:cNvSpPr txBox="1"/>
          <p:nvPr/>
        </p:nvSpPr>
        <p:spPr>
          <a:xfrm>
            <a:off x="6165574" y="2305455"/>
            <a:ext cx="580521" cy="318100"/>
          </a:xfrm>
          <a:prstGeom prst="rect">
            <a:avLst/>
          </a:prstGeom>
          <a:noFill/>
        </p:spPr>
        <p:txBody>
          <a:bodyPr wrap="square" rtlCol="0">
            <a:spAutoFit/>
          </a:bodyPr>
          <a:lstStyle/>
          <a:p>
            <a:pPr algn="ctr"/>
            <a:r>
              <a:rPr lang="en-US" sz="1467" dirty="0">
                <a:solidFill>
                  <a:schemeClr val="bg1"/>
                </a:solidFill>
                <a:latin typeface="+mj-lt"/>
              </a:rPr>
              <a:t>Q1</a:t>
            </a:r>
          </a:p>
        </p:txBody>
      </p:sp>
      <p:sp>
        <p:nvSpPr>
          <p:cNvPr id="50" name="TextBox 49"/>
          <p:cNvSpPr txBox="1"/>
          <p:nvPr/>
        </p:nvSpPr>
        <p:spPr>
          <a:xfrm>
            <a:off x="7638773" y="2305455"/>
            <a:ext cx="580521" cy="318100"/>
          </a:xfrm>
          <a:prstGeom prst="rect">
            <a:avLst/>
          </a:prstGeom>
          <a:noFill/>
        </p:spPr>
        <p:txBody>
          <a:bodyPr wrap="square" rtlCol="0">
            <a:spAutoFit/>
          </a:bodyPr>
          <a:lstStyle/>
          <a:p>
            <a:pPr algn="ctr"/>
            <a:r>
              <a:rPr lang="en-US" sz="1467" dirty="0">
                <a:solidFill>
                  <a:schemeClr val="bg1"/>
                </a:solidFill>
                <a:latin typeface="+mj-lt"/>
              </a:rPr>
              <a:t>Q2</a:t>
            </a:r>
          </a:p>
        </p:txBody>
      </p:sp>
      <p:sp>
        <p:nvSpPr>
          <p:cNvPr id="51" name="TextBox 50"/>
          <p:cNvSpPr txBox="1"/>
          <p:nvPr/>
        </p:nvSpPr>
        <p:spPr>
          <a:xfrm>
            <a:off x="9095038" y="2305455"/>
            <a:ext cx="580521" cy="318100"/>
          </a:xfrm>
          <a:prstGeom prst="rect">
            <a:avLst/>
          </a:prstGeom>
          <a:noFill/>
        </p:spPr>
        <p:txBody>
          <a:bodyPr wrap="square" rtlCol="0">
            <a:spAutoFit/>
          </a:bodyPr>
          <a:lstStyle/>
          <a:p>
            <a:pPr algn="ctr"/>
            <a:r>
              <a:rPr lang="en-US" sz="1467" dirty="0">
                <a:solidFill>
                  <a:schemeClr val="bg1"/>
                </a:solidFill>
                <a:latin typeface="+mj-lt"/>
              </a:rPr>
              <a:t>Q3</a:t>
            </a:r>
          </a:p>
        </p:txBody>
      </p:sp>
      <p:sp>
        <p:nvSpPr>
          <p:cNvPr id="52" name="TextBox 51"/>
          <p:cNvSpPr txBox="1"/>
          <p:nvPr/>
        </p:nvSpPr>
        <p:spPr>
          <a:xfrm>
            <a:off x="10462325" y="2305456"/>
            <a:ext cx="694900" cy="297454"/>
          </a:xfrm>
          <a:prstGeom prst="rect">
            <a:avLst/>
          </a:prstGeom>
          <a:noFill/>
        </p:spPr>
        <p:txBody>
          <a:bodyPr wrap="square" rtlCol="0">
            <a:spAutoFit/>
          </a:bodyPr>
          <a:lstStyle/>
          <a:p>
            <a:pPr algn="ctr"/>
            <a:r>
              <a:rPr lang="en-US" sz="1333" dirty="0">
                <a:solidFill>
                  <a:schemeClr val="bg1"/>
                </a:solidFill>
                <a:latin typeface="+mj-lt"/>
              </a:rPr>
              <a:t>Total</a:t>
            </a:r>
          </a:p>
        </p:txBody>
      </p:sp>
      <p:sp>
        <p:nvSpPr>
          <p:cNvPr id="53" name="TextBox 52"/>
          <p:cNvSpPr txBox="1"/>
          <p:nvPr/>
        </p:nvSpPr>
        <p:spPr>
          <a:xfrm>
            <a:off x="4701442"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54" name="TextBox 53"/>
          <p:cNvSpPr txBox="1"/>
          <p:nvPr/>
        </p:nvSpPr>
        <p:spPr>
          <a:xfrm>
            <a:off x="4701442"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55" name="TextBox 54"/>
          <p:cNvSpPr txBox="1"/>
          <p:nvPr/>
        </p:nvSpPr>
        <p:spPr>
          <a:xfrm>
            <a:off x="4701442"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56" name="TextBox 55"/>
          <p:cNvSpPr txBox="1"/>
          <p:nvPr/>
        </p:nvSpPr>
        <p:spPr>
          <a:xfrm>
            <a:off x="4701442"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57" name="TextBox 56"/>
          <p:cNvSpPr txBox="1"/>
          <p:nvPr/>
        </p:nvSpPr>
        <p:spPr>
          <a:xfrm>
            <a:off x="4701442"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58" name="TextBox 57"/>
          <p:cNvSpPr txBox="1"/>
          <p:nvPr/>
        </p:nvSpPr>
        <p:spPr>
          <a:xfrm>
            <a:off x="4701442"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59" name="TextBox 58"/>
          <p:cNvSpPr txBox="1"/>
          <p:nvPr/>
        </p:nvSpPr>
        <p:spPr>
          <a:xfrm>
            <a:off x="4701442"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60" name="TextBox 59"/>
          <p:cNvSpPr txBox="1"/>
          <p:nvPr/>
        </p:nvSpPr>
        <p:spPr>
          <a:xfrm>
            <a:off x="4701442"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61" name="TextBox 60"/>
          <p:cNvSpPr txBox="1"/>
          <p:nvPr/>
        </p:nvSpPr>
        <p:spPr>
          <a:xfrm>
            <a:off x="6163625"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62" name="TextBox 61"/>
          <p:cNvSpPr txBox="1"/>
          <p:nvPr/>
        </p:nvSpPr>
        <p:spPr>
          <a:xfrm>
            <a:off x="6163625"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63" name="TextBox 62"/>
          <p:cNvSpPr txBox="1"/>
          <p:nvPr/>
        </p:nvSpPr>
        <p:spPr>
          <a:xfrm>
            <a:off x="6163625"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64" name="TextBox 63"/>
          <p:cNvSpPr txBox="1"/>
          <p:nvPr/>
        </p:nvSpPr>
        <p:spPr>
          <a:xfrm>
            <a:off x="6163625"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65" name="TextBox 64"/>
          <p:cNvSpPr txBox="1"/>
          <p:nvPr/>
        </p:nvSpPr>
        <p:spPr>
          <a:xfrm>
            <a:off x="6163625"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66" name="TextBox 65"/>
          <p:cNvSpPr txBox="1"/>
          <p:nvPr/>
        </p:nvSpPr>
        <p:spPr>
          <a:xfrm>
            <a:off x="6163625"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67" name="TextBox 66"/>
          <p:cNvSpPr txBox="1"/>
          <p:nvPr/>
        </p:nvSpPr>
        <p:spPr>
          <a:xfrm>
            <a:off x="6163625"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68" name="TextBox 67"/>
          <p:cNvSpPr txBox="1"/>
          <p:nvPr/>
        </p:nvSpPr>
        <p:spPr>
          <a:xfrm>
            <a:off x="6163625"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69" name="TextBox 68"/>
          <p:cNvSpPr txBox="1"/>
          <p:nvPr/>
        </p:nvSpPr>
        <p:spPr>
          <a:xfrm>
            <a:off x="7619891"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70" name="TextBox 69"/>
          <p:cNvSpPr txBox="1"/>
          <p:nvPr/>
        </p:nvSpPr>
        <p:spPr>
          <a:xfrm>
            <a:off x="7619891"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71" name="TextBox 70"/>
          <p:cNvSpPr txBox="1"/>
          <p:nvPr/>
        </p:nvSpPr>
        <p:spPr>
          <a:xfrm>
            <a:off x="7619891"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72" name="TextBox 71"/>
          <p:cNvSpPr txBox="1"/>
          <p:nvPr/>
        </p:nvSpPr>
        <p:spPr>
          <a:xfrm>
            <a:off x="7619891"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73" name="TextBox 72"/>
          <p:cNvSpPr txBox="1"/>
          <p:nvPr/>
        </p:nvSpPr>
        <p:spPr>
          <a:xfrm>
            <a:off x="7619891"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74" name="TextBox 73"/>
          <p:cNvSpPr txBox="1"/>
          <p:nvPr/>
        </p:nvSpPr>
        <p:spPr>
          <a:xfrm>
            <a:off x="7619891"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75" name="TextBox 74"/>
          <p:cNvSpPr txBox="1"/>
          <p:nvPr/>
        </p:nvSpPr>
        <p:spPr>
          <a:xfrm>
            <a:off x="7619891"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76" name="TextBox 75"/>
          <p:cNvSpPr txBox="1"/>
          <p:nvPr/>
        </p:nvSpPr>
        <p:spPr>
          <a:xfrm>
            <a:off x="7619891"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77" name="TextBox 76"/>
          <p:cNvSpPr txBox="1"/>
          <p:nvPr/>
        </p:nvSpPr>
        <p:spPr>
          <a:xfrm>
            <a:off x="9067635"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78" name="TextBox 77"/>
          <p:cNvSpPr txBox="1"/>
          <p:nvPr/>
        </p:nvSpPr>
        <p:spPr>
          <a:xfrm>
            <a:off x="9067635"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79" name="TextBox 78"/>
          <p:cNvSpPr txBox="1"/>
          <p:nvPr/>
        </p:nvSpPr>
        <p:spPr>
          <a:xfrm>
            <a:off x="9067635"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80" name="TextBox 79"/>
          <p:cNvSpPr txBox="1"/>
          <p:nvPr/>
        </p:nvSpPr>
        <p:spPr>
          <a:xfrm>
            <a:off x="9067635"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81" name="TextBox 80"/>
          <p:cNvSpPr txBox="1"/>
          <p:nvPr/>
        </p:nvSpPr>
        <p:spPr>
          <a:xfrm>
            <a:off x="9067635"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82" name="TextBox 81"/>
          <p:cNvSpPr txBox="1"/>
          <p:nvPr/>
        </p:nvSpPr>
        <p:spPr>
          <a:xfrm>
            <a:off x="9067635"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83" name="TextBox 82"/>
          <p:cNvSpPr txBox="1"/>
          <p:nvPr/>
        </p:nvSpPr>
        <p:spPr>
          <a:xfrm>
            <a:off x="9067635"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84" name="TextBox 83"/>
          <p:cNvSpPr txBox="1"/>
          <p:nvPr/>
        </p:nvSpPr>
        <p:spPr>
          <a:xfrm>
            <a:off x="9067635"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85" name="TextBox 84"/>
          <p:cNvSpPr txBox="1"/>
          <p:nvPr/>
        </p:nvSpPr>
        <p:spPr>
          <a:xfrm>
            <a:off x="10532423" y="3640062"/>
            <a:ext cx="643687" cy="297454"/>
          </a:xfrm>
          <a:prstGeom prst="rect">
            <a:avLst/>
          </a:prstGeom>
          <a:noFill/>
        </p:spPr>
        <p:txBody>
          <a:bodyPr wrap="square" rtlCol="0">
            <a:spAutoFit/>
          </a:bodyPr>
          <a:lstStyle/>
          <a:p>
            <a:pPr algn="ctr"/>
            <a:r>
              <a:rPr lang="en-US" sz="1333" dirty="0">
                <a:solidFill>
                  <a:srgbClr val="002B4E"/>
                </a:solidFill>
              </a:rPr>
              <a:t>86$</a:t>
            </a:r>
          </a:p>
        </p:txBody>
      </p:sp>
      <p:sp>
        <p:nvSpPr>
          <p:cNvPr id="86" name="TextBox 85"/>
          <p:cNvSpPr txBox="1"/>
          <p:nvPr/>
        </p:nvSpPr>
        <p:spPr>
          <a:xfrm>
            <a:off x="10532423" y="3972079"/>
            <a:ext cx="643687" cy="297454"/>
          </a:xfrm>
          <a:prstGeom prst="rect">
            <a:avLst/>
          </a:prstGeom>
          <a:noFill/>
        </p:spPr>
        <p:txBody>
          <a:bodyPr wrap="square" rtlCol="0">
            <a:spAutoFit/>
          </a:bodyPr>
          <a:lstStyle/>
          <a:p>
            <a:pPr algn="ctr"/>
            <a:r>
              <a:rPr lang="en-US" sz="1333" dirty="0">
                <a:solidFill>
                  <a:srgbClr val="002B4E"/>
                </a:solidFill>
              </a:rPr>
              <a:t>21$</a:t>
            </a:r>
          </a:p>
        </p:txBody>
      </p:sp>
      <p:sp>
        <p:nvSpPr>
          <p:cNvPr id="87" name="TextBox 86"/>
          <p:cNvSpPr txBox="1"/>
          <p:nvPr/>
        </p:nvSpPr>
        <p:spPr>
          <a:xfrm>
            <a:off x="10532423" y="4301785"/>
            <a:ext cx="643687" cy="297454"/>
          </a:xfrm>
          <a:prstGeom prst="rect">
            <a:avLst/>
          </a:prstGeom>
          <a:noFill/>
        </p:spPr>
        <p:txBody>
          <a:bodyPr wrap="square" rtlCol="0">
            <a:spAutoFit/>
          </a:bodyPr>
          <a:lstStyle/>
          <a:p>
            <a:pPr algn="ctr"/>
            <a:r>
              <a:rPr lang="en-US" sz="1333" dirty="0">
                <a:solidFill>
                  <a:srgbClr val="002B4E"/>
                </a:solidFill>
              </a:rPr>
              <a:t>45$</a:t>
            </a:r>
          </a:p>
        </p:txBody>
      </p:sp>
      <p:sp>
        <p:nvSpPr>
          <p:cNvPr id="88" name="TextBox 87"/>
          <p:cNvSpPr txBox="1"/>
          <p:nvPr/>
        </p:nvSpPr>
        <p:spPr>
          <a:xfrm>
            <a:off x="10532423" y="4646153"/>
            <a:ext cx="643687" cy="297454"/>
          </a:xfrm>
          <a:prstGeom prst="rect">
            <a:avLst/>
          </a:prstGeom>
          <a:noFill/>
        </p:spPr>
        <p:txBody>
          <a:bodyPr wrap="square" rtlCol="0">
            <a:spAutoFit/>
          </a:bodyPr>
          <a:lstStyle/>
          <a:p>
            <a:pPr algn="ctr"/>
            <a:r>
              <a:rPr lang="en-US" sz="1333" dirty="0">
                <a:solidFill>
                  <a:srgbClr val="002B4E"/>
                </a:solidFill>
              </a:rPr>
              <a:t>63$</a:t>
            </a:r>
          </a:p>
        </p:txBody>
      </p:sp>
      <p:sp>
        <p:nvSpPr>
          <p:cNvPr id="89" name="TextBox 88"/>
          <p:cNvSpPr txBox="1"/>
          <p:nvPr/>
        </p:nvSpPr>
        <p:spPr>
          <a:xfrm>
            <a:off x="10532423" y="4973958"/>
            <a:ext cx="643687" cy="297454"/>
          </a:xfrm>
          <a:prstGeom prst="rect">
            <a:avLst/>
          </a:prstGeom>
          <a:noFill/>
        </p:spPr>
        <p:txBody>
          <a:bodyPr wrap="square" rtlCol="0">
            <a:spAutoFit/>
          </a:bodyPr>
          <a:lstStyle/>
          <a:p>
            <a:pPr algn="ctr"/>
            <a:r>
              <a:rPr lang="en-US" sz="1333" dirty="0">
                <a:solidFill>
                  <a:srgbClr val="002B4E"/>
                </a:solidFill>
              </a:rPr>
              <a:t>75$</a:t>
            </a:r>
          </a:p>
        </p:txBody>
      </p:sp>
      <p:sp>
        <p:nvSpPr>
          <p:cNvPr id="90" name="TextBox 89"/>
          <p:cNvSpPr txBox="1"/>
          <p:nvPr/>
        </p:nvSpPr>
        <p:spPr>
          <a:xfrm>
            <a:off x="10532423" y="5317566"/>
            <a:ext cx="643687" cy="297454"/>
          </a:xfrm>
          <a:prstGeom prst="rect">
            <a:avLst/>
          </a:prstGeom>
          <a:noFill/>
        </p:spPr>
        <p:txBody>
          <a:bodyPr wrap="square" rtlCol="0">
            <a:spAutoFit/>
          </a:bodyPr>
          <a:lstStyle/>
          <a:p>
            <a:pPr algn="ctr"/>
            <a:r>
              <a:rPr lang="en-US" sz="1333" dirty="0">
                <a:solidFill>
                  <a:srgbClr val="002B4E"/>
                </a:solidFill>
              </a:rPr>
              <a:t>85$</a:t>
            </a:r>
          </a:p>
        </p:txBody>
      </p:sp>
      <p:sp>
        <p:nvSpPr>
          <p:cNvPr id="91" name="TextBox 90"/>
          <p:cNvSpPr txBox="1"/>
          <p:nvPr/>
        </p:nvSpPr>
        <p:spPr>
          <a:xfrm>
            <a:off x="10532423" y="5647455"/>
            <a:ext cx="643687" cy="297454"/>
          </a:xfrm>
          <a:prstGeom prst="rect">
            <a:avLst/>
          </a:prstGeom>
          <a:noFill/>
        </p:spPr>
        <p:txBody>
          <a:bodyPr wrap="square" rtlCol="0">
            <a:spAutoFit/>
          </a:bodyPr>
          <a:lstStyle/>
          <a:p>
            <a:pPr algn="ctr"/>
            <a:r>
              <a:rPr lang="en-US" sz="1333" dirty="0">
                <a:solidFill>
                  <a:srgbClr val="002B4E"/>
                </a:solidFill>
              </a:rPr>
              <a:t>214</a:t>
            </a:r>
          </a:p>
        </p:txBody>
      </p:sp>
      <p:sp>
        <p:nvSpPr>
          <p:cNvPr id="92" name="TextBox 91"/>
          <p:cNvSpPr txBox="1"/>
          <p:nvPr/>
        </p:nvSpPr>
        <p:spPr>
          <a:xfrm>
            <a:off x="10532423" y="5969977"/>
            <a:ext cx="643687" cy="297454"/>
          </a:xfrm>
          <a:prstGeom prst="rect">
            <a:avLst/>
          </a:prstGeom>
          <a:noFill/>
        </p:spPr>
        <p:txBody>
          <a:bodyPr wrap="square" rtlCol="0">
            <a:spAutoFit/>
          </a:bodyPr>
          <a:lstStyle/>
          <a:p>
            <a:pPr algn="ctr"/>
            <a:r>
              <a:rPr lang="en-US" sz="1333" dirty="0">
                <a:solidFill>
                  <a:srgbClr val="002B4E"/>
                </a:solidFill>
              </a:rPr>
              <a:t>/</a:t>
            </a:r>
          </a:p>
        </p:txBody>
      </p:sp>
      <p:sp>
        <p:nvSpPr>
          <p:cNvPr id="93" name="TextBox 92"/>
          <p:cNvSpPr txBox="1"/>
          <p:nvPr/>
        </p:nvSpPr>
        <p:spPr>
          <a:xfrm>
            <a:off x="684472" y="2827449"/>
            <a:ext cx="1578789" cy="318100"/>
          </a:xfrm>
          <a:prstGeom prst="rect">
            <a:avLst/>
          </a:prstGeom>
          <a:noFill/>
        </p:spPr>
        <p:txBody>
          <a:bodyPr wrap="square" rtlCol="0">
            <a:spAutoFit/>
          </a:bodyPr>
          <a:lstStyle/>
          <a:p>
            <a:r>
              <a:rPr lang="en-US" sz="1467" dirty="0">
                <a:solidFill>
                  <a:srgbClr val="002B4E"/>
                </a:solidFill>
              </a:rPr>
              <a:t>Previous year</a:t>
            </a:r>
          </a:p>
        </p:txBody>
      </p:sp>
      <p:sp>
        <p:nvSpPr>
          <p:cNvPr id="94" name="TextBox 93"/>
          <p:cNvSpPr txBox="1"/>
          <p:nvPr/>
        </p:nvSpPr>
        <p:spPr>
          <a:xfrm>
            <a:off x="684472" y="3164296"/>
            <a:ext cx="1136027" cy="318100"/>
          </a:xfrm>
          <a:prstGeom prst="rect">
            <a:avLst/>
          </a:prstGeom>
          <a:noFill/>
        </p:spPr>
        <p:txBody>
          <a:bodyPr wrap="square" rtlCol="0">
            <a:spAutoFit/>
          </a:bodyPr>
          <a:lstStyle/>
          <a:p>
            <a:r>
              <a:rPr lang="en-US" sz="1467" dirty="0">
                <a:solidFill>
                  <a:srgbClr val="002B4E"/>
                </a:solidFill>
              </a:rPr>
              <a:t>increase</a:t>
            </a:r>
          </a:p>
        </p:txBody>
      </p:sp>
      <p:sp>
        <p:nvSpPr>
          <p:cNvPr id="103" name="Title 2">
            <a:extLst>
              <a:ext uri="{FF2B5EF4-FFF2-40B4-BE49-F238E27FC236}">
                <a16:creationId xmlns:a16="http://schemas.microsoft.com/office/drawing/2014/main" id="{5539F554-87FE-E6E9-4E1F-8084095FBBAB}"/>
              </a:ext>
            </a:extLst>
          </p:cNvPr>
          <p:cNvSpPr>
            <a:spLocks noGrp="1"/>
          </p:cNvSpPr>
          <p:nvPr>
            <p:ph type="title"/>
          </p:nvPr>
        </p:nvSpPr>
        <p:spPr>
          <a:xfrm>
            <a:off x="508001" y="455085"/>
            <a:ext cx="11157817" cy="660511"/>
          </a:xfrm>
        </p:spPr>
        <p:txBody>
          <a:bodyPr/>
          <a:lstStyle/>
          <a:p>
            <a:r>
              <a:rPr lang="en-US" b="1" dirty="0">
                <a:solidFill>
                  <a:srgbClr val="002B4E"/>
                </a:solidFill>
              </a:rPr>
              <a:t>Risk and Pending Action</a:t>
            </a:r>
          </a:p>
        </p:txBody>
      </p:sp>
      <p:sp>
        <p:nvSpPr>
          <p:cNvPr id="104" name="Text Placeholder 1">
            <a:extLst>
              <a:ext uri="{FF2B5EF4-FFF2-40B4-BE49-F238E27FC236}">
                <a16:creationId xmlns:a16="http://schemas.microsoft.com/office/drawing/2014/main" id="{8BFBB884-DF3E-468E-28DF-6FEA24092333}"/>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136974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1F07-7804-6E81-C27B-1759D2C47E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BD87BC-0F5C-5EFE-F9FD-2E00C4B749E5}"/>
              </a:ext>
            </a:extLst>
          </p:cNvPr>
          <p:cNvSpPr/>
          <p:nvPr/>
        </p:nvSpPr>
        <p:spPr>
          <a:xfrm>
            <a:off x="0" y="0"/>
            <a:ext cx="12192000" cy="7420302"/>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sp>
        <p:nvSpPr>
          <p:cNvPr id="8" name="Rectangle 7">
            <a:extLst>
              <a:ext uri="{FF2B5EF4-FFF2-40B4-BE49-F238E27FC236}">
                <a16:creationId xmlns:a16="http://schemas.microsoft.com/office/drawing/2014/main" id="{EF7D6F89-8FAE-CD6E-A433-0660C97B78CC}"/>
              </a:ext>
            </a:extLst>
          </p:cNvPr>
          <p:cNvSpPr/>
          <p:nvPr/>
        </p:nvSpPr>
        <p:spPr>
          <a:xfrm>
            <a:off x="762001" y="4283248"/>
            <a:ext cx="10667999" cy="646331"/>
          </a:xfrm>
          <a:prstGeom prst="rect">
            <a:avLst/>
          </a:prstGeom>
        </p:spPr>
        <p:txBody>
          <a:bodyPr wrap="square" lIns="91440" tIns="45720" rIns="91440" bIns="45720" anchor="t">
            <a:spAutoFit/>
          </a:bodyPr>
          <a:lstStyle/>
          <a:p>
            <a:pPr algn="ctr"/>
            <a:r>
              <a:rPr lang="en-AU" altLang="en-US" sz="3600" b="1" dirty="0">
                <a:solidFill>
                  <a:schemeClr val="bg1"/>
                </a:solidFill>
              </a:rPr>
              <a:t>This is a Title</a:t>
            </a:r>
            <a:endParaRPr lang="en-US" sz="3600" b="1" dirty="0">
              <a:solidFill>
                <a:schemeClr val="bg1"/>
              </a:solidFill>
              <a:latin typeface="Arial"/>
              <a:ea typeface="Roboto Bk" pitchFamily="2" charset="0"/>
              <a:cs typeface="Arial"/>
            </a:endParaRPr>
          </a:p>
        </p:txBody>
      </p:sp>
      <p:sp>
        <p:nvSpPr>
          <p:cNvPr id="3" name="Rectangle 2">
            <a:extLst>
              <a:ext uri="{FF2B5EF4-FFF2-40B4-BE49-F238E27FC236}">
                <a16:creationId xmlns:a16="http://schemas.microsoft.com/office/drawing/2014/main" id="{DFA5E609-EAEB-D410-3077-0CD30717DEAD}"/>
              </a:ext>
            </a:extLst>
          </p:cNvPr>
          <p:cNvSpPr/>
          <p:nvPr/>
        </p:nvSpPr>
        <p:spPr>
          <a:xfrm>
            <a:off x="762001" y="5000095"/>
            <a:ext cx="10667999" cy="646331"/>
          </a:xfrm>
          <a:prstGeom prst="rect">
            <a:avLst/>
          </a:prstGeom>
        </p:spPr>
        <p:txBody>
          <a:bodyPr wrap="square" lIns="91440" tIns="45720" rIns="91440" bIns="45720" anchor="t">
            <a:spAutoFit/>
          </a:bodyPr>
          <a:lstStyle/>
          <a:p>
            <a:pPr algn="ctr"/>
            <a:r>
              <a:rPr lang="en-US" altLang="en-US" sz="3600" dirty="0">
                <a:solidFill>
                  <a:schemeClr val="bg1"/>
                </a:solidFill>
              </a:rPr>
              <a:t>April 2025</a:t>
            </a:r>
          </a:p>
        </p:txBody>
      </p:sp>
      <p:pic>
        <p:nvPicPr>
          <p:cNvPr id="6" name="Graphic 5">
            <a:extLst>
              <a:ext uri="{FF2B5EF4-FFF2-40B4-BE49-F238E27FC236}">
                <a16:creationId xmlns:a16="http://schemas.microsoft.com/office/drawing/2014/main" id="{45230663-2260-6ED2-85C7-2DA6BCC6CF8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53863" y="1585660"/>
            <a:ext cx="6484274" cy="1920658"/>
          </a:xfrm>
          <a:prstGeom prst="rect">
            <a:avLst/>
          </a:prstGeom>
        </p:spPr>
      </p:pic>
    </p:spTree>
    <p:extLst>
      <p:ext uri="{BB962C8B-B14F-4D97-AF65-F5344CB8AC3E}">
        <p14:creationId xmlns:p14="http://schemas.microsoft.com/office/powerpoint/2010/main" val="183533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3315" y="2002776"/>
            <a:ext cx="11025373" cy="4564225"/>
            <a:chOff x="437486" y="1502081"/>
            <a:chExt cx="8269030" cy="3423169"/>
          </a:xfrm>
        </p:grpSpPr>
        <p:sp>
          <p:nvSpPr>
            <p:cNvPr id="5" name="Rectangle 4"/>
            <p:cNvSpPr/>
            <p:nvPr/>
          </p:nvSpPr>
          <p:spPr bwMode="auto">
            <a:xfrm>
              <a:off x="437486" y="1885949"/>
              <a:ext cx="8269029" cy="3039301"/>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6" name="Straight Connector 5"/>
            <p:cNvCxnSpPr/>
            <p:nvPr/>
          </p:nvCxnSpPr>
          <p:spPr>
            <a:xfrm>
              <a:off x="2133600" y="1885949"/>
              <a:ext cx="0" cy="30316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37486" y="21622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437486" y="1502081"/>
              <a:ext cx="8269029" cy="307669"/>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9" name="Straight Connector 8"/>
            <p:cNvCxnSpPr/>
            <p:nvPr/>
          </p:nvCxnSpPr>
          <p:spPr>
            <a:xfrm flipH="1">
              <a:off x="437486" y="24385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7486" y="27148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37486" y="29911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7486" y="32674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7486" y="35437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37486" y="38200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7486" y="40963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7486" y="43726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7486" y="464894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1502081"/>
              <a:ext cx="0" cy="3052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70220" y="1502081"/>
              <a:ext cx="0" cy="3052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70220" y="1885949"/>
              <a:ext cx="0" cy="30316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32320" y="1885949"/>
              <a:ext cx="0" cy="30316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32320" y="1502081"/>
              <a:ext cx="0" cy="3052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04544" y="2545299"/>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4" name="TextBox 23"/>
          <p:cNvSpPr txBox="1"/>
          <p:nvPr/>
        </p:nvSpPr>
        <p:spPr>
          <a:xfrm>
            <a:off x="604544" y="2915615"/>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5" name="TextBox 24"/>
          <p:cNvSpPr txBox="1"/>
          <p:nvPr/>
        </p:nvSpPr>
        <p:spPr>
          <a:xfrm>
            <a:off x="604544" y="3285931"/>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6" name="TextBox 25"/>
          <p:cNvSpPr txBox="1"/>
          <p:nvPr/>
        </p:nvSpPr>
        <p:spPr>
          <a:xfrm>
            <a:off x="604544" y="3656247"/>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7" name="TextBox 26"/>
          <p:cNvSpPr txBox="1"/>
          <p:nvPr/>
        </p:nvSpPr>
        <p:spPr>
          <a:xfrm>
            <a:off x="604544" y="4026563"/>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8" name="TextBox 27"/>
          <p:cNvSpPr txBox="1"/>
          <p:nvPr/>
        </p:nvSpPr>
        <p:spPr>
          <a:xfrm>
            <a:off x="604544" y="4396879"/>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29" name="TextBox 28"/>
          <p:cNvSpPr txBox="1"/>
          <p:nvPr/>
        </p:nvSpPr>
        <p:spPr>
          <a:xfrm>
            <a:off x="604544" y="4767195"/>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30" name="TextBox 29"/>
          <p:cNvSpPr txBox="1"/>
          <p:nvPr/>
        </p:nvSpPr>
        <p:spPr>
          <a:xfrm>
            <a:off x="604544" y="5137511"/>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31" name="TextBox 30"/>
          <p:cNvSpPr txBox="1"/>
          <p:nvPr/>
        </p:nvSpPr>
        <p:spPr>
          <a:xfrm>
            <a:off x="604544" y="5507827"/>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32" name="TextBox 31"/>
          <p:cNvSpPr txBox="1"/>
          <p:nvPr/>
        </p:nvSpPr>
        <p:spPr>
          <a:xfrm>
            <a:off x="604544" y="5878143"/>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33" name="TextBox 32"/>
          <p:cNvSpPr txBox="1"/>
          <p:nvPr/>
        </p:nvSpPr>
        <p:spPr>
          <a:xfrm>
            <a:off x="604544" y="6248457"/>
            <a:ext cx="1224257" cy="297454"/>
          </a:xfrm>
          <a:prstGeom prst="rect">
            <a:avLst/>
          </a:prstGeom>
          <a:noFill/>
        </p:spPr>
        <p:txBody>
          <a:bodyPr wrap="square" rtlCol="0">
            <a:spAutoFit/>
          </a:bodyPr>
          <a:lstStyle/>
          <a:p>
            <a:r>
              <a:rPr lang="en-US" sz="1333" dirty="0">
                <a:solidFill>
                  <a:srgbClr val="002B4E"/>
                </a:solidFill>
              </a:rPr>
              <a:t>Text holder</a:t>
            </a:r>
          </a:p>
        </p:txBody>
      </p:sp>
      <p:sp>
        <p:nvSpPr>
          <p:cNvPr id="34" name="TextBox 33"/>
          <p:cNvSpPr txBox="1"/>
          <p:nvPr/>
        </p:nvSpPr>
        <p:spPr>
          <a:xfrm>
            <a:off x="604541" y="2055705"/>
            <a:ext cx="2240259" cy="297454"/>
          </a:xfrm>
          <a:prstGeom prst="rect">
            <a:avLst/>
          </a:prstGeom>
          <a:noFill/>
        </p:spPr>
        <p:txBody>
          <a:bodyPr wrap="square" rtlCol="0">
            <a:spAutoFit/>
          </a:bodyPr>
          <a:lstStyle/>
          <a:p>
            <a:r>
              <a:rPr lang="en-US" sz="1333" b="1" dirty="0">
                <a:solidFill>
                  <a:schemeClr val="bg1"/>
                </a:solidFill>
                <a:latin typeface="+mj-lt"/>
              </a:rPr>
              <a:t>Non-current liabilities</a:t>
            </a:r>
          </a:p>
        </p:txBody>
      </p:sp>
      <p:sp>
        <p:nvSpPr>
          <p:cNvPr id="35" name="TextBox 34"/>
          <p:cNvSpPr txBox="1"/>
          <p:nvPr/>
        </p:nvSpPr>
        <p:spPr>
          <a:xfrm>
            <a:off x="7595454" y="2049355"/>
            <a:ext cx="1732257" cy="318100"/>
          </a:xfrm>
          <a:prstGeom prst="rect">
            <a:avLst/>
          </a:prstGeom>
          <a:noFill/>
        </p:spPr>
        <p:txBody>
          <a:bodyPr wrap="square" rtlCol="0">
            <a:spAutoFit/>
          </a:bodyPr>
          <a:lstStyle/>
          <a:p>
            <a:pPr algn="ctr"/>
            <a:r>
              <a:rPr lang="en-US" sz="1467" b="1" dirty="0">
                <a:solidFill>
                  <a:schemeClr val="bg1"/>
                </a:solidFill>
                <a:latin typeface="+mj-lt"/>
              </a:rPr>
              <a:t>2017</a:t>
            </a:r>
          </a:p>
        </p:txBody>
      </p:sp>
      <p:sp>
        <p:nvSpPr>
          <p:cNvPr id="36" name="TextBox 35"/>
          <p:cNvSpPr txBox="1"/>
          <p:nvPr/>
        </p:nvSpPr>
        <p:spPr>
          <a:xfrm>
            <a:off x="9678238" y="2049355"/>
            <a:ext cx="1732257" cy="318100"/>
          </a:xfrm>
          <a:prstGeom prst="rect">
            <a:avLst/>
          </a:prstGeom>
          <a:noFill/>
        </p:spPr>
        <p:txBody>
          <a:bodyPr wrap="square" rtlCol="0">
            <a:spAutoFit/>
          </a:bodyPr>
          <a:lstStyle/>
          <a:p>
            <a:pPr algn="ctr"/>
            <a:r>
              <a:rPr lang="en-US" sz="1467" b="1" dirty="0">
                <a:solidFill>
                  <a:schemeClr val="bg1"/>
                </a:solidFill>
                <a:latin typeface="+mj-lt"/>
              </a:rPr>
              <a:t>2018</a:t>
            </a:r>
          </a:p>
        </p:txBody>
      </p:sp>
      <p:sp>
        <p:nvSpPr>
          <p:cNvPr id="37" name="TextBox 36"/>
          <p:cNvSpPr txBox="1"/>
          <p:nvPr/>
        </p:nvSpPr>
        <p:spPr>
          <a:xfrm>
            <a:off x="7595454" y="2545298"/>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38" name="TextBox 37"/>
          <p:cNvSpPr txBox="1"/>
          <p:nvPr/>
        </p:nvSpPr>
        <p:spPr>
          <a:xfrm>
            <a:off x="7602233" y="291458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39" name="TextBox 38"/>
          <p:cNvSpPr txBox="1"/>
          <p:nvPr/>
        </p:nvSpPr>
        <p:spPr>
          <a:xfrm>
            <a:off x="7602233" y="328387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0" name="TextBox 39"/>
          <p:cNvSpPr txBox="1"/>
          <p:nvPr/>
        </p:nvSpPr>
        <p:spPr>
          <a:xfrm>
            <a:off x="7602233" y="3653166"/>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1" name="TextBox 40"/>
          <p:cNvSpPr txBox="1"/>
          <p:nvPr/>
        </p:nvSpPr>
        <p:spPr>
          <a:xfrm>
            <a:off x="7602233" y="4022455"/>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2" name="TextBox 41"/>
          <p:cNvSpPr txBox="1"/>
          <p:nvPr/>
        </p:nvSpPr>
        <p:spPr>
          <a:xfrm>
            <a:off x="7602233" y="4391745"/>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3" name="TextBox 42"/>
          <p:cNvSpPr txBox="1"/>
          <p:nvPr/>
        </p:nvSpPr>
        <p:spPr>
          <a:xfrm>
            <a:off x="7602233" y="4761034"/>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4" name="TextBox 43"/>
          <p:cNvSpPr txBox="1"/>
          <p:nvPr/>
        </p:nvSpPr>
        <p:spPr>
          <a:xfrm>
            <a:off x="7602233" y="5130323"/>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5" name="TextBox 44"/>
          <p:cNvSpPr txBox="1"/>
          <p:nvPr/>
        </p:nvSpPr>
        <p:spPr>
          <a:xfrm>
            <a:off x="7602233" y="5499613"/>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6" name="TextBox 45"/>
          <p:cNvSpPr txBox="1"/>
          <p:nvPr/>
        </p:nvSpPr>
        <p:spPr>
          <a:xfrm>
            <a:off x="7602233" y="5868902"/>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7" name="TextBox 46"/>
          <p:cNvSpPr txBox="1"/>
          <p:nvPr/>
        </p:nvSpPr>
        <p:spPr>
          <a:xfrm>
            <a:off x="7602233" y="623819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8" name="TextBox 47"/>
          <p:cNvSpPr txBox="1"/>
          <p:nvPr/>
        </p:nvSpPr>
        <p:spPr>
          <a:xfrm>
            <a:off x="9654088" y="2545298"/>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49" name="TextBox 48"/>
          <p:cNvSpPr txBox="1"/>
          <p:nvPr/>
        </p:nvSpPr>
        <p:spPr>
          <a:xfrm>
            <a:off x="9654088" y="291458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0" name="TextBox 49"/>
          <p:cNvSpPr txBox="1"/>
          <p:nvPr/>
        </p:nvSpPr>
        <p:spPr>
          <a:xfrm>
            <a:off x="9654088" y="328387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1" name="TextBox 50"/>
          <p:cNvSpPr txBox="1"/>
          <p:nvPr/>
        </p:nvSpPr>
        <p:spPr>
          <a:xfrm>
            <a:off x="9654088" y="3653166"/>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2" name="TextBox 51"/>
          <p:cNvSpPr txBox="1"/>
          <p:nvPr/>
        </p:nvSpPr>
        <p:spPr>
          <a:xfrm>
            <a:off x="9654088" y="4022455"/>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3" name="TextBox 52"/>
          <p:cNvSpPr txBox="1"/>
          <p:nvPr/>
        </p:nvSpPr>
        <p:spPr>
          <a:xfrm>
            <a:off x="9654088" y="4391745"/>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4" name="TextBox 53"/>
          <p:cNvSpPr txBox="1"/>
          <p:nvPr/>
        </p:nvSpPr>
        <p:spPr>
          <a:xfrm>
            <a:off x="9654088" y="4761034"/>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5" name="TextBox 54"/>
          <p:cNvSpPr txBox="1"/>
          <p:nvPr/>
        </p:nvSpPr>
        <p:spPr>
          <a:xfrm>
            <a:off x="9654088" y="5130323"/>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6" name="TextBox 55"/>
          <p:cNvSpPr txBox="1"/>
          <p:nvPr/>
        </p:nvSpPr>
        <p:spPr>
          <a:xfrm>
            <a:off x="9654088" y="5499613"/>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7" name="TextBox 56"/>
          <p:cNvSpPr txBox="1"/>
          <p:nvPr/>
        </p:nvSpPr>
        <p:spPr>
          <a:xfrm>
            <a:off x="9654088" y="5868902"/>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58" name="TextBox 57"/>
          <p:cNvSpPr txBox="1"/>
          <p:nvPr/>
        </p:nvSpPr>
        <p:spPr>
          <a:xfrm>
            <a:off x="9654088" y="6238197"/>
            <a:ext cx="1732257" cy="297454"/>
          </a:xfrm>
          <a:prstGeom prst="rect">
            <a:avLst/>
          </a:prstGeom>
          <a:noFill/>
        </p:spPr>
        <p:txBody>
          <a:bodyPr wrap="square" rtlCol="0">
            <a:spAutoFit/>
          </a:bodyPr>
          <a:lstStyle/>
          <a:p>
            <a:pPr algn="ctr"/>
            <a:r>
              <a:rPr lang="ar-SA" sz="1333" dirty="0">
                <a:solidFill>
                  <a:srgbClr val="002B4E"/>
                </a:solidFill>
              </a:rPr>
              <a:t>×××</a:t>
            </a:r>
            <a:endParaRPr lang="en-US" sz="1333" dirty="0">
              <a:solidFill>
                <a:srgbClr val="002B4E"/>
              </a:solidFill>
            </a:endParaRPr>
          </a:p>
        </p:txBody>
      </p:sp>
      <p:sp>
        <p:nvSpPr>
          <p:cNvPr id="69" name="Title 2">
            <a:extLst>
              <a:ext uri="{FF2B5EF4-FFF2-40B4-BE49-F238E27FC236}">
                <a16:creationId xmlns:a16="http://schemas.microsoft.com/office/drawing/2014/main" id="{1DD4805A-E5D4-5EA6-31B5-28A180673FBF}"/>
              </a:ext>
            </a:extLst>
          </p:cNvPr>
          <p:cNvSpPr>
            <a:spLocks noGrp="1"/>
          </p:cNvSpPr>
          <p:nvPr>
            <p:ph type="title"/>
          </p:nvPr>
        </p:nvSpPr>
        <p:spPr>
          <a:xfrm>
            <a:off x="508001" y="455085"/>
            <a:ext cx="11157817" cy="660511"/>
          </a:xfrm>
        </p:spPr>
        <p:txBody>
          <a:bodyPr/>
          <a:lstStyle/>
          <a:p>
            <a:r>
              <a:rPr lang="en-US" b="1" dirty="0">
                <a:solidFill>
                  <a:srgbClr val="002B4E"/>
                </a:solidFill>
              </a:rPr>
              <a:t>Equity and Liabilities</a:t>
            </a:r>
          </a:p>
        </p:txBody>
      </p:sp>
      <p:sp>
        <p:nvSpPr>
          <p:cNvPr id="70" name="Text Placeholder 1">
            <a:extLst>
              <a:ext uri="{FF2B5EF4-FFF2-40B4-BE49-F238E27FC236}">
                <a16:creationId xmlns:a16="http://schemas.microsoft.com/office/drawing/2014/main" id="{43B9AAF9-4EF4-734B-5E24-209CF89D50E1}"/>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129175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7350" y="2628900"/>
            <a:ext cx="11417301" cy="3454400"/>
            <a:chOff x="290512" y="2190750"/>
            <a:chExt cx="8562976" cy="2590800"/>
          </a:xfrm>
        </p:grpSpPr>
        <p:sp>
          <p:nvSpPr>
            <p:cNvPr id="5" name="Rectangle 4"/>
            <p:cNvSpPr/>
            <p:nvPr/>
          </p:nvSpPr>
          <p:spPr bwMode="auto">
            <a:xfrm>
              <a:off x="290512" y="2558142"/>
              <a:ext cx="8562976" cy="2223408"/>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6" name="Straight Connector 5"/>
            <p:cNvCxnSpPr/>
            <p:nvPr/>
          </p:nvCxnSpPr>
          <p:spPr>
            <a:xfrm>
              <a:off x="1738312" y="2558142"/>
              <a:ext cx="0" cy="22234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1738312" y="2190750"/>
              <a:ext cx="7115176" cy="367392"/>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8" name="Straight Connector 7"/>
            <p:cNvCxnSpPr/>
            <p:nvPr/>
          </p:nvCxnSpPr>
          <p:spPr>
            <a:xfrm>
              <a:off x="2945130" y="2190750"/>
              <a:ext cx="0" cy="2590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2190750"/>
              <a:ext cx="0" cy="2590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65584" y="2190750"/>
              <a:ext cx="0" cy="2590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58766" y="2190750"/>
              <a:ext cx="0" cy="2590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51948" y="2190750"/>
              <a:ext cx="0" cy="2590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0512" y="2863263"/>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0512" y="3183783"/>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0512" y="3504303"/>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0512" y="3824823"/>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0512" y="4145343"/>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0512" y="4465864"/>
              <a:ext cx="8562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00050" y="3178942"/>
            <a:ext cx="1631951" cy="297454"/>
          </a:xfrm>
          <a:prstGeom prst="rect">
            <a:avLst/>
          </a:prstGeom>
          <a:noFill/>
        </p:spPr>
        <p:txBody>
          <a:bodyPr wrap="square" rtlCol="0">
            <a:spAutoFit/>
          </a:bodyPr>
          <a:lstStyle/>
          <a:p>
            <a:r>
              <a:rPr lang="en-US" sz="1333" b="1" dirty="0">
                <a:solidFill>
                  <a:srgbClr val="002B4E"/>
                </a:solidFill>
              </a:rPr>
              <a:t>Competitor 01</a:t>
            </a:r>
          </a:p>
        </p:txBody>
      </p:sp>
      <p:sp>
        <p:nvSpPr>
          <p:cNvPr id="20" name="TextBox 19"/>
          <p:cNvSpPr txBox="1"/>
          <p:nvPr/>
        </p:nvSpPr>
        <p:spPr>
          <a:xfrm>
            <a:off x="400050" y="3600287"/>
            <a:ext cx="1631951" cy="297454"/>
          </a:xfrm>
          <a:prstGeom prst="rect">
            <a:avLst/>
          </a:prstGeom>
          <a:noFill/>
        </p:spPr>
        <p:txBody>
          <a:bodyPr wrap="square" rtlCol="0">
            <a:spAutoFit/>
          </a:bodyPr>
          <a:lstStyle/>
          <a:p>
            <a:r>
              <a:rPr lang="en-US" sz="1333" b="1" dirty="0">
                <a:solidFill>
                  <a:srgbClr val="002B4E"/>
                </a:solidFill>
              </a:rPr>
              <a:t>Competitor 02</a:t>
            </a:r>
          </a:p>
        </p:txBody>
      </p:sp>
      <p:sp>
        <p:nvSpPr>
          <p:cNvPr id="21" name="TextBox 20"/>
          <p:cNvSpPr txBox="1"/>
          <p:nvPr/>
        </p:nvSpPr>
        <p:spPr>
          <a:xfrm>
            <a:off x="400050" y="4021632"/>
            <a:ext cx="1631951" cy="297454"/>
          </a:xfrm>
          <a:prstGeom prst="rect">
            <a:avLst/>
          </a:prstGeom>
          <a:noFill/>
        </p:spPr>
        <p:txBody>
          <a:bodyPr wrap="square" rtlCol="0">
            <a:spAutoFit/>
          </a:bodyPr>
          <a:lstStyle/>
          <a:p>
            <a:r>
              <a:rPr lang="en-US" sz="1333" b="1" dirty="0">
                <a:solidFill>
                  <a:srgbClr val="002B4E"/>
                </a:solidFill>
              </a:rPr>
              <a:t>Competitor 03</a:t>
            </a:r>
          </a:p>
        </p:txBody>
      </p:sp>
      <p:sp>
        <p:nvSpPr>
          <p:cNvPr id="22" name="TextBox 21"/>
          <p:cNvSpPr txBox="1"/>
          <p:nvPr/>
        </p:nvSpPr>
        <p:spPr>
          <a:xfrm>
            <a:off x="400050" y="4442978"/>
            <a:ext cx="1631951" cy="297454"/>
          </a:xfrm>
          <a:prstGeom prst="rect">
            <a:avLst/>
          </a:prstGeom>
          <a:noFill/>
        </p:spPr>
        <p:txBody>
          <a:bodyPr wrap="square" rtlCol="0">
            <a:spAutoFit/>
          </a:bodyPr>
          <a:lstStyle/>
          <a:p>
            <a:r>
              <a:rPr lang="en-US" sz="1333" b="1" dirty="0">
                <a:solidFill>
                  <a:srgbClr val="002B4E"/>
                </a:solidFill>
              </a:rPr>
              <a:t>Competitor 04</a:t>
            </a:r>
          </a:p>
        </p:txBody>
      </p:sp>
      <p:sp>
        <p:nvSpPr>
          <p:cNvPr id="23" name="TextBox 22"/>
          <p:cNvSpPr txBox="1"/>
          <p:nvPr/>
        </p:nvSpPr>
        <p:spPr>
          <a:xfrm>
            <a:off x="400050" y="4864323"/>
            <a:ext cx="1631951" cy="297454"/>
          </a:xfrm>
          <a:prstGeom prst="rect">
            <a:avLst/>
          </a:prstGeom>
          <a:noFill/>
        </p:spPr>
        <p:txBody>
          <a:bodyPr wrap="square" rtlCol="0">
            <a:spAutoFit/>
          </a:bodyPr>
          <a:lstStyle/>
          <a:p>
            <a:r>
              <a:rPr lang="en-US" sz="1333" b="1" dirty="0">
                <a:solidFill>
                  <a:srgbClr val="002B4E"/>
                </a:solidFill>
              </a:rPr>
              <a:t>Competitor 05</a:t>
            </a:r>
          </a:p>
        </p:txBody>
      </p:sp>
      <p:sp>
        <p:nvSpPr>
          <p:cNvPr id="24" name="TextBox 23"/>
          <p:cNvSpPr txBox="1"/>
          <p:nvPr/>
        </p:nvSpPr>
        <p:spPr>
          <a:xfrm>
            <a:off x="400050" y="5285668"/>
            <a:ext cx="1631951" cy="297454"/>
          </a:xfrm>
          <a:prstGeom prst="rect">
            <a:avLst/>
          </a:prstGeom>
          <a:noFill/>
        </p:spPr>
        <p:txBody>
          <a:bodyPr wrap="square" rtlCol="0">
            <a:spAutoFit/>
          </a:bodyPr>
          <a:lstStyle/>
          <a:p>
            <a:r>
              <a:rPr lang="en-US" sz="1333" b="1" dirty="0">
                <a:solidFill>
                  <a:srgbClr val="002B4E"/>
                </a:solidFill>
              </a:rPr>
              <a:t>Competitor 06</a:t>
            </a:r>
          </a:p>
        </p:txBody>
      </p:sp>
      <p:sp>
        <p:nvSpPr>
          <p:cNvPr id="25" name="TextBox 24"/>
          <p:cNvSpPr txBox="1"/>
          <p:nvPr/>
        </p:nvSpPr>
        <p:spPr>
          <a:xfrm>
            <a:off x="2316167" y="2717252"/>
            <a:ext cx="1615437" cy="276999"/>
          </a:xfrm>
          <a:prstGeom prst="rect">
            <a:avLst/>
          </a:prstGeom>
          <a:noFill/>
        </p:spPr>
        <p:txBody>
          <a:bodyPr wrap="square" rtlCol="0">
            <a:spAutoFit/>
          </a:bodyPr>
          <a:lstStyle/>
          <a:p>
            <a:pPr algn="ctr"/>
            <a:r>
              <a:rPr lang="en-US" sz="1200" b="1" dirty="0">
                <a:solidFill>
                  <a:schemeClr val="bg1"/>
                </a:solidFill>
                <a:latin typeface="+mj-lt"/>
              </a:rPr>
              <a:t>Value activity 01</a:t>
            </a:r>
          </a:p>
        </p:txBody>
      </p:sp>
      <p:sp>
        <p:nvSpPr>
          <p:cNvPr id="26" name="TextBox 25"/>
          <p:cNvSpPr txBox="1"/>
          <p:nvPr/>
        </p:nvSpPr>
        <p:spPr>
          <a:xfrm>
            <a:off x="3930020" y="2717252"/>
            <a:ext cx="1596387" cy="276999"/>
          </a:xfrm>
          <a:prstGeom prst="rect">
            <a:avLst/>
          </a:prstGeom>
          <a:noFill/>
        </p:spPr>
        <p:txBody>
          <a:bodyPr wrap="square" rtlCol="0">
            <a:spAutoFit/>
          </a:bodyPr>
          <a:lstStyle/>
          <a:p>
            <a:pPr algn="ctr"/>
            <a:r>
              <a:rPr lang="en-US" sz="1200" b="1" dirty="0">
                <a:solidFill>
                  <a:schemeClr val="bg1"/>
                </a:solidFill>
                <a:latin typeface="+mj-lt"/>
              </a:rPr>
              <a:t>Value activity 02</a:t>
            </a:r>
          </a:p>
        </p:txBody>
      </p:sp>
      <p:sp>
        <p:nvSpPr>
          <p:cNvPr id="27" name="TextBox 26"/>
          <p:cNvSpPr txBox="1"/>
          <p:nvPr/>
        </p:nvSpPr>
        <p:spPr>
          <a:xfrm>
            <a:off x="5561010" y="2717252"/>
            <a:ext cx="1568132" cy="276999"/>
          </a:xfrm>
          <a:prstGeom prst="rect">
            <a:avLst/>
          </a:prstGeom>
          <a:noFill/>
        </p:spPr>
        <p:txBody>
          <a:bodyPr wrap="square" rtlCol="0">
            <a:spAutoFit/>
          </a:bodyPr>
          <a:lstStyle/>
          <a:p>
            <a:pPr algn="ctr"/>
            <a:r>
              <a:rPr lang="en-US" sz="1200" b="1" dirty="0">
                <a:solidFill>
                  <a:schemeClr val="bg1"/>
                </a:solidFill>
                <a:latin typeface="+mj-lt"/>
              </a:rPr>
              <a:t>Value activity 03</a:t>
            </a:r>
          </a:p>
        </p:txBody>
      </p:sp>
      <p:sp>
        <p:nvSpPr>
          <p:cNvPr id="28" name="TextBox 27"/>
          <p:cNvSpPr txBox="1"/>
          <p:nvPr/>
        </p:nvSpPr>
        <p:spPr>
          <a:xfrm>
            <a:off x="7145019" y="2717252"/>
            <a:ext cx="1577339" cy="276999"/>
          </a:xfrm>
          <a:prstGeom prst="rect">
            <a:avLst/>
          </a:prstGeom>
          <a:noFill/>
        </p:spPr>
        <p:txBody>
          <a:bodyPr wrap="square" rtlCol="0">
            <a:spAutoFit/>
          </a:bodyPr>
          <a:lstStyle/>
          <a:p>
            <a:pPr algn="ctr"/>
            <a:r>
              <a:rPr lang="en-US" sz="1200" b="1" dirty="0">
                <a:solidFill>
                  <a:schemeClr val="bg1"/>
                </a:solidFill>
                <a:latin typeface="+mj-lt"/>
              </a:rPr>
              <a:t>Value activity 04</a:t>
            </a:r>
          </a:p>
        </p:txBody>
      </p:sp>
      <p:sp>
        <p:nvSpPr>
          <p:cNvPr id="29" name="TextBox 28"/>
          <p:cNvSpPr txBox="1"/>
          <p:nvPr/>
        </p:nvSpPr>
        <p:spPr>
          <a:xfrm>
            <a:off x="8757284" y="2717252"/>
            <a:ext cx="1580515" cy="276999"/>
          </a:xfrm>
          <a:prstGeom prst="rect">
            <a:avLst/>
          </a:prstGeom>
          <a:noFill/>
        </p:spPr>
        <p:txBody>
          <a:bodyPr wrap="square" rtlCol="0">
            <a:spAutoFit/>
          </a:bodyPr>
          <a:lstStyle/>
          <a:p>
            <a:pPr algn="ctr"/>
            <a:r>
              <a:rPr lang="en-US" sz="1200" b="1" dirty="0">
                <a:solidFill>
                  <a:schemeClr val="bg1"/>
                </a:solidFill>
                <a:latin typeface="+mj-lt"/>
              </a:rPr>
              <a:t>Value activity 05</a:t>
            </a:r>
          </a:p>
        </p:txBody>
      </p:sp>
      <p:sp>
        <p:nvSpPr>
          <p:cNvPr id="30" name="TextBox 29"/>
          <p:cNvSpPr txBox="1"/>
          <p:nvPr/>
        </p:nvSpPr>
        <p:spPr>
          <a:xfrm>
            <a:off x="10312399" y="2717252"/>
            <a:ext cx="1584011" cy="276999"/>
          </a:xfrm>
          <a:prstGeom prst="rect">
            <a:avLst/>
          </a:prstGeom>
          <a:noFill/>
        </p:spPr>
        <p:txBody>
          <a:bodyPr wrap="square" rtlCol="0">
            <a:spAutoFit/>
          </a:bodyPr>
          <a:lstStyle/>
          <a:p>
            <a:pPr algn="ctr"/>
            <a:r>
              <a:rPr lang="en-US" sz="1200" b="1" dirty="0">
                <a:solidFill>
                  <a:schemeClr val="bg1"/>
                </a:solidFill>
                <a:latin typeface="+mj-lt"/>
              </a:rPr>
              <a:t>Value activity 06</a:t>
            </a:r>
          </a:p>
        </p:txBody>
      </p:sp>
      <p:sp>
        <p:nvSpPr>
          <p:cNvPr id="31" name="TextBox 30"/>
          <p:cNvSpPr txBox="1"/>
          <p:nvPr/>
        </p:nvSpPr>
        <p:spPr>
          <a:xfrm>
            <a:off x="400050" y="5707010"/>
            <a:ext cx="1631951" cy="297454"/>
          </a:xfrm>
          <a:prstGeom prst="rect">
            <a:avLst/>
          </a:prstGeom>
          <a:noFill/>
        </p:spPr>
        <p:txBody>
          <a:bodyPr wrap="square" rtlCol="0">
            <a:spAutoFit/>
          </a:bodyPr>
          <a:lstStyle/>
          <a:p>
            <a:r>
              <a:rPr lang="en-US" sz="1333" b="1" dirty="0">
                <a:solidFill>
                  <a:srgbClr val="002B4E"/>
                </a:solidFill>
              </a:rPr>
              <a:t>Competitor 07</a:t>
            </a:r>
          </a:p>
        </p:txBody>
      </p:sp>
      <p:sp>
        <p:nvSpPr>
          <p:cNvPr id="36" name="Title 2">
            <a:extLst>
              <a:ext uri="{FF2B5EF4-FFF2-40B4-BE49-F238E27FC236}">
                <a16:creationId xmlns:a16="http://schemas.microsoft.com/office/drawing/2014/main" id="{2225B2BA-A0B2-0192-18CC-7A64772ED36F}"/>
              </a:ext>
            </a:extLst>
          </p:cNvPr>
          <p:cNvSpPr>
            <a:spLocks noGrp="1"/>
          </p:cNvSpPr>
          <p:nvPr>
            <p:ph type="title"/>
          </p:nvPr>
        </p:nvSpPr>
        <p:spPr>
          <a:xfrm>
            <a:off x="508001" y="455085"/>
            <a:ext cx="11157817" cy="660511"/>
          </a:xfrm>
        </p:spPr>
        <p:txBody>
          <a:bodyPr/>
          <a:lstStyle/>
          <a:p>
            <a:r>
              <a:rPr lang="en-US" b="1" dirty="0">
                <a:solidFill>
                  <a:srgbClr val="002B4E"/>
                </a:solidFill>
              </a:rPr>
              <a:t>Value Chain Analysis</a:t>
            </a:r>
          </a:p>
        </p:txBody>
      </p:sp>
      <p:sp>
        <p:nvSpPr>
          <p:cNvPr id="37" name="Text Placeholder 1">
            <a:extLst>
              <a:ext uri="{FF2B5EF4-FFF2-40B4-BE49-F238E27FC236}">
                <a16:creationId xmlns:a16="http://schemas.microsoft.com/office/drawing/2014/main" id="{96216D69-CC70-77DD-1970-3ACA7DB9AE4E}"/>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59857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3315" y="2127135"/>
            <a:ext cx="11042307" cy="4300165"/>
            <a:chOff x="437486" y="1700126"/>
            <a:chExt cx="8281730" cy="3225124"/>
          </a:xfrm>
        </p:grpSpPr>
        <p:sp>
          <p:nvSpPr>
            <p:cNvPr id="5" name="Rectangle 4"/>
            <p:cNvSpPr/>
            <p:nvPr/>
          </p:nvSpPr>
          <p:spPr bwMode="auto">
            <a:xfrm>
              <a:off x="437486" y="2228503"/>
              <a:ext cx="8269029" cy="2696747"/>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6" name="Straight Connector 5"/>
            <p:cNvCxnSpPr/>
            <p:nvPr/>
          </p:nvCxnSpPr>
          <p:spPr>
            <a:xfrm>
              <a:off x="2133600" y="2228503"/>
              <a:ext cx="0" cy="2690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6829" y="2228503"/>
              <a:ext cx="0" cy="26872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20058" y="2228503"/>
              <a:ext cx="0" cy="26872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63287" y="2228503"/>
              <a:ext cx="0" cy="26872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2135186" y="1702507"/>
              <a:ext cx="6582939" cy="475998"/>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cxnSp>
          <p:nvCxnSpPr>
            <p:cNvPr id="11" name="Straight Connector 10"/>
            <p:cNvCxnSpPr/>
            <p:nvPr/>
          </p:nvCxnSpPr>
          <p:spPr>
            <a:xfrm>
              <a:off x="3776829" y="1700126"/>
              <a:ext cx="0" cy="4759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20058" y="1700126"/>
              <a:ext cx="0" cy="4759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63287" y="1700126"/>
              <a:ext cx="0" cy="4759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37487" y="2607043"/>
              <a:ext cx="82690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7486" y="2991933"/>
              <a:ext cx="82690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7486" y="3376823"/>
              <a:ext cx="82690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7486" y="3761713"/>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37486" y="4146603"/>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7486" y="4531493"/>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09396" y="2228503"/>
              <a:ext cx="0" cy="26872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7486" y="4916380"/>
              <a:ext cx="82817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882524" y="2929544"/>
            <a:ext cx="1652867" cy="297454"/>
          </a:xfrm>
          <a:prstGeom prst="rect">
            <a:avLst/>
          </a:prstGeom>
          <a:noFill/>
        </p:spPr>
        <p:txBody>
          <a:bodyPr wrap="square" rtlCol="0">
            <a:spAutoFit/>
          </a:bodyPr>
          <a:lstStyle/>
          <a:p>
            <a:pPr algn="ctr"/>
            <a:r>
              <a:rPr lang="en-US" sz="1333" dirty="0">
                <a:solidFill>
                  <a:srgbClr val="002B4E"/>
                </a:solidFill>
                <a:latin typeface="+mj-lt"/>
              </a:rPr>
              <a:t>Your Company</a:t>
            </a:r>
          </a:p>
        </p:txBody>
      </p:sp>
      <p:sp>
        <p:nvSpPr>
          <p:cNvPr id="23" name="TextBox 22"/>
          <p:cNvSpPr txBox="1"/>
          <p:nvPr/>
        </p:nvSpPr>
        <p:spPr>
          <a:xfrm>
            <a:off x="882524" y="3450586"/>
            <a:ext cx="1652867" cy="297454"/>
          </a:xfrm>
          <a:prstGeom prst="rect">
            <a:avLst/>
          </a:prstGeom>
          <a:noFill/>
        </p:spPr>
        <p:txBody>
          <a:bodyPr wrap="square" rtlCol="0">
            <a:spAutoFit/>
          </a:bodyPr>
          <a:lstStyle/>
          <a:p>
            <a:pPr algn="ctr"/>
            <a:r>
              <a:rPr lang="en-US" sz="1333" dirty="0">
                <a:solidFill>
                  <a:srgbClr val="002B4E"/>
                </a:solidFill>
                <a:latin typeface="+mj-lt"/>
              </a:rPr>
              <a:t>Competitor A</a:t>
            </a:r>
          </a:p>
        </p:txBody>
      </p:sp>
      <p:sp>
        <p:nvSpPr>
          <p:cNvPr id="24" name="TextBox 23"/>
          <p:cNvSpPr txBox="1"/>
          <p:nvPr/>
        </p:nvSpPr>
        <p:spPr>
          <a:xfrm>
            <a:off x="882524" y="3961369"/>
            <a:ext cx="1652867" cy="297454"/>
          </a:xfrm>
          <a:prstGeom prst="rect">
            <a:avLst/>
          </a:prstGeom>
          <a:noFill/>
        </p:spPr>
        <p:txBody>
          <a:bodyPr wrap="square" rtlCol="0">
            <a:spAutoFit/>
          </a:bodyPr>
          <a:lstStyle/>
          <a:p>
            <a:pPr algn="ctr"/>
            <a:r>
              <a:rPr lang="en-US" sz="1333" dirty="0">
                <a:solidFill>
                  <a:srgbClr val="002B4E"/>
                </a:solidFill>
                <a:latin typeface="+mj-lt"/>
              </a:rPr>
              <a:t>Competitor B</a:t>
            </a:r>
          </a:p>
        </p:txBody>
      </p:sp>
      <p:sp>
        <p:nvSpPr>
          <p:cNvPr id="25" name="TextBox 24"/>
          <p:cNvSpPr txBox="1"/>
          <p:nvPr/>
        </p:nvSpPr>
        <p:spPr>
          <a:xfrm>
            <a:off x="882524" y="4472152"/>
            <a:ext cx="1652867" cy="297454"/>
          </a:xfrm>
          <a:prstGeom prst="rect">
            <a:avLst/>
          </a:prstGeom>
          <a:noFill/>
        </p:spPr>
        <p:txBody>
          <a:bodyPr wrap="square" rtlCol="0">
            <a:spAutoFit/>
          </a:bodyPr>
          <a:lstStyle/>
          <a:p>
            <a:pPr algn="ctr"/>
            <a:r>
              <a:rPr lang="en-US" sz="1333" dirty="0">
                <a:solidFill>
                  <a:srgbClr val="002B4E"/>
                </a:solidFill>
                <a:latin typeface="+mj-lt"/>
              </a:rPr>
              <a:t>Competitor C</a:t>
            </a:r>
          </a:p>
        </p:txBody>
      </p:sp>
      <p:sp>
        <p:nvSpPr>
          <p:cNvPr id="26" name="TextBox 25"/>
          <p:cNvSpPr txBox="1"/>
          <p:nvPr/>
        </p:nvSpPr>
        <p:spPr>
          <a:xfrm>
            <a:off x="882524" y="4982934"/>
            <a:ext cx="1652867" cy="297454"/>
          </a:xfrm>
          <a:prstGeom prst="rect">
            <a:avLst/>
          </a:prstGeom>
          <a:noFill/>
        </p:spPr>
        <p:txBody>
          <a:bodyPr wrap="square" rtlCol="0">
            <a:spAutoFit/>
          </a:bodyPr>
          <a:lstStyle/>
          <a:p>
            <a:pPr algn="ctr"/>
            <a:r>
              <a:rPr lang="en-US" sz="1333" dirty="0">
                <a:solidFill>
                  <a:srgbClr val="002B4E"/>
                </a:solidFill>
                <a:latin typeface="+mj-lt"/>
              </a:rPr>
              <a:t>Competitor D</a:t>
            </a:r>
          </a:p>
        </p:txBody>
      </p:sp>
      <p:sp>
        <p:nvSpPr>
          <p:cNvPr id="27" name="TextBox 26"/>
          <p:cNvSpPr txBox="1"/>
          <p:nvPr/>
        </p:nvSpPr>
        <p:spPr>
          <a:xfrm>
            <a:off x="882524" y="5493717"/>
            <a:ext cx="1652867" cy="297454"/>
          </a:xfrm>
          <a:prstGeom prst="rect">
            <a:avLst/>
          </a:prstGeom>
          <a:noFill/>
        </p:spPr>
        <p:txBody>
          <a:bodyPr wrap="square" rtlCol="0">
            <a:spAutoFit/>
          </a:bodyPr>
          <a:lstStyle/>
          <a:p>
            <a:pPr algn="ctr"/>
            <a:r>
              <a:rPr lang="en-US" sz="1333" dirty="0">
                <a:solidFill>
                  <a:srgbClr val="002B4E"/>
                </a:solidFill>
                <a:latin typeface="+mj-lt"/>
              </a:rPr>
              <a:t>Competitor E</a:t>
            </a:r>
          </a:p>
        </p:txBody>
      </p:sp>
      <p:sp>
        <p:nvSpPr>
          <p:cNvPr id="28" name="TextBox 27"/>
          <p:cNvSpPr txBox="1"/>
          <p:nvPr/>
        </p:nvSpPr>
        <p:spPr>
          <a:xfrm>
            <a:off x="882524" y="6004502"/>
            <a:ext cx="1652867" cy="297454"/>
          </a:xfrm>
          <a:prstGeom prst="rect">
            <a:avLst/>
          </a:prstGeom>
          <a:noFill/>
        </p:spPr>
        <p:txBody>
          <a:bodyPr wrap="square" rtlCol="0">
            <a:spAutoFit/>
          </a:bodyPr>
          <a:lstStyle/>
          <a:p>
            <a:pPr algn="ctr"/>
            <a:r>
              <a:rPr lang="en-US" sz="1333" dirty="0">
                <a:solidFill>
                  <a:srgbClr val="002B4E"/>
                </a:solidFill>
                <a:latin typeface="+mj-lt"/>
              </a:rPr>
              <a:t>Competitor F</a:t>
            </a:r>
          </a:p>
        </p:txBody>
      </p:sp>
      <p:sp>
        <p:nvSpPr>
          <p:cNvPr id="29" name="TextBox 28"/>
          <p:cNvSpPr txBox="1"/>
          <p:nvPr/>
        </p:nvSpPr>
        <p:spPr>
          <a:xfrm>
            <a:off x="3110091" y="2273407"/>
            <a:ext cx="1652867" cy="338554"/>
          </a:xfrm>
          <a:prstGeom prst="rect">
            <a:avLst/>
          </a:prstGeom>
          <a:noFill/>
        </p:spPr>
        <p:txBody>
          <a:bodyPr wrap="square" rtlCol="0">
            <a:spAutoFit/>
          </a:bodyPr>
          <a:lstStyle/>
          <a:p>
            <a:pPr algn="ctr"/>
            <a:r>
              <a:rPr lang="en-US" sz="1600" dirty="0">
                <a:solidFill>
                  <a:schemeClr val="bg1"/>
                </a:solidFill>
                <a:latin typeface="+mj-lt"/>
              </a:rPr>
              <a:t>Product 01</a:t>
            </a:r>
          </a:p>
        </p:txBody>
      </p:sp>
      <p:sp>
        <p:nvSpPr>
          <p:cNvPr id="30" name="TextBox 29"/>
          <p:cNvSpPr txBox="1"/>
          <p:nvPr/>
        </p:nvSpPr>
        <p:spPr>
          <a:xfrm>
            <a:off x="5263432" y="2273407"/>
            <a:ext cx="1652867" cy="338554"/>
          </a:xfrm>
          <a:prstGeom prst="rect">
            <a:avLst/>
          </a:prstGeom>
          <a:noFill/>
        </p:spPr>
        <p:txBody>
          <a:bodyPr wrap="square" rtlCol="0">
            <a:spAutoFit/>
          </a:bodyPr>
          <a:lstStyle/>
          <a:p>
            <a:pPr algn="ctr"/>
            <a:r>
              <a:rPr lang="en-US" sz="1600" dirty="0">
                <a:solidFill>
                  <a:schemeClr val="bg1"/>
                </a:solidFill>
                <a:latin typeface="+mj-lt"/>
              </a:rPr>
              <a:t>Product 02</a:t>
            </a:r>
          </a:p>
        </p:txBody>
      </p:sp>
      <p:sp>
        <p:nvSpPr>
          <p:cNvPr id="31" name="TextBox 30"/>
          <p:cNvSpPr txBox="1"/>
          <p:nvPr/>
        </p:nvSpPr>
        <p:spPr>
          <a:xfrm>
            <a:off x="7473217" y="2273407"/>
            <a:ext cx="1652867" cy="338554"/>
          </a:xfrm>
          <a:prstGeom prst="rect">
            <a:avLst/>
          </a:prstGeom>
          <a:noFill/>
        </p:spPr>
        <p:txBody>
          <a:bodyPr wrap="square" rtlCol="0">
            <a:spAutoFit/>
          </a:bodyPr>
          <a:lstStyle/>
          <a:p>
            <a:pPr algn="ctr"/>
            <a:r>
              <a:rPr lang="en-US" sz="1600" dirty="0">
                <a:solidFill>
                  <a:schemeClr val="bg1"/>
                </a:solidFill>
                <a:latin typeface="+mj-lt"/>
              </a:rPr>
              <a:t>Product 03</a:t>
            </a:r>
          </a:p>
        </p:txBody>
      </p:sp>
      <p:sp>
        <p:nvSpPr>
          <p:cNvPr id="32" name="TextBox 31"/>
          <p:cNvSpPr txBox="1"/>
          <p:nvPr/>
        </p:nvSpPr>
        <p:spPr>
          <a:xfrm>
            <a:off x="9664188" y="2273407"/>
            <a:ext cx="1652867" cy="338554"/>
          </a:xfrm>
          <a:prstGeom prst="rect">
            <a:avLst/>
          </a:prstGeom>
          <a:noFill/>
        </p:spPr>
        <p:txBody>
          <a:bodyPr wrap="square" rtlCol="0">
            <a:spAutoFit/>
          </a:bodyPr>
          <a:lstStyle/>
          <a:p>
            <a:pPr algn="ctr"/>
            <a:r>
              <a:rPr lang="en-US" sz="1600" dirty="0">
                <a:solidFill>
                  <a:schemeClr val="bg1"/>
                </a:solidFill>
                <a:latin typeface="+mj-lt"/>
              </a:rPr>
              <a:t>Product 04</a:t>
            </a:r>
          </a:p>
        </p:txBody>
      </p:sp>
      <p:sp>
        <p:nvSpPr>
          <p:cNvPr id="33" name="TextBox 32"/>
          <p:cNvSpPr txBox="1"/>
          <p:nvPr/>
        </p:nvSpPr>
        <p:spPr>
          <a:xfrm>
            <a:off x="3110091" y="2932718"/>
            <a:ext cx="1652867" cy="297454"/>
          </a:xfrm>
          <a:prstGeom prst="rect">
            <a:avLst/>
          </a:prstGeom>
          <a:noFill/>
        </p:spPr>
        <p:txBody>
          <a:bodyPr wrap="square" rtlCol="0">
            <a:spAutoFit/>
          </a:bodyPr>
          <a:lstStyle/>
          <a:p>
            <a:pPr algn="ctr"/>
            <a:r>
              <a:rPr lang="en-US" sz="1333" dirty="0">
                <a:solidFill>
                  <a:srgbClr val="002B4E"/>
                </a:solidFill>
                <a:latin typeface="+mj-lt"/>
              </a:rPr>
              <a:t>200$</a:t>
            </a:r>
          </a:p>
        </p:txBody>
      </p:sp>
      <p:sp>
        <p:nvSpPr>
          <p:cNvPr id="34" name="TextBox 33"/>
          <p:cNvSpPr txBox="1"/>
          <p:nvPr/>
        </p:nvSpPr>
        <p:spPr>
          <a:xfrm>
            <a:off x="3110091" y="3445476"/>
            <a:ext cx="1652867" cy="297454"/>
          </a:xfrm>
          <a:prstGeom prst="rect">
            <a:avLst/>
          </a:prstGeom>
          <a:noFill/>
        </p:spPr>
        <p:txBody>
          <a:bodyPr wrap="square" rtlCol="0">
            <a:spAutoFit/>
          </a:bodyPr>
          <a:lstStyle/>
          <a:p>
            <a:pPr algn="ctr"/>
            <a:r>
              <a:rPr lang="en-US" sz="1333" dirty="0">
                <a:solidFill>
                  <a:srgbClr val="002B4E"/>
                </a:solidFill>
                <a:latin typeface="+mj-lt"/>
              </a:rPr>
              <a:t>522$</a:t>
            </a:r>
          </a:p>
        </p:txBody>
      </p:sp>
      <p:sp>
        <p:nvSpPr>
          <p:cNvPr id="35" name="TextBox 34"/>
          <p:cNvSpPr txBox="1"/>
          <p:nvPr/>
        </p:nvSpPr>
        <p:spPr>
          <a:xfrm>
            <a:off x="3110091" y="3958233"/>
            <a:ext cx="1652867" cy="297454"/>
          </a:xfrm>
          <a:prstGeom prst="rect">
            <a:avLst/>
          </a:prstGeom>
          <a:noFill/>
        </p:spPr>
        <p:txBody>
          <a:bodyPr wrap="square" rtlCol="0">
            <a:spAutoFit/>
          </a:bodyPr>
          <a:lstStyle/>
          <a:p>
            <a:pPr algn="ctr"/>
            <a:r>
              <a:rPr lang="en-US" sz="1333" dirty="0">
                <a:solidFill>
                  <a:srgbClr val="002B4E"/>
                </a:solidFill>
                <a:latin typeface="+mj-lt"/>
              </a:rPr>
              <a:t>754$</a:t>
            </a:r>
          </a:p>
        </p:txBody>
      </p:sp>
      <p:sp>
        <p:nvSpPr>
          <p:cNvPr id="36" name="TextBox 35"/>
          <p:cNvSpPr txBox="1"/>
          <p:nvPr/>
        </p:nvSpPr>
        <p:spPr>
          <a:xfrm>
            <a:off x="3110091" y="4470990"/>
            <a:ext cx="1652867" cy="297454"/>
          </a:xfrm>
          <a:prstGeom prst="rect">
            <a:avLst/>
          </a:prstGeom>
          <a:noFill/>
        </p:spPr>
        <p:txBody>
          <a:bodyPr wrap="square" rtlCol="0">
            <a:spAutoFit/>
          </a:bodyPr>
          <a:lstStyle/>
          <a:p>
            <a:pPr algn="ctr"/>
            <a:r>
              <a:rPr lang="en-US" sz="1333" dirty="0">
                <a:solidFill>
                  <a:srgbClr val="002B4E"/>
                </a:solidFill>
                <a:latin typeface="+mj-lt"/>
              </a:rPr>
              <a:t>244$</a:t>
            </a:r>
          </a:p>
        </p:txBody>
      </p:sp>
      <p:sp>
        <p:nvSpPr>
          <p:cNvPr id="37" name="TextBox 36"/>
          <p:cNvSpPr txBox="1"/>
          <p:nvPr/>
        </p:nvSpPr>
        <p:spPr>
          <a:xfrm>
            <a:off x="3110091" y="4983748"/>
            <a:ext cx="1652867" cy="297454"/>
          </a:xfrm>
          <a:prstGeom prst="rect">
            <a:avLst/>
          </a:prstGeom>
          <a:noFill/>
        </p:spPr>
        <p:txBody>
          <a:bodyPr wrap="square" rtlCol="0">
            <a:spAutoFit/>
          </a:bodyPr>
          <a:lstStyle/>
          <a:p>
            <a:pPr algn="ctr"/>
            <a:r>
              <a:rPr lang="en-US" sz="1333" dirty="0">
                <a:solidFill>
                  <a:srgbClr val="002B4E"/>
                </a:solidFill>
                <a:latin typeface="+mj-lt"/>
              </a:rPr>
              <a:t>214$</a:t>
            </a:r>
          </a:p>
        </p:txBody>
      </p:sp>
      <p:sp>
        <p:nvSpPr>
          <p:cNvPr id="38" name="TextBox 37"/>
          <p:cNvSpPr txBox="1"/>
          <p:nvPr/>
        </p:nvSpPr>
        <p:spPr>
          <a:xfrm>
            <a:off x="3110091" y="5496505"/>
            <a:ext cx="1652867" cy="297454"/>
          </a:xfrm>
          <a:prstGeom prst="rect">
            <a:avLst/>
          </a:prstGeom>
          <a:noFill/>
        </p:spPr>
        <p:txBody>
          <a:bodyPr wrap="square" rtlCol="0">
            <a:spAutoFit/>
          </a:bodyPr>
          <a:lstStyle/>
          <a:p>
            <a:pPr algn="ctr"/>
            <a:r>
              <a:rPr lang="en-US" sz="1333" dirty="0">
                <a:solidFill>
                  <a:srgbClr val="002B4E"/>
                </a:solidFill>
                <a:latin typeface="+mj-lt"/>
              </a:rPr>
              <a:t>835$</a:t>
            </a:r>
          </a:p>
        </p:txBody>
      </p:sp>
      <p:sp>
        <p:nvSpPr>
          <p:cNvPr id="39" name="TextBox 38"/>
          <p:cNvSpPr txBox="1"/>
          <p:nvPr/>
        </p:nvSpPr>
        <p:spPr>
          <a:xfrm>
            <a:off x="3110091" y="6009264"/>
            <a:ext cx="1652867" cy="297454"/>
          </a:xfrm>
          <a:prstGeom prst="rect">
            <a:avLst/>
          </a:prstGeom>
          <a:noFill/>
        </p:spPr>
        <p:txBody>
          <a:bodyPr wrap="square" rtlCol="0">
            <a:spAutoFit/>
          </a:bodyPr>
          <a:lstStyle/>
          <a:p>
            <a:pPr algn="ctr"/>
            <a:r>
              <a:rPr lang="en-US" sz="1333" dirty="0">
                <a:solidFill>
                  <a:srgbClr val="002B4E"/>
                </a:solidFill>
                <a:latin typeface="+mj-lt"/>
              </a:rPr>
              <a:t>456$</a:t>
            </a:r>
          </a:p>
        </p:txBody>
      </p:sp>
      <p:sp>
        <p:nvSpPr>
          <p:cNvPr id="40" name="TextBox 39"/>
          <p:cNvSpPr txBox="1"/>
          <p:nvPr/>
        </p:nvSpPr>
        <p:spPr>
          <a:xfrm>
            <a:off x="5263432" y="2932718"/>
            <a:ext cx="1652867" cy="297454"/>
          </a:xfrm>
          <a:prstGeom prst="rect">
            <a:avLst/>
          </a:prstGeom>
          <a:noFill/>
        </p:spPr>
        <p:txBody>
          <a:bodyPr wrap="square" rtlCol="0">
            <a:spAutoFit/>
          </a:bodyPr>
          <a:lstStyle/>
          <a:p>
            <a:pPr algn="ctr"/>
            <a:r>
              <a:rPr lang="en-US" sz="1333" dirty="0">
                <a:solidFill>
                  <a:srgbClr val="002B4E"/>
                </a:solidFill>
                <a:latin typeface="+mj-lt"/>
              </a:rPr>
              <a:t>200$</a:t>
            </a:r>
          </a:p>
        </p:txBody>
      </p:sp>
      <p:sp>
        <p:nvSpPr>
          <p:cNvPr id="41" name="TextBox 40"/>
          <p:cNvSpPr txBox="1"/>
          <p:nvPr/>
        </p:nvSpPr>
        <p:spPr>
          <a:xfrm>
            <a:off x="5263432" y="3445476"/>
            <a:ext cx="1652867" cy="297454"/>
          </a:xfrm>
          <a:prstGeom prst="rect">
            <a:avLst/>
          </a:prstGeom>
          <a:noFill/>
        </p:spPr>
        <p:txBody>
          <a:bodyPr wrap="square" rtlCol="0">
            <a:spAutoFit/>
          </a:bodyPr>
          <a:lstStyle/>
          <a:p>
            <a:pPr algn="ctr"/>
            <a:r>
              <a:rPr lang="en-US" sz="1333" dirty="0">
                <a:solidFill>
                  <a:srgbClr val="002B4E"/>
                </a:solidFill>
                <a:latin typeface="+mj-lt"/>
              </a:rPr>
              <a:t>522$</a:t>
            </a:r>
          </a:p>
        </p:txBody>
      </p:sp>
      <p:sp>
        <p:nvSpPr>
          <p:cNvPr id="42" name="TextBox 41"/>
          <p:cNvSpPr txBox="1"/>
          <p:nvPr/>
        </p:nvSpPr>
        <p:spPr>
          <a:xfrm>
            <a:off x="5263432" y="3958233"/>
            <a:ext cx="1652867" cy="297454"/>
          </a:xfrm>
          <a:prstGeom prst="rect">
            <a:avLst/>
          </a:prstGeom>
          <a:noFill/>
        </p:spPr>
        <p:txBody>
          <a:bodyPr wrap="square" rtlCol="0">
            <a:spAutoFit/>
          </a:bodyPr>
          <a:lstStyle/>
          <a:p>
            <a:pPr algn="ctr"/>
            <a:r>
              <a:rPr lang="en-US" sz="1333" dirty="0">
                <a:solidFill>
                  <a:srgbClr val="002B4E"/>
                </a:solidFill>
                <a:latin typeface="+mj-lt"/>
              </a:rPr>
              <a:t>754$</a:t>
            </a:r>
          </a:p>
        </p:txBody>
      </p:sp>
      <p:sp>
        <p:nvSpPr>
          <p:cNvPr id="43" name="TextBox 42"/>
          <p:cNvSpPr txBox="1"/>
          <p:nvPr/>
        </p:nvSpPr>
        <p:spPr>
          <a:xfrm>
            <a:off x="5263432" y="4470990"/>
            <a:ext cx="1652867" cy="297454"/>
          </a:xfrm>
          <a:prstGeom prst="rect">
            <a:avLst/>
          </a:prstGeom>
          <a:noFill/>
        </p:spPr>
        <p:txBody>
          <a:bodyPr wrap="square" rtlCol="0">
            <a:spAutoFit/>
          </a:bodyPr>
          <a:lstStyle/>
          <a:p>
            <a:pPr algn="ctr"/>
            <a:r>
              <a:rPr lang="en-US" sz="1333" dirty="0">
                <a:solidFill>
                  <a:srgbClr val="002B4E"/>
                </a:solidFill>
                <a:latin typeface="+mj-lt"/>
              </a:rPr>
              <a:t>244$</a:t>
            </a:r>
          </a:p>
        </p:txBody>
      </p:sp>
      <p:sp>
        <p:nvSpPr>
          <p:cNvPr id="44" name="TextBox 43"/>
          <p:cNvSpPr txBox="1"/>
          <p:nvPr/>
        </p:nvSpPr>
        <p:spPr>
          <a:xfrm>
            <a:off x="5263432" y="4983748"/>
            <a:ext cx="1652867" cy="297454"/>
          </a:xfrm>
          <a:prstGeom prst="rect">
            <a:avLst/>
          </a:prstGeom>
          <a:noFill/>
        </p:spPr>
        <p:txBody>
          <a:bodyPr wrap="square" rtlCol="0">
            <a:spAutoFit/>
          </a:bodyPr>
          <a:lstStyle/>
          <a:p>
            <a:pPr algn="ctr"/>
            <a:r>
              <a:rPr lang="en-US" sz="1333" dirty="0">
                <a:solidFill>
                  <a:srgbClr val="002B4E"/>
                </a:solidFill>
                <a:latin typeface="+mj-lt"/>
              </a:rPr>
              <a:t>214$</a:t>
            </a:r>
          </a:p>
        </p:txBody>
      </p:sp>
      <p:sp>
        <p:nvSpPr>
          <p:cNvPr id="45" name="TextBox 44"/>
          <p:cNvSpPr txBox="1"/>
          <p:nvPr/>
        </p:nvSpPr>
        <p:spPr>
          <a:xfrm>
            <a:off x="5263432" y="5496505"/>
            <a:ext cx="1652867" cy="297454"/>
          </a:xfrm>
          <a:prstGeom prst="rect">
            <a:avLst/>
          </a:prstGeom>
          <a:noFill/>
        </p:spPr>
        <p:txBody>
          <a:bodyPr wrap="square" rtlCol="0">
            <a:spAutoFit/>
          </a:bodyPr>
          <a:lstStyle/>
          <a:p>
            <a:pPr algn="ctr"/>
            <a:r>
              <a:rPr lang="en-US" sz="1333" dirty="0">
                <a:solidFill>
                  <a:srgbClr val="002B4E"/>
                </a:solidFill>
                <a:latin typeface="+mj-lt"/>
              </a:rPr>
              <a:t>835$</a:t>
            </a:r>
          </a:p>
        </p:txBody>
      </p:sp>
      <p:sp>
        <p:nvSpPr>
          <p:cNvPr id="46" name="TextBox 45"/>
          <p:cNvSpPr txBox="1"/>
          <p:nvPr/>
        </p:nvSpPr>
        <p:spPr>
          <a:xfrm>
            <a:off x="5263432" y="6009264"/>
            <a:ext cx="1652867" cy="297454"/>
          </a:xfrm>
          <a:prstGeom prst="rect">
            <a:avLst/>
          </a:prstGeom>
          <a:noFill/>
        </p:spPr>
        <p:txBody>
          <a:bodyPr wrap="square" rtlCol="0">
            <a:spAutoFit/>
          </a:bodyPr>
          <a:lstStyle/>
          <a:p>
            <a:pPr algn="ctr"/>
            <a:r>
              <a:rPr lang="en-US" sz="1333" dirty="0">
                <a:solidFill>
                  <a:srgbClr val="002B4E"/>
                </a:solidFill>
                <a:latin typeface="+mj-lt"/>
              </a:rPr>
              <a:t>456$</a:t>
            </a:r>
          </a:p>
        </p:txBody>
      </p:sp>
      <p:sp>
        <p:nvSpPr>
          <p:cNvPr id="47" name="TextBox 46"/>
          <p:cNvSpPr txBox="1"/>
          <p:nvPr/>
        </p:nvSpPr>
        <p:spPr>
          <a:xfrm>
            <a:off x="7454401" y="2932718"/>
            <a:ext cx="1652867" cy="297454"/>
          </a:xfrm>
          <a:prstGeom prst="rect">
            <a:avLst/>
          </a:prstGeom>
          <a:noFill/>
        </p:spPr>
        <p:txBody>
          <a:bodyPr wrap="square" rtlCol="0">
            <a:spAutoFit/>
          </a:bodyPr>
          <a:lstStyle/>
          <a:p>
            <a:pPr algn="ctr"/>
            <a:r>
              <a:rPr lang="en-US" sz="1333" dirty="0">
                <a:solidFill>
                  <a:srgbClr val="002B4E"/>
                </a:solidFill>
                <a:latin typeface="+mj-lt"/>
              </a:rPr>
              <a:t>200$</a:t>
            </a:r>
          </a:p>
        </p:txBody>
      </p:sp>
      <p:sp>
        <p:nvSpPr>
          <p:cNvPr id="48" name="TextBox 47"/>
          <p:cNvSpPr txBox="1"/>
          <p:nvPr/>
        </p:nvSpPr>
        <p:spPr>
          <a:xfrm>
            <a:off x="7454401" y="3445476"/>
            <a:ext cx="1652867" cy="297454"/>
          </a:xfrm>
          <a:prstGeom prst="rect">
            <a:avLst/>
          </a:prstGeom>
          <a:noFill/>
        </p:spPr>
        <p:txBody>
          <a:bodyPr wrap="square" rtlCol="0">
            <a:spAutoFit/>
          </a:bodyPr>
          <a:lstStyle/>
          <a:p>
            <a:pPr algn="ctr"/>
            <a:r>
              <a:rPr lang="en-US" sz="1333" dirty="0">
                <a:solidFill>
                  <a:srgbClr val="002B4E"/>
                </a:solidFill>
                <a:latin typeface="+mj-lt"/>
              </a:rPr>
              <a:t>522$</a:t>
            </a:r>
          </a:p>
        </p:txBody>
      </p:sp>
      <p:sp>
        <p:nvSpPr>
          <p:cNvPr id="49" name="TextBox 48"/>
          <p:cNvSpPr txBox="1"/>
          <p:nvPr/>
        </p:nvSpPr>
        <p:spPr>
          <a:xfrm>
            <a:off x="7454401" y="3958233"/>
            <a:ext cx="1652867" cy="297454"/>
          </a:xfrm>
          <a:prstGeom prst="rect">
            <a:avLst/>
          </a:prstGeom>
          <a:noFill/>
        </p:spPr>
        <p:txBody>
          <a:bodyPr wrap="square" rtlCol="0">
            <a:spAutoFit/>
          </a:bodyPr>
          <a:lstStyle/>
          <a:p>
            <a:pPr algn="ctr"/>
            <a:r>
              <a:rPr lang="en-US" sz="1333" dirty="0">
                <a:solidFill>
                  <a:srgbClr val="002B4E"/>
                </a:solidFill>
                <a:latin typeface="+mj-lt"/>
              </a:rPr>
              <a:t>754$</a:t>
            </a:r>
          </a:p>
        </p:txBody>
      </p:sp>
      <p:sp>
        <p:nvSpPr>
          <p:cNvPr id="50" name="TextBox 49"/>
          <p:cNvSpPr txBox="1"/>
          <p:nvPr/>
        </p:nvSpPr>
        <p:spPr>
          <a:xfrm>
            <a:off x="7454401" y="4470990"/>
            <a:ext cx="1652867" cy="297454"/>
          </a:xfrm>
          <a:prstGeom prst="rect">
            <a:avLst/>
          </a:prstGeom>
          <a:noFill/>
        </p:spPr>
        <p:txBody>
          <a:bodyPr wrap="square" rtlCol="0">
            <a:spAutoFit/>
          </a:bodyPr>
          <a:lstStyle/>
          <a:p>
            <a:pPr algn="ctr"/>
            <a:r>
              <a:rPr lang="en-US" sz="1333" dirty="0">
                <a:solidFill>
                  <a:srgbClr val="002B4E"/>
                </a:solidFill>
                <a:latin typeface="+mj-lt"/>
              </a:rPr>
              <a:t>244$</a:t>
            </a:r>
          </a:p>
        </p:txBody>
      </p:sp>
      <p:sp>
        <p:nvSpPr>
          <p:cNvPr id="51" name="TextBox 50"/>
          <p:cNvSpPr txBox="1"/>
          <p:nvPr/>
        </p:nvSpPr>
        <p:spPr>
          <a:xfrm>
            <a:off x="7454401" y="4983748"/>
            <a:ext cx="1652867" cy="297454"/>
          </a:xfrm>
          <a:prstGeom prst="rect">
            <a:avLst/>
          </a:prstGeom>
          <a:noFill/>
        </p:spPr>
        <p:txBody>
          <a:bodyPr wrap="square" rtlCol="0">
            <a:spAutoFit/>
          </a:bodyPr>
          <a:lstStyle/>
          <a:p>
            <a:pPr algn="ctr"/>
            <a:r>
              <a:rPr lang="en-US" sz="1333" dirty="0">
                <a:solidFill>
                  <a:srgbClr val="002B4E"/>
                </a:solidFill>
                <a:latin typeface="+mj-lt"/>
              </a:rPr>
              <a:t>214$</a:t>
            </a:r>
          </a:p>
        </p:txBody>
      </p:sp>
      <p:sp>
        <p:nvSpPr>
          <p:cNvPr id="52" name="TextBox 51"/>
          <p:cNvSpPr txBox="1"/>
          <p:nvPr/>
        </p:nvSpPr>
        <p:spPr>
          <a:xfrm>
            <a:off x="7454401" y="5496505"/>
            <a:ext cx="1652867" cy="297454"/>
          </a:xfrm>
          <a:prstGeom prst="rect">
            <a:avLst/>
          </a:prstGeom>
          <a:noFill/>
        </p:spPr>
        <p:txBody>
          <a:bodyPr wrap="square" rtlCol="0">
            <a:spAutoFit/>
          </a:bodyPr>
          <a:lstStyle/>
          <a:p>
            <a:pPr algn="ctr"/>
            <a:r>
              <a:rPr lang="en-US" sz="1333" dirty="0">
                <a:solidFill>
                  <a:srgbClr val="002B4E"/>
                </a:solidFill>
                <a:latin typeface="+mj-lt"/>
              </a:rPr>
              <a:t>835$</a:t>
            </a:r>
          </a:p>
        </p:txBody>
      </p:sp>
      <p:sp>
        <p:nvSpPr>
          <p:cNvPr id="53" name="TextBox 52"/>
          <p:cNvSpPr txBox="1"/>
          <p:nvPr/>
        </p:nvSpPr>
        <p:spPr>
          <a:xfrm>
            <a:off x="7454401" y="6009264"/>
            <a:ext cx="1652867" cy="297454"/>
          </a:xfrm>
          <a:prstGeom prst="rect">
            <a:avLst/>
          </a:prstGeom>
          <a:noFill/>
        </p:spPr>
        <p:txBody>
          <a:bodyPr wrap="square" rtlCol="0">
            <a:spAutoFit/>
          </a:bodyPr>
          <a:lstStyle/>
          <a:p>
            <a:pPr algn="ctr"/>
            <a:r>
              <a:rPr lang="en-US" sz="1333" dirty="0">
                <a:solidFill>
                  <a:srgbClr val="002B4E"/>
                </a:solidFill>
                <a:latin typeface="+mj-lt"/>
              </a:rPr>
              <a:t>456$</a:t>
            </a:r>
          </a:p>
        </p:txBody>
      </p:sp>
      <p:sp>
        <p:nvSpPr>
          <p:cNvPr id="54" name="TextBox 53"/>
          <p:cNvSpPr txBox="1"/>
          <p:nvPr/>
        </p:nvSpPr>
        <p:spPr>
          <a:xfrm>
            <a:off x="9664188" y="2948592"/>
            <a:ext cx="1652867" cy="297454"/>
          </a:xfrm>
          <a:prstGeom prst="rect">
            <a:avLst/>
          </a:prstGeom>
          <a:noFill/>
        </p:spPr>
        <p:txBody>
          <a:bodyPr wrap="square" rtlCol="0">
            <a:spAutoFit/>
          </a:bodyPr>
          <a:lstStyle/>
          <a:p>
            <a:pPr algn="ctr"/>
            <a:r>
              <a:rPr lang="en-US" sz="1333" dirty="0">
                <a:solidFill>
                  <a:srgbClr val="002B4E"/>
                </a:solidFill>
                <a:latin typeface="+mj-lt"/>
              </a:rPr>
              <a:t>200$</a:t>
            </a:r>
          </a:p>
        </p:txBody>
      </p:sp>
      <p:sp>
        <p:nvSpPr>
          <p:cNvPr id="55" name="TextBox 54"/>
          <p:cNvSpPr txBox="1"/>
          <p:nvPr/>
        </p:nvSpPr>
        <p:spPr>
          <a:xfrm>
            <a:off x="9664188" y="3458704"/>
            <a:ext cx="1652867" cy="297454"/>
          </a:xfrm>
          <a:prstGeom prst="rect">
            <a:avLst/>
          </a:prstGeom>
          <a:noFill/>
        </p:spPr>
        <p:txBody>
          <a:bodyPr wrap="square" rtlCol="0">
            <a:spAutoFit/>
          </a:bodyPr>
          <a:lstStyle/>
          <a:p>
            <a:pPr algn="ctr"/>
            <a:r>
              <a:rPr lang="en-US" sz="1333" dirty="0">
                <a:solidFill>
                  <a:srgbClr val="002B4E"/>
                </a:solidFill>
                <a:latin typeface="+mj-lt"/>
              </a:rPr>
              <a:t>522$</a:t>
            </a:r>
          </a:p>
        </p:txBody>
      </p:sp>
      <p:sp>
        <p:nvSpPr>
          <p:cNvPr id="56" name="TextBox 55"/>
          <p:cNvSpPr txBox="1"/>
          <p:nvPr/>
        </p:nvSpPr>
        <p:spPr>
          <a:xfrm>
            <a:off x="9664188" y="3968816"/>
            <a:ext cx="1652867" cy="297454"/>
          </a:xfrm>
          <a:prstGeom prst="rect">
            <a:avLst/>
          </a:prstGeom>
          <a:noFill/>
        </p:spPr>
        <p:txBody>
          <a:bodyPr wrap="square" rtlCol="0">
            <a:spAutoFit/>
          </a:bodyPr>
          <a:lstStyle/>
          <a:p>
            <a:pPr algn="ctr"/>
            <a:r>
              <a:rPr lang="en-US" sz="1333" dirty="0">
                <a:solidFill>
                  <a:srgbClr val="002B4E"/>
                </a:solidFill>
                <a:latin typeface="+mj-lt"/>
              </a:rPr>
              <a:t>754$</a:t>
            </a:r>
          </a:p>
        </p:txBody>
      </p:sp>
      <p:sp>
        <p:nvSpPr>
          <p:cNvPr id="57" name="TextBox 56"/>
          <p:cNvSpPr txBox="1"/>
          <p:nvPr/>
        </p:nvSpPr>
        <p:spPr>
          <a:xfrm>
            <a:off x="9664188" y="4478928"/>
            <a:ext cx="1652867" cy="297454"/>
          </a:xfrm>
          <a:prstGeom prst="rect">
            <a:avLst/>
          </a:prstGeom>
          <a:noFill/>
        </p:spPr>
        <p:txBody>
          <a:bodyPr wrap="square" rtlCol="0">
            <a:spAutoFit/>
          </a:bodyPr>
          <a:lstStyle/>
          <a:p>
            <a:pPr algn="ctr"/>
            <a:r>
              <a:rPr lang="en-US" sz="1333" dirty="0">
                <a:solidFill>
                  <a:srgbClr val="002B4E"/>
                </a:solidFill>
                <a:latin typeface="+mj-lt"/>
              </a:rPr>
              <a:t>244$</a:t>
            </a:r>
          </a:p>
        </p:txBody>
      </p:sp>
      <p:sp>
        <p:nvSpPr>
          <p:cNvPr id="58" name="TextBox 57"/>
          <p:cNvSpPr txBox="1"/>
          <p:nvPr/>
        </p:nvSpPr>
        <p:spPr>
          <a:xfrm>
            <a:off x="9664188" y="4989040"/>
            <a:ext cx="1652867" cy="297454"/>
          </a:xfrm>
          <a:prstGeom prst="rect">
            <a:avLst/>
          </a:prstGeom>
          <a:noFill/>
        </p:spPr>
        <p:txBody>
          <a:bodyPr wrap="square" rtlCol="0">
            <a:spAutoFit/>
          </a:bodyPr>
          <a:lstStyle/>
          <a:p>
            <a:pPr algn="ctr"/>
            <a:r>
              <a:rPr lang="en-US" sz="1333" dirty="0">
                <a:solidFill>
                  <a:srgbClr val="002B4E"/>
                </a:solidFill>
                <a:latin typeface="+mj-lt"/>
              </a:rPr>
              <a:t>214$</a:t>
            </a:r>
          </a:p>
        </p:txBody>
      </p:sp>
      <p:sp>
        <p:nvSpPr>
          <p:cNvPr id="59" name="TextBox 58"/>
          <p:cNvSpPr txBox="1"/>
          <p:nvPr/>
        </p:nvSpPr>
        <p:spPr>
          <a:xfrm>
            <a:off x="9664188" y="5499152"/>
            <a:ext cx="1652867" cy="297454"/>
          </a:xfrm>
          <a:prstGeom prst="rect">
            <a:avLst/>
          </a:prstGeom>
          <a:noFill/>
        </p:spPr>
        <p:txBody>
          <a:bodyPr wrap="square" rtlCol="0">
            <a:spAutoFit/>
          </a:bodyPr>
          <a:lstStyle/>
          <a:p>
            <a:pPr algn="ctr"/>
            <a:r>
              <a:rPr lang="en-US" sz="1333" dirty="0">
                <a:solidFill>
                  <a:srgbClr val="002B4E"/>
                </a:solidFill>
                <a:latin typeface="+mj-lt"/>
              </a:rPr>
              <a:t>835$</a:t>
            </a:r>
          </a:p>
        </p:txBody>
      </p:sp>
      <p:sp>
        <p:nvSpPr>
          <p:cNvPr id="60" name="TextBox 59"/>
          <p:cNvSpPr txBox="1"/>
          <p:nvPr/>
        </p:nvSpPr>
        <p:spPr>
          <a:xfrm>
            <a:off x="9664188" y="6009264"/>
            <a:ext cx="1652867" cy="297454"/>
          </a:xfrm>
          <a:prstGeom prst="rect">
            <a:avLst/>
          </a:prstGeom>
          <a:noFill/>
        </p:spPr>
        <p:txBody>
          <a:bodyPr wrap="square" rtlCol="0">
            <a:spAutoFit/>
          </a:bodyPr>
          <a:lstStyle/>
          <a:p>
            <a:pPr algn="ctr"/>
            <a:r>
              <a:rPr lang="en-US" sz="1333" dirty="0">
                <a:solidFill>
                  <a:srgbClr val="002B4E"/>
                </a:solidFill>
                <a:latin typeface="+mj-lt"/>
              </a:rPr>
              <a:t>456$</a:t>
            </a:r>
          </a:p>
        </p:txBody>
      </p:sp>
      <p:sp>
        <p:nvSpPr>
          <p:cNvPr id="65" name="Title 2">
            <a:extLst>
              <a:ext uri="{FF2B5EF4-FFF2-40B4-BE49-F238E27FC236}">
                <a16:creationId xmlns:a16="http://schemas.microsoft.com/office/drawing/2014/main" id="{F7B41FA9-9512-8D1A-60C9-5EF1141A69EE}"/>
              </a:ext>
            </a:extLst>
          </p:cNvPr>
          <p:cNvSpPr>
            <a:spLocks noGrp="1"/>
          </p:cNvSpPr>
          <p:nvPr>
            <p:ph type="title"/>
          </p:nvPr>
        </p:nvSpPr>
        <p:spPr>
          <a:xfrm>
            <a:off x="508001" y="455085"/>
            <a:ext cx="11157817" cy="660511"/>
          </a:xfrm>
        </p:spPr>
        <p:txBody>
          <a:bodyPr/>
          <a:lstStyle/>
          <a:p>
            <a:r>
              <a:rPr lang="en-US" b="1" dirty="0">
                <a:solidFill>
                  <a:srgbClr val="002B4E"/>
                </a:solidFill>
              </a:rPr>
              <a:t>Marketing and Sales</a:t>
            </a:r>
          </a:p>
        </p:txBody>
      </p:sp>
      <p:sp>
        <p:nvSpPr>
          <p:cNvPr id="66" name="Text Placeholder 1">
            <a:extLst>
              <a:ext uri="{FF2B5EF4-FFF2-40B4-BE49-F238E27FC236}">
                <a16:creationId xmlns:a16="http://schemas.microsoft.com/office/drawing/2014/main" id="{7465908E-D935-2C58-B196-910FBF1C63E7}"/>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316110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3314" y="3243533"/>
            <a:ext cx="11025375" cy="3182668"/>
            <a:chOff x="437485" y="2470749"/>
            <a:chExt cx="8269031" cy="2387001"/>
          </a:xfrm>
        </p:grpSpPr>
        <p:sp>
          <p:nvSpPr>
            <p:cNvPr id="5" name="Rectangle 4"/>
            <p:cNvSpPr/>
            <p:nvPr/>
          </p:nvSpPr>
          <p:spPr bwMode="auto">
            <a:xfrm>
              <a:off x="437485" y="2927949"/>
              <a:ext cx="8269029" cy="1929801"/>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6" name="Rectangle 5"/>
            <p:cNvSpPr/>
            <p:nvPr/>
          </p:nvSpPr>
          <p:spPr bwMode="auto">
            <a:xfrm>
              <a:off x="437486" y="2470749"/>
              <a:ext cx="8269029" cy="454292"/>
            </a:xfrm>
            <a:prstGeom prst="rect">
              <a:avLst/>
            </a:prstGeom>
            <a:solidFill>
              <a:srgbClr val="002B4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7" name="Straight Connector 6"/>
            <p:cNvCxnSpPr/>
            <p:nvPr/>
          </p:nvCxnSpPr>
          <p:spPr>
            <a:xfrm>
              <a:off x="2489957" y="2470749"/>
              <a:ext cx="0" cy="23870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62143" y="2470749"/>
              <a:ext cx="0" cy="23870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34329" y="2470749"/>
              <a:ext cx="0" cy="23870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7485" y="331390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37485" y="3699869"/>
              <a:ext cx="826903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7485" y="4085829"/>
              <a:ext cx="82690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7485" y="4471789"/>
              <a:ext cx="82690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37485" y="4857750"/>
              <a:ext cx="82690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04631" y="3327511"/>
            <a:ext cx="1378403" cy="379656"/>
          </a:xfrm>
          <a:prstGeom prst="rect">
            <a:avLst/>
          </a:prstGeom>
          <a:noFill/>
        </p:spPr>
        <p:txBody>
          <a:bodyPr wrap="square" rtlCol="0">
            <a:spAutoFit/>
          </a:bodyPr>
          <a:lstStyle/>
          <a:p>
            <a:r>
              <a:rPr lang="en-US" sz="1867" b="1" dirty="0">
                <a:solidFill>
                  <a:schemeClr val="bg1"/>
                </a:solidFill>
                <a:latin typeface="+mj-lt"/>
              </a:rPr>
              <a:t>Activity 1</a:t>
            </a:r>
          </a:p>
        </p:txBody>
      </p:sp>
      <p:sp>
        <p:nvSpPr>
          <p:cNvPr id="16" name="TextBox 15"/>
          <p:cNvSpPr txBox="1"/>
          <p:nvPr/>
        </p:nvSpPr>
        <p:spPr>
          <a:xfrm>
            <a:off x="6096001" y="3327511"/>
            <a:ext cx="1655076" cy="379656"/>
          </a:xfrm>
          <a:prstGeom prst="rect">
            <a:avLst/>
          </a:prstGeom>
          <a:noFill/>
        </p:spPr>
        <p:txBody>
          <a:bodyPr wrap="square" rtlCol="0">
            <a:spAutoFit/>
          </a:bodyPr>
          <a:lstStyle/>
          <a:p>
            <a:r>
              <a:rPr lang="en-US" sz="1867" b="1" dirty="0">
                <a:solidFill>
                  <a:schemeClr val="bg1"/>
                </a:solidFill>
                <a:latin typeface="+mj-lt"/>
              </a:rPr>
              <a:t>Completed</a:t>
            </a:r>
          </a:p>
        </p:txBody>
      </p:sp>
      <p:sp>
        <p:nvSpPr>
          <p:cNvPr id="17" name="TextBox 16"/>
          <p:cNvSpPr txBox="1"/>
          <p:nvPr/>
        </p:nvSpPr>
        <p:spPr>
          <a:xfrm>
            <a:off x="3319944" y="3327511"/>
            <a:ext cx="1378403" cy="379656"/>
          </a:xfrm>
          <a:prstGeom prst="rect">
            <a:avLst/>
          </a:prstGeom>
          <a:noFill/>
        </p:spPr>
        <p:txBody>
          <a:bodyPr wrap="square" rtlCol="0">
            <a:spAutoFit/>
          </a:bodyPr>
          <a:lstStyle/>
          <a:p>
            <a:r>
              <a:rPr lang="en-US" sz="1867" b="1" dirty="0">
                <a:solidFill>
                  <a:schemeClr val="bg1"/>
                </a:solidFill>
                <a:latin typeface="+mj-lt"/>
              </a:rPr>
              <a:t>Activity 2</a:t>
            </a:r>
          </a:p>
        </p:txBody>
      </p:sp>
      <p:sp>
        <p:nvSpPr>
          <p:cNvPr id="18" name="TextBox 17"/>
          <p:cNvSpPr txBox="1"/>
          <p:nvPr/>
        </p:nvSpPr>
        <p:spPr>
          <a:xfrm>
            <a:off x="8845773" y="3327511"/>
            <a:ext cx="1822228" cy="379656"/>
          </a:xfrm>
          <a:prstGeom prst="rect">
            <a:avLst/>
          </a:prstGeom>
          <a:noFill/>
        </p:spPr>
        <p:txBody>
          <a:bodyPr wrap="square" rtlCol="0">
            <a:spAutoFit/>
          </a:bodyPr>
          <a:lstStyle/>
          <a:p>
            <a:r>
              <a:rPr lang="en-US" sz="1867" b="1" dirty="0">
                <a:solidFill>
                  <a:schemeClr val="bg1"/>
                </a:solidFill>
                <a:latin typeface="+mj-lt"/>
              </a:rPr>
              <a:t>Top 3 to-dos</a:t>
            </a:r>
          </a:p>
        </p:txBody>
      </p:sp>
      <p:sp>
        <p:nvSpPr>
          <p:cNvPr id="19" name="TextBox 18"/>
          <p:cNvSpPr txBox="1"/>
          <p:nvPr/>
        </p:nvSpPr>
        <p:spPr>
          <a:xfrm>
            <a:off x="704631" y="394555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0" name="TextBox 19"/>
          <p:cNvSpPr txBox="1"/>
          <p:nvPr/>
        </p:nvSpPr>
        <p:spPr>
          <a:xfrm>
            <a:off x="704631" y="446153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1" name="TextBox 20"/>
          <p:cNvSpPr txBox="1"/>
          <p:nvPr/>
        </p:nvSpPr>
        <p:spPr>
          <a:xfrm>
            <a:off x="704631" y="497751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2" name="TextBox 21"/>
          <p:cNvSpPr txBox="1"/>
          <p:nvPr/>
        </p:nvSpPr>
        <p:spPr>
          <a:xfrm>
            <a:off x="704631" y="549349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3" name="TextBox 22"/>
          <p:cNvSpPr txBox="1"/>
          <p:nvPr/>
        </p:nvSpPr>
        <p:spPr>
          <a:xfrm>
            <a:off x="704631" y="600947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4" name="TextBox 23"/>
          <p:cNvSpPr txBox="1"/>
          <p:nvPr/>
        </p:nvSpPr>
        <p:spPr>
          <a:xfrm>
            <a:off x="3374029" y="394555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5" name="TextBox 24"/>
          <p:cNvSpPr txBox="1"/>
          <p:nvPr/>
        </p:nvSpPr>
        <p:spPr>
          <a:xfrm>
            <a:off x="3374029" y="446153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6" name="TextBox 25"/>
          <p:cNvSpPr txBox="1"/>
          <p:nvPr/>
        </p:nvSpPr>
        <p:spPr>
          <a:xfrm>
            <a:off x="3374029" y="497751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7" name="TextBox 26"/>
          <p:cNvSpPr txBox="1"/>
          <p:nvPr/>
        </p:nvSpPr>
        <p:spPr>
          <a:xfrm>
            <a:off x="3374029" y="549349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8" name="TextBox 27"/>
          <p:cNvSpPr txBox="1"/>
          <p:nvPr/>
        </p:nvSpPr>
        <p:spPr>
          <a:xfrm>
            <a:off x="3374029" y="600947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29" name="TextBox 28"/>
          <p:cNvSpPr txBox="1"/>
          <p:nvPr/>
        </p:nvSpPr>
        <p:spPr>
          <a:xfrm>
            <a:off x="6136944" y="3945553"/>
            <a:ext cx="785000" cy="338554"/>
          </a:xfrm>
          <a:prstGeom prst="rect">
            <a:avLst/>
          </a:prstGeom>
          <a:noFill/>
        </p:spPr>
        <p:txBody>
          <a:bodyPr wrap="square" rtlCol="0">
            <a:spAutoFit/>
          </a:bodyPr>
          <a:lstStyle/>
          <a:p>
            <a:r>
              <a:rPr lang="en-US" sz="1600" dirty="0">
                <a:solidFill>
                  <a:srgbClr val="002B4E"/>
                </a:solidFill>
              </a:rPr>
              <a:t>42 %</a:t>
            </a:r>
          </a:p>
        </p:txBody>
      </p:sp>
      <p:sp>
        <p:nvSpPr>
          <p:cNvPr id="30" name="TextBox 29"/>
          <p:cNvSpPr txBox="1"/>
          <p:nvPr/>
        </p:nvSpPr>
        <p:spPr>
          <a:xfrm>
            <a:off x="6136944" y="4461533"/>
            <a:ext cx="785000" cy="338554"/>
          </a:xfrm>
          <a:prstGeom prst="rect">
            <a:avLst/>
          </a:prstGeom>
          <a:noFill/>
        </p:spPr>
        <p:txBody>
          <a:bodyPr wrap="square" rtlCol="0">
            <a:spAutoFit/>
          </a:bodyPr>
          <a:lstStyle/>
          <a:p>
            <a:r>
              <a:rPr lang="en-US" sz="1600" dirty="0">
                <a:solidFill>
                  <a:srgbClr val="002B4E"/>
                </a:solidFill>
              </a:rPr>
              <a:t>55 %</a:t>
            </a:r>
          </a:p>
        </p:txBody>
      </p:sp>
      <p:sp>
        <p:nvSpPr>
          <p:cNvPr id="31" name="TextBox 30"/>
          <p:cNvSpPr txBox="1"/>
          <p:nvPr/>
        </p:nvSpPr>
        <p:spPr>
          <a:xfrm>
            <a:off x="6136944" y="4977513"/>
            <a:ext cx="785000" cy="338554"/>
          </a:xfrm>
          <a:prstGeom prst="rect">
            <a:avLst/>
          </a:prstGeom>
          <a:noFill/>
        </p:spPr>
        <p:txBody>
          <a:bodyPr wrap="square" rtlCol="0">
            <a:spAutoFit/>
          </a:bodyPr>
          <a:lstStyle/>
          <a:p>
            <a:r>
              <a:rPr lang="en-US" sz="1600" dirty="0">
                <a:solidFill>
                  <a:srgbClr val="002B4E"/>
                </a:solidFill>
              </a:rPr>
              <a:t>32 %</a:t>
            </a:r>
          </a:p>
        </p:txBody>
      </p:sp>
      <p:sp>
        <p:nvSpPr>
          <p:cNvPr id="32" name="TextBox 31"/>
          <p:cNvSpPr txBox="1"/>
          <p:nvPr/>
        </p:nvSpPr>
        <p:spPr>
          <a:xfrm>
            <a:off x="6136944" y="5493493"/>
            <a:ext cx="785000" cy="338554"/>
          </a:xfrm>
          <a:prstGeom prst="rect">
            <a:avLst/>
          </a:prstGeom>
          <a:noFill/>
        </p:spPr>
        <p:txBody>
          <a:bodyPr wrap="square" rtlCol="0">
            <a:spAutoFit/>
          </a:bodyPr>
          <a:lstStyle/>
          <a:p>
            <a:r>
              <a:rPr lang="en-US" sz="1600" dirty="0">
                <a:solidFill>
                  <a:srgbClr val="002B4E"/>
                </a:solidFill>
              </a:rPr>
              <a:t>99 %</a:t>
            </a:r>
          </a:p>
        </p:txBody>
      </p:sp>
      <p:sp>
        <p:nvSpPr>
          <p:cNvPr id="33" name="TextBox 32"/>
          <p:cNvSpPr txBox="1"/>
          <p:nvPr/>
        </p:nvSpPr>
        <p:spPr>
          <a:xfrm>
            <a:off x="6136944" y="6009473"/>
            <a:ext cx="785000" cy="338554"/>
          </a:xfrm>
          <a:prstGeom prst="rect">
            <a:avLst/>
          </a:prstGeom>
          <a:noFill/>
        </p:spPr>
        <p:txBody>
          <a:bodyPr wrap="square" rtlCol="0">
            <a:spAutoFit/>
          </a:bodyPr>
          <a:lstStyle/>
          <a:p>
            <a:r>
              <a:rPr lang="en-US" sz="1600" dirty="0">
                <a:solidFill>
                  <a:srgbClr val="002B4E"/>
                </a:solidFill>
              </a:rPr>
              <a:t>85 %</a:t>
            </a:r>
          </a:p>
        </p:txBody>
      </p:sp>
      <p:sp>
        <p:nvSpPr>
          <p:cNvPr id="34" name="TextBox 33"/>
          <p:cNvSpPr txBox="1"/>
          <p:nvPr/>
        </p:nvSpPr>
        <p:spPr>
          <a:xfrm>
            <a:off x="8899859" y="394555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5" name="TextBox 34"/>
          <p:cNvSpPr txBox="1"/>
          <p:nvPr/>
        </p:nvSpPr>
        <p:spPr>
          <a:xfrm>
            <a:off x="8899859" y="446153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6" name="TextBox 35"/>
          <p:cNvSpPr txBox="1"/>
          <p:nvPr/>
        </p:nvSpPr>
        <p:spPr>
          <a:xfrm>
            <a:off x="8899859" y="497751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7" name="TextBox 36"/>
          <p:cNvSpPr txBox="1"/>
          <p:nvPr/>
        </p:nvSpPr>
        <p:spPr>
          <a:xfrm>
            <a:off x="8899859" y="549349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8" name="TextBox 37"/>
          <p:cNvSpPr txBox="1"/>
          <p:nvPr/>
        </p:nvSpPr>
        <p:spPr>
          <a:xfrm>
            <a:off x="8899859" y="600947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9" name="TextBox 38"/>
          <p:cNvSpPr txBox="1"/>
          <p:nvPr/>
        </p:nvSpPr>
        <p:spPr>
          <a:xfrm>
            <a:off x="583314" y="2430733"/>
            <a:ext cx="11025372"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solidFill>
                  <a:srgbClr val="002B4E"/>
                </a:solidFill>
              </a:rPr>
              <a:t>There are many variations of passages of lorem ipsum available, but the majority have suffered alteration in some form, by injected humour, or randomized words which don't look even slightly believable. </a:t>
            </a:r>
          </a:p>
        </p:txBody>
      </p:sp>
      <p:sp>
        <p:nvSpPr>
          <p:cNvPr id="51" name="Title 2">
            <a:extLst>
              <a:ext uri="{FF2B5EF4-FFF2-40B4-BE49-F238E27FC236}">
                <a16:creationId xmlns:a16="http://schemas.microsoft.com/office/drawing/2014/main" id="{94A9A320-4B47-6CA0-1341-516C3D7E5AC7}"/>
              </a:ext>
            </a:extLst>
          </p:cNvPr>
          <p:cNvSpPr>
            <a:spLocks noGrp="1"/>
          </p:cNvSpPr>
          <p:nvPr>
            <p:ph type="title"/>
          </p:nvPr>
        </p:nvSpPr>
        <p:spPr>
          <a:xfrm>
            <a:off x="508001" y="455085"/>
            <a:ext cx="11157817" cy="660511"/>
          </a:xfrm>
        </p:spPr>
        <p:txBody>
          <a:bodyPr/>
          <a:lstStyle/>
          <a:p>
            <a:r>
              <a:rPr lang="en-US" b="1" dirty="0">
                <a:solidFill>
                  <a:srgbClr val="002B4E"/>
                </a:solidFill>
              </a:rPr>
              <a:t>Dashboard Analysis</a:t>
            </a:r>
          </a:p>
        </p:txBody>
      </p:sp>
      <p:sp>
        <p:nvSpPr>
          <p:cNvPr id="52" name="Text Placeholder 1">
            <a:extLst>
              <a:ext uri="{FF2B5EF4-FFF2-40B4-BE49-F238E27FC236}">
                <a16:creationId xmlns:a16="http://schemas.microsoft.com/office/drawing/2014/main" id="{7274F9A2-0847-A851-AAED-D3BDC937EB69}"/>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77579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55091" y="2095500"/>
            <a:ext cx="8052688" cy="4052401"/>
            <a:chOff x="2667000" y="1885949"/>
            <a:chExt cx="6039516" cy="3039301"/>
          </a:xfrm>
        </p:grpSpPr>
        <p:sp>
          <p:nvSpPr>
            <p:cNvPr id="5" name="Rectangle 4"/>
            <p:cNvSpPr/>
            <p:nvPr/>
          </p:nvSpPr>
          <p:spPr bwMode="auto">
            <a:xfrm>
              <a:off x="2667000" y="1885949"/>
              <a:ext cx="6039515" cy="3039301"/>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6" name="Straight Connector 5"/>
            <p:cNvCxnSpPr/>
            <p:nvPr/>
          </p:nvCxnSpPr>
          <p:spPr>
            <a:xfrm flipH="1">
              <a:off x="2667000" y="218987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67000" y="249380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7000" y="279773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667000" y="310166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67000" y="340559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67000" y="370952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01345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667000" y="431738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67000" y="4621319"/>
              <a:ext cx="603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84222" y="2095500"/>
            <a:ext cx="532469" cy="4052401"/>
            <a:chOff x="438848" y="1885949"/>
            <a:chExt cx="399352" cy="3039301"/>
          </a:xfrm>
          <a:solidFill>
            <a:srgbClr val="002B4E"/>
          </a:solidFill>
        </p:grpSpPr>
        <p:sp>
          <p:nvSpPr>
            <p:cNvPr id="16" name="Rectangle 15"/>
            <p:cNvSpPr/>
            <p:nvPr/>
          </p:nvSpPr>
          <p:spPr bwMode="auto">
            <a:xfrm>
              <a:off x="438848" y="1885949"/>
              <a:ext cx="399352" cy="3039301"/>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cxnSp>
          <p:nvCxnSpPr>
            <p:cNvPr id="17" name="Straight Connector 16"/>
            <p:cNvCxnSpPr/>
            <p:nvPr/>
          </p:nvCxnSpPr>
          <p:spPr>
            <a:xfrm flipH="1">
              <a:off x="438848" y="218987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38848" y="249380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8848" y="279773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38848" y="310166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8848" y="340559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38848" y="370952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38848" y="401345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38848" y="431738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38848" y="4621319"/>
              <a:ext cx="39935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16691" y="2133597"/>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7" name="TextBox 36"/>
          <p:cNvSpPr txBox="1"/>
          <p:nvPr/>
        </p:nvSpPr>
        <p:spPr>
          <a:xfrm>
            <a:off x="1116691" y="2539009"/>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8" name="TextBox 37"/>
          <p:cNvSpPr txBox="1"/>
          <p:nvPr/>
        </p:nvSpPr>
        <p:spPr>
          <a:xfrm>
            <a:off x="1116691" y="2944421"/>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39" name="TextBox 38"/>
          <p:cNvSpPr txBox="1"/>
          <p:nvPr/>
        </p:nvSpPr>
        <p:spPr>
          <a:xfrm>
            <a:off x="1116691" y="334983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0" name="TextBox 39"/>
          <p:cNvSpPr txBox="1"/>
          <p:nvPr/>
        </p:nvSpPr>
        <p:spPr>
          <a:xfrm>
            <a:off x="1116691" y="3755245"/>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1" name="TextBox 40"/>
          <p:cNvSpPr txBox="1"/>
          <p:nvPr/>
        </p:nvSpPr>
        <p:spPr>
          <a:xfrm>
            <a:off x="1116691" y="4160657"/>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2" name="TextBox 41"/>
          <p:cNvSpPr txBox="1"/>
          <p:nvPr/>
        </p:nvSpPr>
        <p:spPr>
          <a:xfrm>
            <a:off x="1116691" y="4566069"/>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3" name="TextBox 42"/>
          <p:cNvSpPr txBox="1"/>
          <p:nvPr/>
        </p:nvSpPr>
        <p:spPr>
          <a:xfrm>
            <a:off x="1116691" y="4971481"/>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4" name="TextBox 43"/>
          <p:cNvSpPr txBox="1"/>
          <p:nvPr/>
        </p:nvSpPr>
        <p:spPr>
          <a:xfrm>
            <a:off x="1116691" y="5376893"/>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5" name="TextBox 44"/>
          <p:cNvSpPr txBox="1"/>
          <p:nvPr/>
        </p:nvSpPr>
        <p:spPr>
          <a:xfrm>
            <a:off x="1116691" y="5782310"/>
            <a:ext cx="1327371" cy="318100"/>
          </a:xfrm>
          <a:prstGeom prst="rect">
            <a:avLst/>
          </a:prstGeom>
          <a:noFill/>
        </p:spPr>
        <p:txBody>
          <a:bodyPr wrap="square" rtlCol="0">
            <a:spAutoFit/>
          </a:bodyPr>
          <a:lstStyle/>
          <a:p>
            <a:r>
              <a:rPr lang="en-US" sz="1467" dirty="0">
                <a:solidFill>
                  <a:srgbClr val="002B4E"/>
                </a:solidFill>
              </a:rPr>
              <a:t>Text holder</a:t>
            </a:r>
          </a:p>
        </p:txBody>
      </p:sp>
      <p:sp>
        <p:nvSpPr>
          <p:cNvPr id="46" name="TextBox 45"/>
          <p:cNvSpPr txBox="1"/>
          <p:nvPr/>
        </p:nvSpPr>
        <p:spPr>
          <a:xfrm>
            <a:off x="3656692" y="2198229"/>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47" name="TextBox 46"/>
          <p:cNvSpPr txBox="1"/>
          <p:nvPr/>
        </p:nvSpPr>
        <p:spPr>
          <a:xfrm>
            <a:off x="3656692" y="2601745"/>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48" name="TextBox 47"/>
          <p:cNvSpPr txBox="1"/>
          <p:nvPr/>
        </p:nvSpPr>
        <p:spPr>
          <a:xfrm>
            <a:off x="3656692" y="3005261"/>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49" name="TextBox 48"/>
          <p:cNvSpPr txBox="1"/>
          <p:nvPr/>
        </p:nvSpPr>
        <p:spPr>
          <a:xfrm>
            <a:off x="3656692" y="3408777"/>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0" name="TextBox 49"/>
          <p:cNvSpPr txBox="1"/>
          <p:nvPr/>
        </p:nvSpPr>
        <p:spPr>
          <a:xfrm>
            <a:off x="3656692" y="3812293"/>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1" name="TextBox 50"/>
          <p:cNvSpPr txBox="1"/>
          <p:nvPr/>
        </p:nvSpPr>
        <p:spPr>
          <a:xfrm>
            <a:off x="3656692" y="4215809"/>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2" name="TextBox 51"/>
          <p:cNvSpPr txBox="1"/>
          <p:nvPr/>
        </p:nvSpPr>
        <p:spPr>
          <a:xfrm>
            <a:off x="3656692" y="4619325"/>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3" name="TextBox 52"/>
          <p:cNvSpPr txBox="1"/>
          <p:nvPr/>
        </p:nvSpPr>
        <p:spPr>
          <a:xfrm>
            <a:off x="3656692" y="5022841"/>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4" name="TextBox 53"/>
          <p:cNvSpPr txBox="1"/>
          <p:nvPr/>
        </p:nvSpPr>
        <p:spPr>
          <a:xfrm>
            <a:off x="3656692" y="5426357"/>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5" name="TextBox 54"/>
          <p:cNvSpPr txBox="1"/>
          <p:nvPr/>
        </p:nvSpPr>
        <p:spPr>
          <a:xfrm>
            <a:off x="3656692" y="5829875"/>
            <a:ext cx="7449636" cy="2051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rgbClr val="002B4E"/>
                </a:solidFill>
              </a:rPr>
              <a:t>There are many variations of passages of lorem ipsum available, but the majority have</a:t>
            </a:r>
          </a:p>
        </p:txBody>
      </p:sp>
      <p:sp>
        <p:nvSpPr>
          <p:cNvPr id="59" name="TextBox 58">
            <a:extLst>
              <a:ext uri="{FF2B5EF4-FFF2-40B4-BE49-F238E27FC236}">
                <a16:creationId xmlns:a16="http://schemas.microsoft.com/office/drawing/2014/main" id="{B39E039F-2E43-B479-2A48-426C62B12C88}"/>
              </a:ext>
            </a:extLst>
          </p:cNvPr>
          <p:cNvSpPr txBox="1"/>
          <p:nvPr/>
        </p:nvSpPr>
        <p:spPr>
          <a:xfrm>
            <a:off x="590932" y="2133602"/>
            <a:ext cx="513056" cy="318100"/>
          </a:xfrm>
          <a:prstGeom prst="rect">
            <a:avLst/>
          </a:prstGeom>
          <a:noFill/>
        </p:spPr>
        <p:txBody>
          <a:bodyPr wrap="square" rtlCol="0">
            <a:spAutoFit/>
          </a:bodyPr>
          <a:lstStyle/>
          <a:p>
            <a:pPr algn="ctr"/>
            <a:r>
              <a:rPr lang="en-US" sz="1467" dirty="0">
                <a:solidFill>
                  <a:schemeClr val="bg1"/>
                </a:solidFill>
              </a:rPr>
              <a:t>01</a:t>
            </a:r>
          </a:p>
        </p:txBody>
      </p:sp>
      <p:sp>
        <p:nvSpPr>
          <p:cNvPr id="60" name="TextBox 59">
            <a:extLst>
              <a:ext uri="{FF2B5EF4-FFF2-40B4-BE49-F238E27FC236}">
                <a16:creationId xmlns:a16="http://schemas.microsoft.com/office/drawing/2014/main" id="{AB95730A-B1F0-DAE0-2A1C-2D500FA6C119}"/>
              </a:ext>
            </a:extLst>
          </p:cNvPr>
          <p:cNvSpPr txBox="1"/>
          <p:nvPr/>
        </p:nvSpPr>
        <p:spPr>
          <a:xfrm>
            <a:off x="590932" y="2538842"/>
            <a:ext cx="513056" cy="318100"/>
          </a:xfrm>
          <a:prstGeom prst="rect">
            <a:avLst/>
          </a:prstGeom>
          <a:noFill/>
        </p:spPr>
        <p:txBody>
          <a:bodyPr wrap="square" rtlCol="0">
            <a:spAutoFit/>
          </a:bodyPr>
          <a:lstStyle/>
          <a:p>
            <a:pPr algn="ctr"/>
            <a:r>
              <a:rPr lang="en-US" sz="1467" dirty="0">
                <a:solidFill>
                  <a:schemeClr val="bg1"/>
                </a:solidFill>
              </a:rPr>
              <a:t>02</a:t>
            </a:r>
          </a:p>
        </p:txBody>
      </p:sp>
      <p:sp>
        <p:nvSpPr>
          <p:cNvPr id="61" name="TextBox 60">
            <a:extLst>
              <a:ext uri="{FF2B5EF4-FFF2-40B4-BE49-F238E27FC236}">
                <a16:creationId xmlns:a16="http://schemas.microsoft.com/office/drawing/2014/main" id="{194BC773-7625-8A2D-8C96-E8E7C3910951}"/>
              </a:ext>
            </a:extLst>
          </p:cNvPr>
          <p:cNvSpPr txBox="1"/>
          <p:nvPr/>
        </p:nvSpPr>
        <p:spPr>
          <a:xfrm>
            <a:off x="590932" y="2944081"/>
            <a:ext cx="513056" cy="318100"/>
          </a:xfrm>
          <a:prstGeom prst="rect">
            <a:avLst/>
          </a:prstGeom>
          <a:noFill/>
        </p:spPr>
        <p:txBody>
          <a:bodyPr wrap="square" rtlCol="0">
            <a:spAutoFit/>
          </a:bodyPr>
          <a:lstStyle/>
          <a:p>
            <a:pPr algn="ctr"/>
            <a:r>
              <a:rPr lang="en-US" sz="1467" dirty="0">
                <a:solidFill>
                  <a:schemeClr val="bg1"/>
                </a:solidFill>
              </a:rPr>
              <a:t>03</a:t>
            </a:r>
          </a:p>
        </p:txBody>
      </p:sp>
      <p:sp>
        <p:nvSpPr>
          <p:cNvPr id="62" name="TextBox 61">
            <a:extLst>
              <a:ext uri="{FF2B5EF4-FFF2-40B4-BE49-F238E27FC236}">
                <a16:creationId xmlns:a16="http://schemas.microsoft.com/office/drawing/2014/main" id="{F8921D5F-F8AB-98FB-1AAA-241986ACAE4E}"/>
              </a:ext>
            </a:extLst>
          </p:cNvPr>
          <p:cNvSpPr txBox="1"/>
          <p:nvPr/>
        </p:nvSpPr>
        <p:spPr>
          <a:xfrm>
            <a:off x="590932" y="3346999"/>
            <a:ext cx="513056" cy="318100"/>
          </a:xfrm>
          <a:prstGeom prst="rect">
            <a:avLst/>
          </a:prstGeom>
          <a:noFill/>
        </p:spPr>
        <p:txBody>
          <a:bodyPr wrap="square" rtlCol="0">
            <a:spAutoFit/>
          </a:bodyPr>
          <a:lstStyle/>
          <a:p>
            <a:pPr algn="ctr"/>
            <a:r>
              <a:rPr lang="en-US" sz="1467" dirty="0">
                <a:solidFill>
                  <a:schemeClr val="bg1"/>
                </a:solidFill>
              </a:rPr>
              <a:t>04</a:t>
            </a:r>
          </a:p>
        </p:txBody>
      </p:sp>
      <p:sp>
        <p:nvSpPr>
          <p:cNvPr id="63" name="TextBox 62">
            <a:extLst>
              <a:ext uri="{FF2B5EF4-FFF2-40B4-BE49-F238E27FC236}">
                <a16:creationId xmlns:a16="http://schemas.microsoft.com/office/drawing/2014/main" id="{D54F380F-BB17-923A-0882-713BD00647AB}"/>
              </a:ext>
            </a:extLst>
          </p:cNvPr>
          <p:cNvSpPr txBox="1"/>
          <p:nvPr/>
        </p:nvSpPr>
        <p:spPr>
          <a:xfrm>
            <a:off x="590932" y="3756269"/>
            <a:ext cx="513056" cy="318100"/>
          </a:xfrm>
          <a:prstGeom prst="rect">
            <a:avLst/>
          </a:prstGeom>
          <a:noFill/>
        </p:spPr>
        <p:txBody>
          <a:bodyPr wrap="square" rtlCol="0">
            <a:spAutoFit/>
          </a:bodyPr>
          <a:lstStyle/>
          <a:p>
            <a:pPr algn="ctr"/>
            <a:r>
              <a:rPr lang="en-US" sz="1467" dirty="0">
                <a:solidFill>
                  <a:schemeClr val="bg1"/>
                </a:solidFill>
              </a:rPr>
              <a:t>05</a:t>
            </a:r>
          </a:p>
        </p:txBody>
      </p:sp>
      <p:sp>
        <p:nvSpPr>
          <p:cNvPr id="64" name="TextBox 63">
            <a:extLst>
              <a:ext uri="{FF2B5EF4-FFF2-40B4-BE49-F238E27FC236}">
                <a16:creationId xmlns:a16="http://schemas.microsoft.com/office/drawing/2014/main" id="{AABC9D5E-CCAD-D38D-25B2-DA1500C7650B}"/>
              </a:ext>
            </a:extLst>
          </p:cNvPr>
          <p:cNvSpPr txBox="1"/>
          <p:nvPr/>
        </p:nvSpPr>
        <p:spPr>
          <a:xfrm>
            <a:off x="590932" y="4161507"/>
            <a:ext cx="513056" cy="318100"/>
          </a:xfrm>
          <a:prstGeom prst="rect">
            <a:avLst/>
          </a:prstGeom>
          <a:noFill/>
        </p:spPr>
        <p:txBody>
          <a:bodyPr wrap="square" rtlCol="0">
            <a:spAutoFit/>
          </a:bodyPr>
          <a:lstStyle/>
          <a:p>
            <a:pPr algn="ctr"/>
            <a:r>
              <a:rPr lang="en-US" sz="1467" dirty="0">
                <a:solidFill>
                  <a:schemeClr val="bg1"/>
                </a:solidFill>
              </a:rPr>
              <a:t>06</a:t>
            </a:r>
          </a:p>
        </p:txBody>
      </p:sp>
      <p:sp>
        <p:nvSpPr>
          <p:cNvPr id="65" name="TextBox 64">
            <a:extLst>
              <a:ext uri="{FF2B5EF4-FFF2-40B4-BE49-F238E27FC236}">
                <a16:creationId xmlns:a16="http://schemas.microsoft.com/office/drawing/2014/main" id="{28635B08-86E5-CC9A-15CA-AC9FA11AB017}"/>
              </a:ext>
            </a:extLst>
          </p:cNvPr>
          <p:cNvSpPr txBox="1"/>
          <p:nvPr/>
        </p:nvSpPr>
        <p:spPr>
          <a:xfrm>
            <a:off x="590932" y="4564426"/>
            <a:ext cx="513056" cy="318100"/>
          </a:xfrm>
          <a:prstGeom prst="rect">
            <a:avLst/>
          </a:prstGeom>
          <a:noFill/>
        </p:spPr>
        <p:txBody>
          <a:bodyPr wrap="square" rtlCol="0">
            <a:spAutoFit/>
          </a:bodyPr>
          <a:lstStyle/>
          <a:p>
            <a:pPr algn="ctr"/>
            <a:r>
              <a:rPr lang="en-US" sz="1467" dirty="0">
                <a:solidFill>
                  <a:schemeClr val="bg1"/>
                </a:solidFill>
              </a:rPr>
              <a:t>07</a:t>
            </a:r>
          </a:p>
        </p:txBody>
      </p:sp>
      <p:sp>
        <p:nvSpPr>
          <p:cNvPr id="66" name="TextBox 65">
            <a:extLst>
              <a:ext uri="{FF2B5EF4-FFF2-40B4-BE49-F238E27FC236}">
                <a16:creationId xmlns:a16="http://schemas.microsoft.com/office/drawing/2014/main" id="{B51FD032-D82E-FDFC-36D0-F855BAE59981}"/>
              </a:ext>
            </a:extLst>
          </p:cNvPr>
          <p:cNvSpPr txBox="1"/>
          <p:nvPr/>
        </p:nvSpPr>
        <p:spPr>
          <a:xfrm>
            <a:off x="590932" y="4976578"/>
            <a:ext cx="513056" cy="318100"/>
          </a:xfrm>
          <a:prstGeom prst="rect">
            <a:avLst/>
          </a:prstGeom>
          <a:noFill/>
        </p:spPr>
        <p:txBody>
          <a:bodyPr wrap="square" rtlCol="0">
            <a:spAutoFit/>
          </a:bodyPr>
          <a:lstStyle/>
          <a:p>
            <a:pPr algn="ctr"/>
            <a:r>
              <a:rPr lang="en-US" sz="1467" dirty="0">
                <a:solidFill>
                  <a:schemeClr val="bg1"/>
                </a:solidFill>
              </a:rPr>
              <a:t>08</a:t>
            </a:r>
          </a:p>
        </p:txBody>
      </p:sp>
      <p:sp>
        <p:nvSpPr>
          <p:cNvPr id="67" name="TextBox 66">
            <a:extLst>
              <a:ext uri="{FF2B5EF4-FFF2-40B4-BE49-F238E27FC236}">
                <a16:creationId xmlns:a16="http://schemas.microsoft.com/office/drawing/2014/main" id="{982B65B3-5E08-C7A5-D596-2616BD81306B}"/>
              </a:ext>
            </a:extLst>
          </p:cNvPr>
          <p:cNvSpPr txBox="1"/>
          <p:nvPr/>
        </p:nvSpPr>
        <p:spPr>
          <a:xfrm>
            <a:off x="590932" y="5381817"/>
            <a:ext cx="513056" cy="318100"/>
          </a:xfrm>
          <a:prstGeom prst="rect">
            <a:avLst/>
          </a:prstGeom>
          <a:noFill/>
        </p:spPr>
        <p:txBody>
          <a:bodyPr wrap="square" rtlCol="0">
            <a:spAutoFit/>
          </a:bodyPr>
          <a:lstStyle/>
          <a:p>
            <a:pPr algn="ctr"/>
            <a:r>
              <a:rPr lang="en-US" sz="1467" dirty="0">
                <a:solidFill>
                  <a:schemeClr val="bg1"/>
                </a:solidFill>
              </a:rPr>
              <a:t>09</a:t>
            </a:r>
          </a:p>
        </p:txBody>
      </p:sp>
      <p:sp>
        <p:nvSpPr>
          <p:cNvPr id="68" name="TextBox 67">
            <a:extLst>
              <a:ext uri="{FF2B5EF4-FFF2-40B4-BE49-F238E27FC236}">
                <a16:creationId xmlns:a16="http://schemas.microsoft.com/office/drawing/2014/main" id="{A36F6325-1805-03AB-4131-24DB522B0D58}"/>
              </a:ext>
            </a:extLst>
          </p:cNvPr>
          <p:cNvSpPr txBox="1"/>
          <p:nvPr/>
        </p:nvSpPr>
        <p:spPr>
          <a:xfrm>
            <a:off x="590932" y="5784735"/>
            <a:ext cx="513056" cy="318100"/>
          </a:xfrm>
          <a:prstGeom prst="rect">
            <a:avLst/>
          </a:prstGeom>
          <a:noFill/>
        </p:spPr>
        <p:txBody>
          <a:bodyPr wrap="square" rtlCol="0">
            <a:spAutoFit/>
          </a:bodyPr>
          <a:lstStyle/>
          <a:p>
            <a:pPr algn="ctr"/>
            <a:r>
              <a:rPr lang="en-US" sz="1467" dirty="0">
                <a:solidFill>
                  <a:schemeClr val="bg1"/>
                </a:solidFill>
              </a:rPr>
              <a:t>10</a:t>
            </a:r>
          </a:p>
        </p:txBody>
      </p:sp>
      <p:sp>
        <p:nvSpPr>
          <p:cNvPr id="32" name="Title 2">
            <a:extLst>
              <a:ext uri="{FF2B5EF4-FFF2-40B4-BE49-F238E27FC236}">
                <a16:creationId xmlns:a16="http://schemas.microsoft.com/office/drawing/2014/main" id="{1BA9A17D-671B-B9E2-CB18-BD49392E63DD}"/>
              </a:ext>
            </a:extLst>
          </p:cNvPr>
          <p:cNvSpPr>
            <a:spLocks noGrp="1"/>
          </p:cNvSpPr>
          <p:nvPr>
            <p:ph type="title"/>
          </p:nvPr>
        </p:nvSpPr>
        <p:spPr>
          <a:xfrm>
            <a:off x="508001" y="455085"/>
            <a:ext cx="11157817" cy="660511"/>
          </a:xfrm>
        </p:spPr>
        <p:txBody>
          <a:bodyPr/>
          <a:lstStyle/>
          <a:p>
            <a:r>
              <a:rPr lang="en-US" b="1" dirty="0">
                <a:solidFill>
                  <a:srgbClr val="002B4E"/>
                </a:solidFill>
              </a:rPr>
              <a:t>Main Points</a:t>
            </a:r>
          </a:p>
        </p:txBody>
      </p:sp>
      <p:sp>
        <p:nvSpPr>
          <p:cNvPr id="33" name="Text Placeholder 1">
            <a:extLst>
              <a:ext uri="{FF2B5EF4-FFF2-40B4-BE49-F238E27FC236}">
                <a16:creationId xmlns:a16="http://schemas.microsoft.com/office/drawing/2014/main" id="{CA22B7E8-DE20-F6AA-4984-021FFEE8DCB4}"/>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234608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B4E"/>
                </a:solidFill>
              </a:rPr>
              <a:t>Comparison Slide</a:t>
            </a:r>
          </a:p>
        </p:txBody>
      </p:sp>
      <p:sp>
        <p:nvSpPr>
          <p:cNvPr id="11" name="Rounded Rectangle 10"/>
          <p:cNvSpPr/>
          <p:nvPr/>
        </p:nvSpPr>
        <p:spPr>
          <a:xfrm>
            <a:off x="705777" y="2656115"/>
            <a:ext cx="5050973" cy="1219200"/>
          </a:xfrm>
          <a:prstGeom prst="roundRect">
            <a:avLst>
              <a:gd name="adj" fmla="val 35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3032" y="2362277"/>
            <a:ext cx="740229" cy="751038"/>
          </a:xfrm>
          <a:prstGeom prst="rect">
            <a:avLst/>
          </a:prstGeom>
          <a:solidFill>
            <a:srgbClr val="002B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9"/>
          <p:cNvGrpSpPr>
            <a:grpSpLocks noChangeAspect="1"/>
          </p:cNvGrpSpPr>
          <p:nvPr/>
        </p:nvGrpSpPr>
        <p:grpSpPr bwMode="auto">
          <a:xfrm>
            <a:off x="1045550" y="2510201"/>
            <a:ext cx="455192" cy="455190"/>
            <a:chOff x="-1" y="4"/>
            <a:chExt cx="3600" cy="3600"/>
          </a:xfrm>
          <a:solidFill>
            <a:schemeClr val="bg1"/>
          </a:solidFill>
        </p:grpSpPr>
        <p:sp>
          <p:nvSpPr>
            <p:cNvPr id="13"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p:nvSpPr>
        <p:spPr>
          <a:xfrm>
            <a:off x="2041302" y="2926457"/>
            <a:ext cx="3608881"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B4E"/>
                </a:solidFill>
              </a:rPr>
              <a:t>There are many variations of passages of lorem ipsum available</a:t>
            </a:r>
          </a:p>
        </p:txBody>
      </p:sp>
      <p:sp>
        <p:nvSpPr>
          <p:cNvPr id="16" name="TextBox 15"/>
          <p:cNvSpPr txBox="1"/>
          <p:nvPr/>
        </p:nvSpPr>
        <p:spPr>
          <a:xfrm>
            <a:off x="924804" y="3203456"/>
            <a:ext cx="696684" cy="584775"/>
          </a:xfrm>
          <a:prstGeom prst="rect">
            <a:avLst/>
          </a:prstGeom>
          <a:noFill/>
        </p:spPr>
        <p:txBody>
          <a:bodyPr wrap="square" rtlCol="0">
            <a:spAutoFit/>
          </a:bodyPr>
          <a:lstStyle/>
          <a:p>
            <a:pPr algn="ctr"/>
            <a:r>
              <a:rPr lang="en-US" sz="3200" dirty="0">
                <a:solidFill>
                  <a:srgbClr val="002B4E"/>
                </a:solidFill>
                <a:latin typeface="Roboto Bk" pitchFamily="2" charset="0"/>
                <a:ea typeface="Roboto Bk" pitchFamily="2" charset="0"/>
              </a:rPr>
              <a:t>01</a:t>
            </a:r>
          </a:p>
        </p:txBody>
      </p:sp>
      <p:sp>
        <p:nvSpPr>
          <p:cNvPr id="19" name="Rounded Rectangle 18"/>
          <p:cNvSpPr/>
          <p:nvPr/>
        </p:nvSpPr>
        <p:spPr>
          <a:xfrm>
            <a:off x="705777" y="4835263"/>
            <a:ext cx="5050973" cy="1219200"/>
          </a:xfrm>
          <a:prstGeom prst="roundRect">
            <a:avLst>
              <a:gd name="adj" fmla="val 35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3032" y="4541425"/>
            <a:ext cx="740229" cy="751038"/>
          </a:xfrm>
          <a:prstGeom prst="rect">
            <a:avLst/>
          </a:prstGeom>
          <a:solidFill>
            <a:srgbClr val="002B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068036" y="5167864"/>
            <a:ext cx="3608881"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B4E"/>
                </a:solidFill>
              </a:rPr>
              <a:t>There are many variations of passages of lorem ipsum available</a:t>
            </a:r>
          </a:p>
        </p:txBody>
      </p:sp>
      <p:sp>
        <p:nvSpPr>
          <p:cNvPr id="23" name="TextBox 22"/>
          <p:cNvSpPr txBox="1"/>
          <p:nvPr/>
        </p:nvSpPr>
        <p:spPr>
          <a:xfrm>
            <a:off x="924804" y="5382604"/>
            <a:ext cx="696684" cy="584775"/>
          </a:xfrm>
          <a:prstGeom prst="rect">
            <a:avLst/>
          </a:prstGeom>
          <a:noFill/>
        </p:spPr>
        <p:txBody>
          <a:bodyPr wrap="square" rtlCol="0">
            <a:spAutoFit/>
          </a:bodyPr>
          <a:lstStyle/>
          <a:p>
            <a:pPr algn="ctr"/>
            <a:r>
              <a:rPr lang="en-US" sz="3200" dirty="0">
                <a:solidFill>
                  <a:srgbClr val="002B4E"/>
                </a:solidFill>
                <a:latin typeface="Roboto Bk" pitchFamily="2" charset="0"/>
                <a:ea typeface="Roboto Bk" pitchFamily="2" charset="0"/>
              </a:rPr>
              <a:t>03</a:t>
            </a:r>
          </a:p>
        </p:txBody>
      </p:sp>
      <p:sp>
        <p:nvSpPr>
          <p:cNvPr id="35" name="Rounded Rectangle 34"/>
          <p:cNvSpPr/>
          <p:nvPr/>
        </p:nvSpPr>
        <p:spPr>
          <a:xfrm>
            <a:off x="6435251" y="2656115"/>
            <a:ext cx="5050973" cy="1219200"/>
          </a:xfrm>
          <a:prstGeom prst="roundRect">
            <a:avLst>
              <a:gd name="adj" fmla="val 35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632506" y="2362277"/>
            <a:ext cx="740229" cy="751038"/>
          </a:xfrm>
          <a:prstGeom prst="rect">
            <a:avLst/>
          </a:prstGeom>
          <a:solidFill>
            <a:srgbClr val="002B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728472" y="2926457"/>
            <a:ext cx="3608881"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B4E"/>
                </a:solidFill>
              </a:rPr>
              <a:t>There are many variations of passages of lorem ipsum available.</a:t>
            </a:r>
          </a:p>
        </p:txBody>
      </p:sp>
      <p:sp>
        <p:nvSpPr>
          <p:cNvPr id="39" name="TextBox 38"/>
          <p:cNvSpPr txBox="1"/>
          <p:nvPr/>
        </p:nvSpPr>
        <p:spPr>
          <a:xfrm>
            <a:off x="6654278" y="3203456"/>
            <a:ext cx="696684" cy="584775"/>
          </a:xfrm>
          <a:prstGeom prst="rect">
            <a:avLst/>
          </a:prstGeom>
          <a:noFill/>
        </p:spPr>
        <p:txBody>
          <a:bodyPr wrap="square" rtlCol="0">
            <a:spAutoFit/>
          </a:bodyPr>
          <a:lstStyle/>
          <a:p>
            <a:pPr algn="ctr"/>
            <a:r>
              <a:rPr lang="en-US" sz="3200" dirty="0">
                <a:solidFill>
                  <a:srgbClr val="002B4E"/>
                </a:solidFill>
                <a:latin typeface="Roboto Bk" pitchFamily="2" charset="0"/>
                <a:ea typeface="Roboto Bk" pitchFamily="2" charset="0"/>
              </a:rPr>
              <a:t>02</a:t>
            </a:r>
          </a:p>
        </p:txBody>
      </p:sp>
      <p:sp>
        <p:nvSpPr>
          <p:cNvPr id="43" name="Rounded Rectangle 42"/>
          <p:cNvSpPr/>
          <p:nvPr/>
        </p:nvSpPr>
        <p:spPr>
          <a:xfrm>
            <a:off x="6435251" y="4835263"/>
            <a:ext cx="5050973" cy="1219200"/>
          </a:xfrm>
          <a:prstGeom prst="roundRect">
            <a:avLst>
              <a:gd name="adj" fmla="val 35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632506" y="4541425"/>
            <a:ext cx="740229" cy="751038"/>
          </a:xfrm>
          <a:prstGeom prst="rect">
            <a:avLst/>
          </a:prstGeom>
          <a:solidFill>
            <a:srgbClr val="002B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9"/>
          <p:cNvGrpSpPr>
            <a:grpSpLocks noChangeAspect="1"/>
          </p:cNvGrpSpPr>
          <p:nvPr/>
        </p:nvGrpSpPr>
        <p:grpSpPr bwMode="auto">
          <a:xfrm>
            <a:off x="6775024" y="4689349"/>
            <a:ext cx="455192" cy="455190"/>
            <a:chOff x="-1" y="4"/>
            <a:chExt cx="3600" cy="3600"/>
          </a:xfrm>
          <a:solidFill>
            <a:schemeClr val="bg1"/>
          </a:solidFill>
        </p:grpSpPr>
        <p:sp>
          <p:nvSpPr>
            <p:cNvPr id="48"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7728472" y="5144539"/>
            <a:ext cx="3608881"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B4E"/>
                </a:solidFill>
              </a:rPr>
              <a:t>There are many variations of passages of lorem ipsum available.</a:t>
            </a:r>
          </a:p>
        </p:txBody>
      </p:sp>
      <p:sp>
        <p:nvSpPr>
          <p:cNvPr id="47" name="TextBox 46"/>
          <p:cNvSpPr txBox="1"/>
          <p:nvPr/>
        </p:nvSpPr>
        <p:spPr>
          <a:xfrm>
            <a:off x="6654278" y="5382604"/>
            <a:ext cx="696684" cy="584775"/>
          </a:xfrm>
          <a:prstGeom prst="rect">
            <a:avLst/>
          </a:prstGeom>
          <a:noFill/>
        </p:spPr>
        <p:txBody>
          <a:bodyPr wrap="square" rtlCol="0">
            <a:spAutoFit/>
          </a:bodyPr>
          <a:lstStyle/>
          <a:p>
            <a:pPr algn="ctr"/>
            <a:r>
              <a:rPr lang="en-US" sz="3200" dirty="0">
                <a:solidFill>
                  <a:srgbClr val="002B4E"/>
                </a:solidFill>
                <a:latin typeface="Roboto Bk" pitchFamily="2" charset="0"/>
                <a:ea typeface="Roboto Bk" pitchFamily="2" charset="0"/>
              </a:rPr>
              <a:t>04</a:t>
            </a:r>
          </a:p>
        </p:txBody>
      </p:sp>
      <p:grpSp>
        <p:nvGrpSpPr>
          <p:cNvPr id="63" name="Group 4"/>
          <p:cNvGrpSpPr>
            <a:grpSpLocks noChangeAspect="1"/>
          </p:cNvGrpSpPr>
          <p:nvPr/>
        </p:nvGrpSpPr>
        <p:grpSpPr bwMode="auto">
          <a:xfrm>
            <a:off x="1066809" y="4710607"/>
            <a:ext cx="412675" cy="412675"/>
            <a:chOff x="1" y="4"/>
            <a:chExt cx="4845" cy="4845"/>
          </a:xfrm>
          <a:solidFill>
            <a:schemeClr val="bg1"/>
          </a:solidFill>
        </p:grpSpPr>
        <p:sp>
          <p:nvSpPr>
            <p:cNvPr id="64"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4"/>
          <p:cNvGrpSpPr>
            <a:grpSpLocks noChangeAspect="1"/>
          </p:cNvGrpSpPr>
          <p:nvPr/>
        </p:nvGrpSpPr>
        <p:grpSpPr bwMode="auto">
          <a:xfrm>
            <a:off x="6796283" y="2531459"/>
            <a:ext cx="412675" cy="412675"/>
            <a:chOff x="1" y="4"/>
            <a:chExt cx="4845" cy="4845"/>
          </a:xfrm>
          <a:solidFill>
            <a:schemeClr val="bg1"/>
          </a:solidFill>
        </p:grpSpPr>
        <p:sp>
          <p:nvSpPr>
            <p:cNvPr id="67"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 Placeholder 1">
            <a:extLst>
              <a:ext uri="{FF2B5EF4-FFF2-40B4-BE49-F238E27FC236}">
                <a16:creationId xmlns:a16="http://schemas.microsoft.com/office/drawing/2014/main" id="{ACEDEB98-1F05-8BE9-4C38-AE62B4C5ADC1}"/>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166452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881746" y="3046867"/>
            <a:ext cx="5101238" cy="553791"/>
            <a:chOff x="881746" y="3046867"/>
            <a:chExt cx="5101238" cy="553791"/>
          </a:xfrm>
        </p:grpSpPr>
        <p:sp>
          <p:nvSpPr>
            <p:cNvPr id="5" name="Rectangle 4"/>
            <p:cNvSpPr/>
            <p:nvPr/>
          </p:nvSpPr>
          <p:spPr>
            <a:xfrm>
              <a:off x="1488257" y="304686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1746" y="304686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714290" y="3231429"/>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9" name="Group 8"/>
          <p:cNvGrpSpPr/>
          <p:nvPr/>
        </p:nvGrpSpPr>
        <p:grpSpPr>
          <a:xfrm>
            <a:off x="6220691" y="3046867"/>
            <a:ext cx="5101238" cy="553791"/>
            <a:chOff x="905454" y="2647587"/>
            <a:chExt cx="5101238" cy="553791"/>
          </a:xfrm>
        </p:grpSpPr>
        <p:sp>
          <p:nvSpPr>
            <p:cNvPr id="10" name="Rectangle 9"/>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7053235" y="3231429"/>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14" name="Group 13"/>
          <p:cNvGrpSpPr/>
          <p:nvPr/>
        </p:nvGrpSpPr>
        <p:grpSpPr>
          <a:xfrm>
            <a:off x="881746" y="3741723"/>
            <a:ext cx="5101238" cy="553791"/>
            <a:chOff x="905454" y="2647587"/>
            <a:chExt cx="5101238" cy="553791"/>
          </a:xfrm>
        </p:grpSpPr>
        <p:sp>
          <p:nvSpPr>
            <p:cNvPr id="15" name="Rectangle 14"/>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714290" y="3926285"/>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116" name="Group 115"/>
          <p:cNvGrpSpPr/>
          <p:nvPr/>
        </p:nvGrpSpPr>
        <p:grpSpPr>
          <a:xfrm>
            <a:off x="6220691" y="3741723"/>
            <a:ext cx="5101238" cy="553791"/>
            <a:chOff x="6220691" y="3741723"/>
            <a:chExt cx="5101238" cy="553791"/>
          </a:xfrm>
        </p:grpSpPr>
        <p:sp>
          <p:nvSpPr>
            <p:cNvPr id="20" name="Rectangle 19"/>
            <p:cNvSpPr/>
            <p:nvPr/>
          </p:nvSpPr>
          <p:spPr>
            <a:xfrm>
              <a:off x="6827202" y="3741723"/>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20691" y="3741723"/>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7053235" y="3926285"/>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24" name="Group 23"/>
          <p:cNvGrpSpPr/>
          <p:nvPr/>
        </p:nvGrpSpPr>
        <p:grpSpPr>
          <a:xfrm>
            <a:off x="881746" y="4436579"/>
            <a:ext cx="5101238" cy="553791"/>
            <a:chOff x="905454" y="2647587"/>
            <a:chExt cx="5101238" cy="553791"/>
          </a:xfrm>
        </p:grpSpPr>
        <p:sp>
          <p:nvSpPr>
            <p:cNvPr id="25" name="Rectangle 24"/>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p:cNvSpPr txBox="1"/>
          <p:nvPr/>
        </p:nvSpPr>
        <p:spPr>
          <a:xfrm>
            <a:off x="1714290" y="4621141"/>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29" name="Group 28"/>
          <p:cNvGrpSpPr/>
          <p:nvPr/>
        </p:nvGrpSpPr>
        <p:grpSpPr>
          <a:xfrm>
            <a:off x="6220691" y="4436579"/>
            <a:ext cx="5101238" cy="553791"/>
            <a:chOff x="905454" y="2647587"/>
            <a:chExt cx="5101238" cy="553791"/>
          </a:xfrm>
        </p:grpSpPr>
        <p:sp>
          <p:nvSpPr>
            <p:cNvPr id="30" name="Rectangle 29"/>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p:nvSpPr>
        <p:spPr>
          <a:xfrm>
            <a:off x="7053235" y="4621141"/>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34" name="Group 33"/>
          <p:cNvGrpSpPr/>
          <p:nvPr/>
        </p:nvGrpSpPr>
        <p:grpSpPr>
          <a:xfrm>
            <a:off x="881746" y="5131435"/>
            <a:ext cx="5101238" cy="553791"/>
            <a:chOff x="905454" y="2647587"/>
            <a:chExt cx="5101238" cy="553791"/>
          </a:xfrm>
        </p:grpSpPr>
        <p:sp>
          <p:nvSpPr>
            <p:cNvPr id="35" name="Rectangle 34"/>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714290" y="5315997"/>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39" name="Group 38"/>
          <p:cNvGrpSpPr/>
          <p:nvPr/>
        </p:nvGrpSpPr>
        <p:grpSpPr>
          <a:xfrm>
            <a:off x="6220691" y="5131435"/>
            <a:ext cx="5101238" cy="553791"/>
            <a:chOff x="905454" y="2647587"/>
            <a:chExt cx="5101238" cy="553791"/>
          </a:xfrm>
        </p:grpSpPr>
        <p:sp>
          <p:nvSpPr>
            <p:cNvPr id="40" name="Rectangle 39"/>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7053235" y="5315997"/>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44" name="Group 43"/>
          <p:cNvGrpSpPr/>
          <p:nvPr/>
        </p:nvGrpSpPr>
        <p:grpSpPr>
          <a:xfrm>
            <a:off x="881746" y="5826289"/>
            <a:ext cx="5101238" cy="553791"/>
            <a:chOff x="905454" y="2647587"/>
            <a:chExt cx="5101238" cy="553791"/>
          </a:xfrm>
        </p:grpSpPr>
        <p:sp>
          <p:nvSpPr>
            <p:cNvPr id="45" name="Rectangle 44"/>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1714290" y="6010851"/>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49" name="Group 48"/>
          <p:cNvGrpSpPr/>
          <p:nvPr/>
        </p:nvGrpSpPr>
        <p:grpSpPr>
          <a:xfrm>
            <a:off x="6220691" y="5826289"/>
            <a:ext cx="5101238" cy="553791"/>
            <a:chOff x="905454" y="2647587"/>
            <a:chExt cx="5101238" cy="553791"/>
          </a:xfrm>
        </p:grpSpPr>
        <p:sp>
          <p:nvSpPr>
            <p:cNvPr id="50" name="Rectangle 49"/>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053235" y="6010851"/>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77" name="Group 76"/>
          <p:cNvGrpSpPr/>
          <p:nvPr/>
        </p:nvGrpSpPr>
        <p:grpSpPr>
          <a:xfrm>
            <a:off x="881746" y="2352011"/>
            <a:ext cx="5101238" cy="553791"/>
            <a:chOff x="881746" y="2352011"/>
            <a:chExt cx="5101238" cy="553791"/>
          </a:xfrm>
        </p:grpSpPr>
        <p:sp>
          <p:nvSpPr>
            <p:cNvPr id="68" name="Rectangle 67"/>
            <p:cNvSpPr/>
            <p:nvPr/>
          </p:nvSpPr>
          <p:spPr>
            <a:xfrm>
              <a:off x="1488257" y="2352011"/>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81746" y="2352011"/>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714290" y="2536573"/>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63" name="Group 62"/>
          <p:cNvGrpSpPr/>
          <p:nvPr/>
        </p:nvGrpSpPr>
        <p:grpSpPr>
          <a:xfrm>
            <a:off x="6220691" y="2352011"/>
            <a:ext cx="5101238" cy="553791"/>
            <a:chOff x="905454" y="2647587"/>
            <a:chExt cx="5101238" cy="553791"/>
          </a:xfrm>
        </p:grpSpPr>
        <p:sp>
          <p:nvSpPr>
            <p:cNvPr id="66" name="Rectangle 65"/>
            <p:cNvSpPr/>
            <p:nvPr/>
          </p:nvSpPr>
          <p:spPr>
            <a:xfrm>
              <a:off x="1511965" y="264758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05454" y="2647587"/>
              <a:ext cx="545470" cy="553791"/>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7053235" y="2536573"/>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2B4E"/>
                </a:solidFill>
              </a:rPr>
              <a:t>There are many variations of passages of lorem ipsum .</a:t>
            </a:r>
          </a:p>
        </p:txBody>
      </p:sp>
      <p:grpSp>
        <p:nvGrpSpPr>
          <p:cNvPr id="70" name="Group 9"/>
          <p:cNvGrpSpPr>
            <a:grpSpLocks noChangeAspect="1"/>
          </p:cNvGrpSpPr>
          <p:nvPr/>
        </p:nvGrpSpPr>
        <p:grpSpPr bwMode="auto">
          <a:xfrm>
            <a:off x="997106" y="2471531"/>
            <a:ext cx="314751" cy="314750"/>
            <a:chOff x="-1" y="4"/>
            <a:chExt cx="3600" cy="3600"/>
          </a:xfrm>
          <a:solidFill>
            <a:schemeClr val="bg1"/>
          </a:solidFill>
        </p:grpSpPr>
        <p:sp>
          <p:nvSpPr>
            <p:cNvPr id="71"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4"/>
          <p:cNvGrpSpPr>
            <a:grpSpLocks noChangeAspect="1"/>
          </p:cNvGrpSpPr>
          <p:nvPr/>
        </p:nvGrpSpPr>
        <p:grpSpPr bwMode="auto">
          <a:xfrm>
            <a:off x="996577" y="3165858"/>
            <a:ext cx="315809" cy="315809"/>
            <a:chOff x="1" y="4"/>
            <a:chExt cx="4845" cy="4845"/>
          </a:xfrm>
          <a:solidFill>
            <a:schemeClr val="bg1"/>
          </a:solidFill>
        </p:grpSpPr>
        <p:sp>
          <p:nvSpPr>
            <p:cNvPr id="74"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9"/>
          <p:cNvGrpSpPr>
            <a:grpSpLocks noChangeAspect="1"/>
          </p:cNvGrpSpPr>
          <p:nvPr/>
        </p:nvGrpSpPr>
        <p:grpSpPr bwMode="auto">
          <a:xfrm>
            <a:off x="997106" y="3861243"/>
            <a:ext cx="314751" cy="314750"/>
            <a:chOff x="-1" y="4"/>
            <a:chExt cx="3600" cy="3600"/>
          </a:xfrm>
          <a:solidFill>
            <a:schemeClr val="bg1"/>
          </a:solidFill>
        </p:grpSpPr>
        <p:sp>
          <p:nvSpPr>
            <p:cNvPr id="86"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9"/>
          <p:cNvGrpSpPr>
            <a:grpSpLocks noChangeAspect="1"/>
          </p:cNvGrpSpPr>
          <p:nvPr/>
        </p:nvGrpSpPr>
        <p:grpSpPr bwMode="auto">
          <a:xfrm>
            <a:off x="997106" y="4556099"/>
            <a:ext cx="314751" cy="314750"/>
            <a:chOff x="-1" y="4"/>
            <a:chExt cx="3600" cy="3600"/>
          </a:xfrm>
          <a:solidFill>
            <a:schemeClr val="bg1"/>
          </a:solidFill>
        </p:grpSpPr>
        <p:sp>
          <p:nvSpPr>
            <p:cNvPr id="89"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4"/>
          <p:cNvGrpSpPr>
            <a:grpSpLocks noChangeAspect="1"/>
          </p:cNvGrpSpPr>
          <p:nvPr/>
        </p:nvGrpSpPr>
        <p:grpSpPr bwMode="auto">
          <a:xfrm>
            <a:off x="996577" y="5250426"/>
            <a:ext cx="315809" cy="315809"/>
            <a:chOff x="1" y="4"/>
            <a:chExt cx="4845" cy="4845"/>
          </a:xfrm>
          <a:solidFill>
            <a:schemeClr val="bg1"/>
          </a:solidFill>
        </p:grpSpPr>
        <p:sp>
          <p:nvSpPr>
            <p:cNvPr id="92"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9"/>
          <p:cNvGrpSpPr>
            <a:grpSpLocks noChangeAspect="1"/>
          </p:cNvGrpSpPr>
          <p:nvPr/>
        </p:nvGrpSpPr>
        <p:grpSpPr bwMode="auto">
          <a:xfrm>
            <a:off x="997106" y="5945809"/>
            <a:ext cx="314751" cy="314750"/>
            <a:chOff x="-1" y="4"/>
            <a:chExt cx="3600" cy="3600"/>
          </a:xfrm>
          <a:solidFill>
            <a:schemeClr val="bg1"/>
          </a:solidFill>
        </p:grpSpPr>
        <p:sp>
          <p:nvSpPr>
            <p:cNvPr id="95"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
          <p:cNvGrpSpPr>
            <a:grpSpLocks noChangeAspect="1"/>
          </p:cNvGrpSpPr>
          <p:nvPr/>
        </p:nvGrpSpPr>
        <p:grpSpPr bwMode="auto">
          <a:xfrm>
            <a:off x="6331758" y="2471531"/>
            <a:ext cx="314751" cy="314750"/>
            <a:chOff x="-1" y="4"/>
            <a:chExt cx="3600" cy="3600"/>
          </a:xfrm>
          <a:solidFill>
            <a:schemeClr val="bg1"/>
          </a:solidFill>
        </p:grpSpPr>
        <p:sp>
          <p:nvSpPr>
            <p:cNvPr id="98"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6331229" y="3165858"/>
            <a:ext cx="315809" cy="315809"/>
            <a:chOff x="1" y="4"/>
            <a:chExt cx="4845" cy="4845"/>
          </a:xfrm>
          <a:solidFill>
            <a:schemeClr val="bg1"/>
          </a:solidFill>
        </p:grpSpPr>
        <p:sp>
          <p:nvSpPr>
            <p:cNvPr id="101"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9"/>
          <p:cNvGrpSpPr>
            <a:grpSpLocks noChangeAspect="1"/>
          </p:cNvGrpSpPr>
          <p:nvPr/>
        </p:nvGrpSpPr>
        <p:grpSpPr bwMode="auto">
          <a:xfrm>
            <a:off x="6331758" y="3861243"/>
            <a:ext cx="314751" cy="314750"/>
            <a:chOff x="-1" y="4"/>
            <a:chExt cx="3600" cy="3600"/>
          </a:xfrm>
          <a:solidFill>
            <a:schemeClr val="bg1"/>
          </a:solidFill>
        </p:grpSpPr>
        <p:sp>
          <p:nvSpPr>
            <p:cNvPr id="104"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9"/>
          <p:cNvGrpSpPr>
            <a:grpSpLocks noChangeAspect="1"/>
          </p:cNvGrpSpPr>
          <p:nvPr/>
        </p:nvGrpSpPr>
        <p:grpSpPr bwMode="auto">
          <a:xfrm>
            <a:off x="6331758" y="4556099"/>
            <a:ext cx="314751" cy="314750"/>
            <a:chOff x="-1" y="4"/>
            <a:chExt cx="3600" cy="3600"/>
          </a:xfrm>
          <a:solidFill>
            <a:schemeClr val="bg1"/>
          </a:solidFill>
        </p:grpSpPr>
        <p:sp>
          <p:nvSpPr>
            <p:cNvPr id="107"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4"/>
          <p:cNvGrpSpPr>
            <a:grpSpLocks noChangeAspect="1"/>
          </p:cNvGrpSpPr>
          <p:nvPr/>
        </p:nvGrpSpPr>
        <p:grpSpPr bwMode="auto">
          <a:xfrm>
            <a:off x="6331229" y="5250426"/>
            <a:ext cx="315809" cy="315809"/>
            <a:chOff x="1" y="4"/>
            <a:chExt cx="4845" cy="4845"/>
          </a:xfrm>
          <a:solidFill>
            <a:schemeClr val="bg1"/>
          </a:solidFill>
        </p:grpSpPr>
        <p:sp>
          <p:nvSpPr>
            <p:cNvPr id="110" name="Freeform 5"/>
            <p:cNvSpPr>
              <a:spLocks noEditPoints="1"/>
            </p:cNvSpPr>
            <p:nvPr/>
          </p:nvSpPr>
          <p:spPr bwMode="auto">
            <a:xfrm>
              <a:off x="1" y="4"/>
              <a:ext cx="4845" cy="4845"/>
            </a:xfrm>
            <a:custGeom>
              <a:avLst/>
              <a:gdLst>
                <a:gd name="T0" fmla="*/ 1748 w 2048"/>
                <a:gd name="T1" fmla="*/ 300 h 2048"/>
                <a:gd name="T2" fmla="*/ 1024 w 2048"/>
                <a:gd name="T3" fmla="*/ 0 h 2048"/>
                <a:gd name="T4" fmla="*/ 300 w 2048"/>
                <a:gd name="T5" fmla="*/ 300 h 2048"/>
                <a:gd name="T6" fmla="*/ 0 w 2048"/>
                <a:gd name="T7" fmla="*/ 1024 h 2048"/>
                <a:gd name="T8" fmla="*/ 300 w 2048"/>
                <a:gd name="T9" fmla="*/ 1748 h 2048"/>
                <a:gd name="T10" fmla="*/ 1024 w 2048"/>
                <a:gd name="T11" fmla="*/ 2048 h 2048"/>
                <a:gd name="T12" fmla="*/ 1748 w 2048"/>
                <a:gd name="T13" fmla="*/ 1748 h 2048"/>
                <a:gd name="T14" fmla="*/ 2048 w 2048"/>
                <a:gd name="T15" fmla="*/ 1024 h 2048"/>
                <a:gd name="T16" fmla="*/ 1748 w 2048"/>
                <a:gd name="T17" fmla="*/ 300 h 2048"/>
                <a:gd name="T18" fmla="*/ 1024 w 2048"/>
                <a:gd name="T19" fmla="*/ 1928 h 2048"/>
                <a:gd name="T20" fmla="*/ 120 w 2048"/>
                <a:gd name="T21" fmla="*/ 1024 h 2048"/>
                <a:gd name="T22" fmla="*/ 1024 w 2048"/>
                <a:gd name="T23" fmla="*/ 120 h 2048"/>
                <a:gd name="T24" fmla="*/ 1928 w 2048"/>
                <a:gd name="T25" fmla="*/ 1024 h 2048"/>
                <a:gd name="T26" fmla="*/ 1024 w 2048"/>
                <a:gd name="T27"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8" h="2048">
                  <a:moveTo>
                    <a:pt x="1748" y="300"/>
                  </a:moveTo>
                  <a:cubicBezTo>
                    <a:pt x="1555" y="107"/>
                    <a:pt x="1298"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750"/>
                    <a:pt x="1941" y="493"/>
                    <a:pt x="1748" y="300"/>
                  </a:cubicBezTo>
                  <a:close/>
                  <a:moveTo>
                    <a:pt x="1024" y="1928"/>
                  </a:moveTo>
                  <a:cubicBezTo>
                    <a:pt x="526" y="1928"/>
                    <a:pt x="120" y="1522"/>
                    <a:pt x="120" y="1024"/>
                  </a:cubicBezTo>
                  <a:cubicBezTo>
                    <a:pt x="120" y="526"/>
                    <a:pt x="526" y="120"/>
                    <a:pt x="1024" y="120"/>
                  </a:cubicBezTo>
                  <a:cubicBezTo>
                    <a:pt x="1522" y="120"/>
                    <a:pt x="1928" y="526"/>
                    <a:pt x="1928" y="1024"/>
                  </a:cubicBezTo>
                  <a:cubicBezTo>
                    <a:pt x="1928" y="1522"/>
                    <a:pt x="1522" y="1928"/>
                    <a:pt x="1024" y="19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
            <p:cNvSpPr>
              <a:spLocks/>
            </p:cNvSpPr>
            <p:nvPr/>
          </p:nvSpPr>
          <p:spPr bwMode="auto">
            <a:xfrm>
              <a:off x="1210" y="1594"/>
              <a:ext cx="2427" cy="1651"/>
            </a:xfrm>
            <a:custGeom>
              <a:avLst/>
              <a:gdLst>
                <a:gd name="T0" fmla="*/ 917 w 1026"/>
                <a:gd name="T1" fmla="*/ 23 h 698"/>
                <a:gd name="T2" fmla="*/ 388 w 1026"/>
                <a:gd name="T3" fmla="*/ 553 h 698"/>
                <a:gd name="T4" fmla="*/ 109 w 1026"/>
                <a:gd name="T5" fmla="*/ 274 h 698"/>
                <a:gd name="T6" fmla="*/ 24 w 1026"/>
                <a:gd name="T7" fmla="*/ 274 h 698"/>
                <a:gd name="T8" fmla="*/ 24 w 1026"/>
                <a:gd name="T9" fmla="*/ 359 h 698"/>
                <a:gd name="T10" fmla="*/ 345 w 1026"/>
                <a:gd name="T11" fmla="*/ 681 h 698"/>
                <a:gd name="T12" fmla="*/ 388 w 1026"/>
                <a:gd name="T13" fmla="*/ 698 h 698"/>
                <a:gd name="T14" fmla="*/ 430 w 1026"/>
                <a:gd name="T15" fmla="*/ 681 h 698"/>
                <a:gd name="T16" fmla="*/ 1002 w 1026"/>
                <a:gd name="T17" fmla="*/ 108 h 698"/>
                <a:gd name="T18" fmla="*/ 1002 w 1026"/>
                <a:gd name="T19" fmla="*/ 23 h 698"/>
                <a:gd name="T20" fmla="*/ 917 w 1026"/>
                <a:gd name="T21" fmla="*/ 2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698">
                  <a:moveTo>
                    <a:pt x="917" y="23"/>
                  </a:moveTo>
                  <a:cubicBezTo>
                    <a:pt x="388" y="553"/>
                    <a:pt x="388" y="553"/>
                    <a:pt x="388" y="553"/>
                  </a:cubicBezTo>
                  <a:cubicBezTo>
                    <a:pt x="109" y="274"/>
                    <a:pt x="109" y="274"/>
                    <a:pt x="109" y="274"/>
                  </a:cubicBezTo>
                  <a:cubicBezTo>
                    <a:pt x="85" y="251"/>
                    <a:pt x="47" y="251"/>
                    <a:pt x="24" y="274"/>
                  </a:cubicBezTo>
                  <a:cubicBezTo>
                    <a:pt x="0" y="298"/>
                    <a:pt x="0" y="336"/>
                    <a:pt x="24" y="359"/>
                  </a:cubicBezTo>
                  <a:cubicBezTo>
                    <a:pt x="345" y="681"/>
                    <a:pt x="345" y="681"/>
                    <a:pt x="345" y="681"/>
                  </a:cubicBezTo>
                  <a:cubicBezTo>
                    <a:pt x="357" y="692"/>
                    <a:pt x="372" y="698"/>
                    <a:pt x="388" y="698"/>
                  </a:cubicBezTo>
                  <a:cubicBezTo>
                    <a:pt x="403" y="698"/>
                    <a:pt x="418" y="692"/>
                    <a:pt x="430" y="681"/>
                  </a:cubicBezTo>
                  <a:cubicBezTo>
                    <a:pt x="1002" y="108"/>
                    <a:pt x="1002" y="108"/>
                    <a:pt x="1002" y="108"/>
                  </a:cubicBezTo>
                  <a:cubicBezTo>
                    <a:pt x="1026" y="85"/>
                    <a:pt x="1026" y="47"/>
                    <a:pt x="1002" y="23"/>
                  </a:cubicBezTo>
                  <a:cubicBezTo>
                    <a:pt x="979" y="0"/>
                    <a:pt x="941" y="0"/>
                    <a:pt x="9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9"/>
          <p:cNvGrpSpPr>
            <a:grpSpLocks noChangeAspect="1"/>
          </p:cNvGrpSpPr>
          <p:nvPr/>
        </p:nvGrpSpPr>
        <p:grpSpPr bwMode="auto">
          <a:xfrm>
            <a:off x="6331758" y="5945809"/>
            <a:ext cx="314751" cy="314750"/>
            <a:chOff x="-1" y="4"/>
            <a:chExt cx="3600" cy="3600"/>
          </a:xfrm>
          <a:solidFill>
            <a:schemeClr val="bg1"/>
          </a:solidFill>
        </p:grpSpPr>
        <p:sp>
          <p:nvSpPr>
            <p:cNvPr id="113" name="Freeform 10"/>
            <p:cNvSpPr>
              <a:spLocks noEditPoints="1"/>
            </p:cNvSpPr>
            <p:nvPr/>
          </p:nvSpPr>
          <p:spPr bwMode="auto">
            <a:xfrm>
              <a:off x="-1" y="4"/>
              <a:ext cx="3600" cy="3600"/>
            </a:xfrm>
            <a:custGeom>
              <a:avLst/>
              <a:gdLst>
                <a:gd name="T0" fmla="*/ 1298 w 1521"/>
                <a:gd name="T1" fmla="*/ 223 h 1521"/>
                <a:gd name="T2" fmla="*/ 760 w 1521"/>
                <a:gd name="T3" fmla="*/ 0 h 1521"/>
                <a:gd name="T4" fmla="*/ 223 w 1521"/>
                <a:gd name="T5" fmla="*/ 223 h 1521"/>
                <a:gd name="T6" fmla="*/ 0 w 1521"/>
                <a:gd name="T7" fmla="*/ 760 h 1521"/>
                <a:gd name="T8" fmla="*/ 223 w 1521"/>
                <a:gd name="T9" fmla="*/ 1298 h 1521"/>
                <a:gd name="T10" fmla="*/ 760 w 1521"/>
                <a:gd name="T11" fmla="*/ 1521 h 1521"/>
                <a:gd name="T12" fmla="*/ 1298 w 1521"/>
                <a:gd name="T13" fmla="*/ 1298 h 1521"/>
                <a:gd name="T14" fmla="*/ 1521 w 1521"/>
                <a:gd name="T15" fmla="*/ 760 h 1521"/>
                <a:gd name="T16" fmla="*/ 1298 w 1521"/>
                <a:gd name="T17" fmla="*/ 223 h 1521"/>
                <a:gd name="T18" fmla="*/ 1237 w 1521"/>
                <a:gd name="T19" fmla="*/ 1237 h 1521"/>
                <a:gd name="T20" fmla="*/ 760 w 1521"/>
                <a:gd name="T21" fmla="*/ 1434 h 1521"/>
                <a:gd name="T22" fmla="*/ 284 w 1521"/>
                <a:gd name="T23" fmla="*/ 1237 h 1521"/>
                <a:gd name="T24" fmla="*/ 284 w 1521"/>
                <a:gd name="T25" fmla="*/ 284 h 1521"/>
                <a:gd name="T26" fmla="*/ 760 w 1521"/>
                <a:gd name="T27" fmla="*/ 86 h 1521"/>
                <a:gd name="T28" fmla="*/ 1237 w 1521"/>
                <a:gd name="T29" fmla="*/ 284 h 1521"/>
                <a:gd name="T30" fmla="*/ 1237 w 1521"/>
                <a:gd name="T31" fmla="*/ 1237 h 1521"/>
                <a:gd name="T32" fmla="*/ 1237 w 1521"/>
                <a:gd name="T33" fmla="*/ 1237 h 1521"/>
                <a:gd name="T34" fmla="*/ 1237 w 1521"/>
                <a:gd name="T35" fmla="*/ 123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1" h="1521">
                  <a:moveTo>
                    <a:pt x="1298" y="223"/>
                  </a:moveTo>
                  <a:cubicBezTo>
                    <a:pt x="1154" y="79"/>
                    <a:pt x="964" y="0"/>
                    <a:pt x="760" y="0"/>
                  </a:cubicBezTo>
                  <a:cubicBezTo>
                    <a:pt x="557" y="0"/>
                    <a:pt x="366" y="79"/>
                    <a:pt x="223" y="223"/>
                  </a:cubicBezTo>
                  <a:cubicBezTo>
                    <a:pt x="79" y="366"/>
                    <a:pt x="0" y="557"/>
                    <a:pt x="0" y="760"/>
                  </a:cubicBezTo>
                  <a:cubicBezTo>
                    <a:pt x="0" y="964"/>
                    <a:pt x="79" y="1154"/>
                    <a:pt x="223" y="1298"/>
                  </a:cubicBezTo>
                  <a:cubicBezTo>
                    <a:pt x="366" y="1442"/>
                    <a:pt x="557" y="1521"/>
                    <a:pt x="760" y="1521"/>
                  </a:cubicBezTo>
                  <a:cubicBezTo>
                    <a:pt x="964" y="1521"/>
                    <a:pt x="1154" y="1442"/>
                    <a:pt x="1298" y="1298"/>
                  </a:cubicBezTo>
                  <a:cubicBezTo>
                    <a:pt x="1442" y="1154"/>
                    <a:pt x="1521" y="964"/>
                    <a:pt x="1521" y="760"/>
                  </a:cubicBezTo>
                  <a:cubicBezTo>
                    <a:pt x="1521" y="557"/>
                    <a:pt x="1442" y="366"/>
                    <a:pt x="1298" y="223"/>
                  </a:cubicBezTo>
                  <a:close/>
                  <a:moveTo>
                    <a:pt x="1237" y="1237"/>
                  </a:moveTo>
                  <a:cubicBezTo>
                    <a:pt x="1109" y="1364"/>
                    <a:pt x="940" y="1434"/>
                    <a:pt x="760" y="1434"/>
                  </a:cubicBezTo>
                  <a:cubicBezTo>
                    <a:pt x="580" y="1434"/>
                    <a:pt x="411" y="1364"/>
                    <a:pt x="284" y="1237"/>
                  </a:cubicBezTo>
                  <a:cubicBezTo>
                    <a:pt x="21" y="974"/>
                    <a:pt x="21" y="547"/>
                    <a:pt x="284" y="284"/>
                  </a:cubicBezTo>
                  <a:cubicBezTo>
                    <a:pt x="411" y="156"/>
                    <a:pt x="580" y="86"/>
                    <a:pt x="760" y="86"/>
                  </a:cubicBezTo>
                  <a:cubicBezTo>
                    <a:pt x="940" y="86"/>
                    <a:pt x="1109" y="156"/>
                    <a:pt x="1237" y="284"/>
                  </a:cubicBezTo>
                  <a:cubicBezTo>
                    <a:pt x="1500" y="547"/>
                    <a:pt x="1500" y="974"/>
                    <a:pt x="1237" y="1237"/>
                  </a:cubicBezTo>
                  <a:close/>
                  <a:moveTo>
                    <a:pt x="1237" y="1237"/>
                  </a:moveTo>
                  <a:cubicBezTo>
                    <a:pt x="1237" y="1237"/>
                    <a:pt x="1237" y="1237"/>
                    <a:pt x="1237" y="1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
            <p:cNvSpPr>
              <a:spLocks noEditPoints="1"/>
            </p:cNvSpPr>
            <p:nvPr/>
          </p:nvSpPr>
          <p:spPr bwMode="auto">
            <a:xfrm>
              <a:off x="964" y="970"/>
              <a:ext cx="1667" cy="1657"/>
            </a:xfrm>
            <a:custGeom>
              <a:avLst/>
              <a:gdLst>
                <a:gd name="T0" fmla="*/ 687 w 704"/>
                <a:gd name="T1" fmla="*/ 17 h 700"/>
                <a:gd name="T2" fmla="*/ 626 w 704"/>
                <a:gd name="T3" fmla="*/ 17 h 700"/>
                <a:gd name="T4" fmla="*/ 352 w 704"/>
                <a:gd name="T5" fmla="*/ 291 h 700"/>
                <a:gd name="T6" fmla="*/ 78 w 704"/>
                <a:gd name="T7" fmla="*/ 17 h 700"/>
                <a:gd name="T8" fmla="*/ 17 w 704"/>
                <a:gd name="T9" fmla="*/ 17 h 700"/>
                <a:gd name="T10" fmla="*/ 17 w 704"/>
                <a:gd name="T11" fmla="*/ 78 h 700"/>
                <a:gd name="T12" fmla="*/ 291 w 704"/>
                <a:gd name="T13" fmla="*/ 352 h 700"/>
                <a:gd name="T14" fmla="*/ 17 w 704"/>
                <a:gd name="T15" fmla="*/ 626 h 700"/>
                <a:gd name="T16" fmla="*/ 17 w 704"/>
                <a:gd name="T17" fmla="*/ 687 h 700"/>
                <a:gd name="T18" fmla="*/ 48 w 704"/>
                <a:gd name="T19" fmla="*/ 700 h 700"/>
                <a:gd name="T20" fmla="*/ 78 w 704"/>
                <a:gd name="T21" fmla="*/ 687 h 700"/>
                <a:gd name="T22" fmla="*/ 352 w 704"/>
                <a:gd name="T23" fmla="*/ 413 h 700"/>
                <a:gd name="T24" fmla="*/ 626 w 704"/>
                <a:gd name="T25" fmla="*/ 687 h 700"/>
                <a:gd name="T26" fmla="*/ 656 w 704"/>
                <a:gd name="T27" fmla="*/ 700 h 700"/>
                <a:gd name="T28" fmla="*/ 687 w 704"/>
                <a:gd name="T29" fmla="*/ 687 h 700"/>
                <a:gd name="T30" fmla="*/ 687 w 704"/>
                <a:gd name="T31" fmla="*/ 626 h 700"/>
                <a:gd name="T32" fmla="*/ 413 w 704"/>
                <a:gd name="T33" fmla="*/ 352 h 700"/>
                <a:gd name="T34" fmla="*/ 687 w 704"/>
                <a:gd name="T35" fmla="*/ 78 h 700"/>
                <a:gd name="T36" fmla="*/ 687 w 704"/>
                <a:gd name="T37" fmla="*/ 17 h 700"/>
                <a:gd name="T38" fmla="*/ 687 w 704"/>
                <a:gd name="T39" fmla="*/ 17 h 700"/>
                <a:gd name="T40" fmla="*/ 687 w 704"/>
                <a:gd name="T41" fmla="*/ 1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4" h="700">
                  <a:moveTo>
                    <a:pt x="687" y="17"/>
                  </a:moveTo>
                  <a:cubicBezTo>
                    <a:pt x="670" y="0"/>
                    <a:pt x="643" y="0"/>
                    <a:pt x="626" y="17"/>
                  </a:cubicBezTo>
                  <a:cubicBezTo>
                    <a:pt x="352" y="291"/>
                    <a:pt x="352" y="291"/>
                    <a:pt x="352" y="291"/>
                  </a:cubicBezTo>
                  <a:cubicBezTo>
                    <a:pt x="78" y="17"/>
                    <a:pt x="78" y="17"/>
                    <a:pt x="78" y="17"/>
                  </a:cubicBezTo>
                  <a:cubicBezTo>
                    <a:pt x="61" y="0"/>
                    <a:pt x="34" y="0"/>
                    <a:pt x="17" y="17"/>
                  </a:cubicBezTo>
                  <a:cubicBezTo>
                    <a:pt x="0" y="34"/>
                    <a:pt x="0" y="61"/>
                    <a:pt x="17" y="78"/>
                  </a:cubicBezTo>
                  <a:cubicBezTo>
                    <a:pt x="291" y="352"/>
                    <a:pt x="291" y="352"/>
                    <a:pt x="291" y="352"/>
                  </a:cubicBezTo>
                  <a:cubicBezTo>
                    <a:pt x="17" y="626"/>
                    <a:pt x="17" y="626"/>
                    <a:pt x="17" y="626"/>
                  </a:cubicBezTo>
                  <a:cubicBezTo>
                    <a:pt x="0" y="643"/>
                    <a:pt x="0" y="670"/>
                    <a:pt x="17" y="687"/>
                  </a:cubicBezTo>
                  <a:cubicBezTo>
                    <a:pt x="26" y="696"/>
                    <a:pt x="37" y="700"/>
                    <a:pt x="48" y="700"/>
                  </a:cubicBezTo>
                  <a:cubicBezTo>
                    <a:pt x="59" y="700"/>
                    <a:pt x="70" y="696"/>
                    <a:pt x="78" y="687"/>
                  </a:cubicBezTo>
                  <a:cubicBezTo>
                    <a:pt x="352" y="413"/>
                    <a:pt x="352" y="413"/>
                    <a:pt x="352" y="413"/>
                  </a:cubicBezTo>
                  <a:cubicBezTo>
                    <a:pt x="626" y="687"/>
                    <a:pt x="626" y="687"/>
                    <a:pt x="626" y="687"/>
                  </a:cubicBezTo>
                  <a:cubicBezTo>
                    <a:pt x="634" y="696"/>
                    <a:pt x="645" y="700"/>
                    <a:pt x="656" y="700"/>
                  </a:cubicBezTo>
                  <a:cubicBezTo>
                    <a:pt x="668" y="700"/>
                    <a:pt x="678" y="696"/>
                    <a:pt x="687" y="687"/>
                  </a:cubicBezTo>
                  <a:cubicBezTo>
                    <a:pt x="704" y="670"/>
                    <a:pt x="704" y="643"/>
                    <a:pt x="687" y="626"/>
                  </a:cubicBezTo>
                  <a:cubicBezTo>
                    <a:pt x="413" y="352"/>
                    <a:pt x="413" y="352"/>
                    <a:pt x="413" y="352"/>
                  </a:cubicBezTo>
                  <a:cubicBezTo>
                    <a:pt x="687" y="78"/>
                    <a:pt x="687" y="78"/>
                    <a:pt x="687" y="78"/>
                  </a:cubicBezTo>
                  <a:cubicBezTo>
                    <a:pt x="704" y="61"/>
                    <a:pt x="704" y="34"/>
                    <a:pt x="687" y="17"/>
                  </a:cubicBezTo>
                  <a:close/>
                  <a:moveTo>
                    <a:pt x="687" y="17"/>
                  </a:moveTo>
                  <a:cubicBezTo>
                    <a:pt x="687" y="17"/>
                    <a:pt x="687" y="17"/>
                    <a:pt x="68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itle 2">
            <a:extLst>
              <a:ext uri="{FF2B5EF4-FFF2-40B4-BE49-F238E27FC236}">
                <a16:creationId xmlns:a16="http://schemas.microsoft.com/office/drawing/2014/main" id="{B5991913-5FE7-9D1A-1B81-621E5FC523FB}"/>
              </a:ext>
            </a:extLst>
          </p:cNvPr>
          <p:cNvSpPr>
            <a:spLocks noGrp="1"/>
          </p:cNvSpPr>
          <p:nvPr>
            <p:ph type="title"/>
          </p:nvPr>
        </p:nvSpPr>
        <p:spPr>
          <a:xfrm>
            <a:off x="508001" y="455085"/>
            <a:ext cx="11157817" cy="660511"/>
          </a:xfrm>
        </p:spPr>
        <p:txBody>
          <a:bodyPr/>
          <a:lstStyle/>
          <a:p>
            <a:r>
              <a:rPr lang="en-US" b="1" dirty="0">
                <a:solidFill>
                  <a:srgbClr val="002B4E"/>
                </a:solidFill>
              </a:rPr>
              <a:t>Comparison Slide</a:t>
            </a:r>
          </a:p>
        </p:txBody>
      </p:sp>
      <p:sp>
        <p:nvSpPr>
          <p:cNvPr id="19" name="Text Placeholder 1">
            <a:extLst>
              <a:ext uri="{FF2B5EF4-FFF2-40B4-BE49-F238E27FC236}">
                <a16:creationId xmlns:a16="http://schemas.microsoft.com/office/drawing/2014/main" id="{9CECAE72-7649-D46D-8267-05B4B4F31A33}"/>
              </a:ext>
            </a:extLst>
          </p:cNvPr>
          <p:cNvSpPr>
            <a:spLocks noGrp="1"/>
          </p:cNvSpPr>
          <p:nvPr>
            <p:ph type="body" sz="half" idx="2"/>
          </p:nvPr>
        </p:nvSpPr>
        <p:spPr>
          <a:xfrm>
            <a:off x="508001" y="1263771"/>
            <a:ext cx="11157817" cy="231007"/>
          </a:xfrm>
        </p:spPr>
        <p:txBody>
          <a:bodyPr/>
          <a:lstStyle/>
          <a:p>
            <a:r>
              <a:rPr lang="en-US" sz="2800" b="1" dirty="0">
                <a:solidFill>
                  <a:srgbClr val="002B4E"/>
                </a:solidFill>
                <a:latin typeface="+mj-lt"/>
              </a:rPr>
              <a:t>Type the subtitle of your slide here</a:t>
            </a:r>
          </a:p>
        </p:txBody>
      </p:sp>
    </p:spTree>
    <p:extLst>
      <p:ext uri="{BB962C8B-B14F-4D97-AF65-F5344CB8AC3E}">
        <p14:creationId xmlns:p14="http://schemas.microsoft.com/office/powerpoint/2010/main" val="29190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0" y="2447372"/>
            <a:ext cx="9448800" cy="1384995"/>
          </a:xfrm>
          <a:prstGeom prst="rect">
            <a:avLst/>
          </a:prstGeom>
        </p:spPr>
        <p:txBody>
          <a:bodyPr wrap="square">
            <a:spAutoFit/>
          </a:bodyPr>
          <a:lstStyle/>
          <a:p>
            <a:pPr algn="ctr"/>
            <a:r>
              <a:rPr lang="en-US" sz="2800" b="1" dirty="0">
                <a:solidFill>
                  <a:schemeClr val="bg1"/>
                </a:solidFill>
              </a:rPr>
              <a:t>"Lorem ipsum dolor sit </a:t>
            </a:r>
            <a:r>
              <a:rPr lang="en-US" sz="2800" b="1" dirty="0" err="1">
                <a:solidFill>
                  <a:schemeClr val="bg1"/>
                </a:solidFill>
              </a:rPr>
              <a:t>amet</a:t>
            </a:r>
            <a:r>
              <a:rPr lang="en-US" sz="2800" b="1" dirty="0">
                <a:solidFill>
                  <a:schemeClr val="bg1"/>
                </a:solidFill>
              </a:rPr>
              <a:t>, </a:t>
            </a:r>
            <a:r>
              <a:rPr lang="en-US" sz="2800" b="1" dirty="0" err="1">
                <a:solidFill>
                  <a:schemeClr val="bg1"/>
                </a:solidFill>
              </a:rPr>
              <a:t>consectetur</a:t>
            </a:r>
            <a:r>
              <a:rPr lang="en-US" sz="2800" b="1" dirty="0">
                <a:solidFill>
                  <a:schemeClr val="bg1"/>
                </a:solidFill>
              </a:rPr>
              <a:t> </a:t>
            </a:r>
            <a:r>
              <a:rPr lang="en-US" sz="2800" b="1" dirty="0" err="1">
                <a:solidFill>
                  <a:schemeClr val="bg1"/>
                </a:solidFill>
              </a:rPr>
              <a:t>adipiscing</a:t>
            </a:r>
            <a:r>
              <a:rPr lang="en-US" sz="2800" b="1" dirty="0">
                <a:solidFill>
                  <a:schemeClr val="bg1"/>
                </a:solidFill>
              </a:rPr>
              <a:t> </a:t>
            </a:r>
            <a:r>
              <a:rPr lang="en-US" sz="2800" b="1" dirty="0" err="1">
                <a:solidFill>
                  <a:schemeClr val="bg1"/>
                </a:solidFill>
              </a:rPr>
              <a:t>elit</a:t>
            </a:r>
            <a:r>
              <a:rPr lang="en-US" sz="2800" b="1" dirty="0">
                <a:solidFill>
                  <a:schemeClr val="bg1"/>
                </a:solidFill>
              </a:rPr>
              <a:t>, sed do </a:t>
            </a:r>
            <a:r>
              <a:rPr lang="en-US" sz="2800" b="1" dirty="0" err="1">
                <a:solidFill>
                  <a:schemeClr val="bg1"/>
                </a:solidFill>
              </a:rPr>
              <a:t>eiusmod</a:t>
            </a:r>
            <a:r>
              <a:rPr lang="en-US" sz="2800" b="1" dirty="0">
                <a:solidFill>
                  <a:schemeClr val="bg1"/>
                </a:solidFill>
              </a:rPr>
              <a:t> </a:t>
            </a:r>
            <a:r>
              <a:rPr lang="en-US" sz="2800" b="1" dirty="0" err="1">
                <a:solidFill>
                  <a:schemeClr val="bg1"/>
                </a:solidFill>
              </a:rPr>
              <a:t>tempor</a:t>
            </a:r>
            <a:r>
              <a:rPr lang="en-US" sz="2800" b="1" dirty="0">
                <a:solidFill>
                  <a:schemeClr val="bg1"/>
                </a:solidFill>
              </a:rPr>
              <a:t> </a:t>
            </a:r>
            <a:r>
              <a:rPr lang="en-US" sz="2800" b="1" dirty="0" err="1">
                <a:solidFill>
                  <a:schemeClr val="bg1"/>
                </a:solidFill>
              </a:rPr>
              <a:t>incididunt</a:t>
            </a:r>
            <a:r>
              <a:rPr lang="en-US" sz="2800" b="1" dirty="0">
                <a:solidFill>
                  <a:schemeClr val="bg1"/>
                </a:solidFill>
              </a:rPr>
              <a:t> </a:t>
            </a:r>
            <a:r>
              <a:rPr lang="en-US" sz="2800" b="1" dirty="0" err="1">
                <a:solidFill>
                  <a:schemeClr val="bg1"/>
                </a:solidFill>
              </a:rPr>
              <a:t>ut</a:t>
            </a:r>
            <a:r>
              <a:rPr lang="en-US" sz="2800" b="1" dirty="0">
                <a:solidFill>
                  <a:schemeClr val="bg1"/>
                </a:solidFill>
              </a:rPr>
              <a:t> labore et dolore magna </a:t>
            </a:r>
            <a:r>
              <a:rPr lang="en-US" sz="2800" b="1" dirty="0" err="1">
                <a:solidFill>
                  <a:schemeClr val="bg1"/>
                </a:solidFill>
              </a:rPr>
              <a:t>aliqua</a:t>
            </a:r>
            <a:r>
              <a:rPr lang="en-US" sz="2800" b="1" dirty="0">
                <a:solidFill>
                  <a:schemeClr val="bg1"/>
                </a:solidFill>
              </a:rPr>
              <a:t>." </a:t>
            </a:r>
          </a:p>
        </p:txBody>
      </p:sp>
      <p:sp>
        <p:nvSpPr>
          <p:cNvPr id="7" name="Freeform 5"/>
          <p:cNvSpPr>
            <a:spLocks noEditPoints="1"/>
          </p:cNvSpPr>
          <p:nvPr/>
        </p:nvSpPr>
        <p:spPr bwMode="auto">
          <a:xfrm>
            <a:off x="5562600" y="1187857"/>
            <a:ext cx="1066800" cy="764156"/>
          </a:xfrm>
          <a:custGeom>
            <a:avLst/>
            <a:gdLst>
              <a:gd name="T0" fmla="*/ 202 w 2827"/>
              <a:gd name="T1" fmla="*/ 2025 h 2025"/>
              <a:gd name="T2" fmla="*/ 808 w 2827"/>
              <a:gd name="T3" fmla="*/ 2025 h 2025"/>
              <a:gd name="T4" fmla="*/ 1213 w 2827"/>
              <a:gd name="T5" fmla="*/ 1214 h 2025"/>
              <a:gd name="T6" fmla="*/ 1213 w 2827"/>
              <a:gd name="T7" fmla="*/ 0 h 2025"/>
              <a:gd name="T8" fmla="*/ 0 w 2827"/>
              <a:gd name="T9" fmla="*/ 0 h 2025"/>
              <a:gd name="T10" fmla="*/ 0 w 2827"/>
              <a:gd name="T11" fmla="*/ 1214 h 2025"/>
              <a:gd name="T12" fmla="*/ 606 w 2827"/>
              <a:gd name="T13" fmla="*/ 1214 h 2025"/>
              <a:gd name="T14" fmla="*/ 202 w 2827"/>
              <a:gd name="T15" fmla="*/ 2025 h 2025"/>
              <a:gd name="T16" fmla="*/ 1819 w 2827"/>
              <a:gd name="T17" fmla="*/ 2025 h 2025"/>
              <a:gd name="T18" fmla="*/ 2425 w 2827"/>
              <a:gd name="T19" fmla="*/ 2025 h 2025"/>
              <a:gd name="T20" fmla="*/ 2827 w 2827"/>
              <a:gd name="T21" fmla="*/ 1214 h 2025"/>
              <a:gd name="T22" fmla="*/ 2827 w 2827"/>
              <a:gd name="T23" fmla="*/ 0 h 2025"/>
              <a:gd name="T24" fmla="*/ 1615 w 2827"/>
              <a:gd name="T25" fmla="*/ 0 h 2025"/>
              <a:gd name="T26" fmla="*/ 1615 w 2827"/>
              <a:gd name="T27" fmla="*/ 1214 h 2025"/>
              <a:gd name="T28" fmla="*/ 2221 w 2827"/>
              <a:gd name="T29" fmla="*/ 1214 h 2025"/>
              <a:gd name="T30" fmla="*/ 1819 w 2827"/>
              <a:gd name="T31"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7" h="2025">
                <a:moveTo>
                  <a:pt x="202" y="2025"/>
                </a:moveTo>
                <a:lnTo>
                  <a:pt x="808" y="2025"/>
                </a:lnTo>
                <a:lnTo>
                  <a:pt x="1213" y="1214"/>
                </a:lnTo>
                <a:lnTo>
                  <a:pt x="1213" y="0"/>
                </a:lnTo>
                <a:lnTo>
                  <a:pt x="0" y="0"/>
                </a:lnTo>
                <a:lnTo>
                  <a:pt x="0" y="1214"/>
                </a:lnTo>
                <a:lnTo>
                  <a:pt x="606" y="1214"/>
                </a:lnTo>
                <a:lnTo>
                  <a:pt x="202" y="2025"/>
                </a:lnTo>
                <a:close/>
                <a:moveTo>
                  <a:pt x="1819" y="2025"/>
                </a:moveTo>
                <a:lnTo>
                  <a:pt x="2425" y="2025"/>
                </a:lnTo>
                <a:lnTo>
                  <a:pt x="2827" y="1214"/>
                </a:lnTo>
                <a:lnTo>
                  <a:pt x="2827" y="0"/>
                </a:lnTo>
                <a:lnTo>
                  <a:pt x="1615" y="0"/>
                </a:lnTo>
                <a:lnTo>
                  <a:pt x="1615" y="1214"/>
                </a:lnTo>
                <a:lnTo>
                  <a:pt x="2221" y="1214"/>
                </a:lnTo>
                <a:lnTo>
                  <a:pt x="1819" y="20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025835" y="5179058"/>
            <a:ext cx="2140331" cy="523220"/>
          </a:xfrm>
          <a:prstGeom prst="rect">
            <a:avLst/>
          </a:prstGeom>
        </p:spPr>
        <p:txBody>
          <a:bodyPr wrap="none">
            <a:spAutoFit/>
          </a:bodyPr>
          <a:lstStyle/>
          <a:p>
            <a:pPr algn="ctr"/>
            <a:r>
              <a:rPr lang="en-US" sz="2800" b="1" dirty="0">
                <a:solidFill>
                  <a:schemeClr val="bg1"/>
                </a:solidFill>
              </a:rPr>
              <a:t>John Smith</a:t>
            </a:r>
          </a:p>
        </p:txBody>
      </p:sp>
      <p:sp>
        <p:nvSpPr>
          <p:cNvPr id="13" name="Rectangle 12"/>
          <p:cNvSpPr/>
          <p:nvPr/>
        </p:nvSpPr>
        <p:spPr>
          <a:xfrm>
            <a:off x="4625084" y="5702278"/>
            <a:ext cx="2941831" cy="369332"/>
          </a:xfrm>
          <a:prstGeom prst="rect">
            <a:avLst/>
          </a:prstGeom>
        </p:spPr>
        <p:txBody>
          <a:bodyPr wrap="none">
            <a:spAutoFit/>
          </a:bodyPr>
          <a:lstStyle/>
          <a:p>
            <a:pPr algn="ctr"/>
            <a:r>
              <a:rPr lang="en-US" dirty="0">
                <a:solidFill>
                  <a:schemeClr val="bg1"/>
                </a:solidFill>
              </a:rPr>
              <a:t>City of Greater Dandenong</a:t>
            </a:r>
          </a:p>
        </p:txBody>
      </p:sp>
      <p:sp>
        <p:nvSpPr>
          <p:cNvPr id="4" name="Picture Placeholder 3"/>
          <p:cNvSpPr>
            <a:spLocks noGrp="1"/>
          </p:cNvSpPr>
          <p:nvPr>
            <p:ph type="pic" sz="quarter" idx="10"/>
          </p:nvPr>
        </p:nvSpPr>
        <p:spPr/>
        <p:txBody>
          <a:bodyPr/>
          <a:lstStyle/>
          <a:p>
            <a:endParaRPr lang="en-US" dirty="0"/>
          </a:p>
        </p:txBody>
      </p:sp>
    </p:spTree>
    <p:extLst>
      <p:ext uri="{BB962C8B-B14F-4D97-AF65-F5344CB8AC3E}">
        <p14:creationId xmlns:p14="http://schemas.microsoft.com/office/powerpoint/2010/main" val="112598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9155-FFC5-E346-AA7E-CEE6D8CE474B}"/>
            </a:ext>
          </a:extLst>
        </p:cNvPr>
        <p:cNvGrpSpPr/>
        <p:nvPr/>
      </p:nvGrpSpPr>
      <p:grpSpPr>
        <a:xfrm>
          <a:off x="0" y="0"/>
          <a:ext cx="0" cy="0"/>
          <a:chOff x="0" y="0"/>
          <a:chExt cx="0" cy="0"/>
        </a:xfrm>
      </p:grpSpPr>
      <p:pic>
        <p:nvPicPr>
          <p:cNvPr id="9" name="Graphic 8">
            <a:extLst>
              <a:ext uri="{FF2B5EF4-FFF2-40B4-BE49-F238E27FC236}">
                <a16:creationId xmlns:a16="http://schemas.microsoft.com/office/drawing/2014/main" id="{CF1C7035-B5AA-F121-4A21-12CBE605B75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18820" y="1322967"/>
            <a:ext cx="9754361" cy="2889266"/>
          </a:xfrm>
          <a:prstGeom prst="rect">
            <a:avLst/>
          </a:prstGeom>
        </p:spPr>
      </p:pic>
      <p:sp>
        <p:nvSpPr>
          <p:cNvPr id="8" name="Rectangle 7">
            <a:extLst>
              <a:ext uri="{FF2B5EF4-FFF2-40B4-BE49-F238E27FC236}">
                <a16:creationId xmlns:a16="http://schemas.microsoft.com/office/drawing/2014/main" id="{BBBCA209-4836-3ED3-7673-031C6BFA9274}"/>
              </a:ext>
            </a:extLst>
          </p:cNvPr>
          <p:cNvSpPr/>
          <p:nvPr/>
        </p:nvSpPr>
        <p:spPr>
          <a:xfrm>
            <a:off x="852173" y="302173"/>
            <a:ext cx="6216170" cy="646331"/>
          </a:xfrm>
          <a:prstGeom prst="rect">
            <a:avLst/>
          </a:prstGeom>
        </p:spPr>
        <p:txBody>
          <a:bodyPr wrap="square" lIns="91440" tIns="45720" rIns="91440" bIns="45720" anchor="t">
            <a:spAutoFit/>
          </a:bodyPr>
          <a:lstStyle/>
          <a:p>
            <a:r>
              <a:rPr lang="en-US" sz="3600" b="1" dirty="0">
                <a:solidFill>
                  <a:srgbClr val="002B4E"/>
                </a:solidFill>
                <a:latin typeface="Arial" panose="020B0604020202020204" pitchFamily="34" charset="0"/>
                <a:ea typeface="Roboto Bk" pitchFamily="2" charset="0"/>
                <a:cs typeface="Arial" panose="020B0604020202020204" pitchFamily="34" charset="0"/>
              </a:rPr>
              <a:t>Logos</a:t>
            </a:r>
            <a:endParaRPr lang="en-US" sz="3600" b="1" dirty="0">
              <a:solidFill>
                <a:schemeClr val="bg1"/>
              </a:solidFill>
              <a:latin typeface="Arial" panose="020B0604020202020204" pitchFamily="34" charset="0"/>
              <a:ea typeface="Roboto Bk" pitchFamily="2" charset="0"/>
              <a:cs typeface="Arial" panose="020B0604020202020204" pitchFamily="34" charset="0"/>
            </a:endParaRPr>
          </a:p>
        </p:txBody>
      </p:sp>
      <p:sp>
        <p:nvSpPr>
          <p:cNvPr id="24" name="Rectangle 23">
            <a:extLst>
              <a:ext uri="{FF2B5EF4-FFF2-40B4-BE49-F238E27FC236}">
                <a16:creationId xmlns:a16="http://schemas.microsoft.com/office/drawing/2014/main" id="{80EA949F-E006-8E2E-2263-2AC782F87F77}"/>
              </a:ext>
            </a:extLst>
          </p:cNvPr>
          <p:cNvSpPr/>
          <p:nvPr/>
        </p:nvSpPr>
        <p:spPr>
          <a:xfrm>
            <a:off x="6096000" y="4572000"/>
            <a:ext cx="6096000" cy="2338004"/>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B47C7A-7CC9-9EB9-8B74-81BF70F4DE85}"/>
              </a:ext>
            </a:extLst>
          </p:cNvPr>
          <p:cNvSpPr/>
          <p:nvPr/>
        </p:nvSpPr>
        <p:spPr>
          <a:xfrm>
            <a:off x="-1" y="4572000"/>
            <a:ext cx="6095999" cy="2338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4E6372E0-3898-EA57-CEB9-7969539A676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200" y="5227847"/>
            <a:ext cx="3810000" cy="1128531"/>
          </a:xfrm>
          <a:prstGeom prst="rect">
            <a:avLst/>
          </a:prstGeom>
        </p:spPr>
      </p:pic>
      <p:pic>
        <p:nvPicPr>
          <p:cNvPr id="27" name="Graphic 26">
            <a:extLst>
              <a:ext uri="{FF2B5EF4-FFF2-40B4-BE49-F238E27FC236}">
                <a16:creationId xmlns:a16="http://schemas.microsoft.com/office/drawing/2014/main" id="{FD746DA5-FBE2-ACB6-F253-DAEF86ECF1C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236420" y="5244204"/>
            <a:ext cx="3810000" cy="1128531"/>
          </a:xfrm>
          <a:prstGeom prst="rect">
            <a:avLst/>
          </a:prstGeom>
        </p:spPr>
      </p:pic>
    </p:spTree>
    <p:extLst>
      <p:ext uri="{BB962C8B-B14F-4D97-AF65-F5344CB8AC3E}">
        <p14:creationId xmlns:p14="http://schemas.microsoft.com/office/powerpoint/2010/main" val="269383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0" name="Group 1149"/>
          <p:cNvGrpSpPr/>
          <p:nvPr/>
        </p:nvGrpSpPr>
        <p:grpSpPr>
          <a:xfrm>
            <a:off x="4263574" y="576416"/>
            <a:ext cx="349141" cy="282481"/>
            <a:chOff x="8248650" y="546101"/>
            <a:chExt cx="839787" cy="679450"/>
          </a:xfrm>
          <a:solidFill>
            <a:srgbClr val="002B4E"/>
          </a:solidFill>
        </p:grpSpPr>
        <p:sp>
          <p:nvSpPr>
            <p:cNvPr id="108" name="Freeform 9"/>
            <p:cNvSpPr>
              <a:spLocks noEditPoints="1"/>
            </p:cNvSpPr>
            <p:nvPr/>
          </p:nvSpPr>
          <p:spPr bwMode="auto">
            <a:xfrm>
              <a:off x="8248650" y="546101"/>
              <a:ext cx="839787" cy="679450"/>
            </a:xfrm>
            <a:custGeom>
              <a:avLst/>
              <a:gdLst>
                <a:gd name="T0" fmla="*/ 529 w 529"/>
                <a:gd name="T1" fmla="*/ 0 h 428"/>
                <a:gd name="T2" fmla="*/ 0 w 529"/>
                <a:gd name="T3" fmla="*/ 0 h 428"/>
                <a:gd name="T4" fmla="*/ 0 w 529"/>
                <a:gd name="T5" fmla="*/ 428 h 428"/>
                <a:gd name="T6" fmla="*/ 529 w 529"/>
                <a:gd name="T7" fmla="*/ 428 h 428"/>
                <a:gd name="T8" fmla="*/ 529 w 529"/>
                <a:gd name="T9" fmla="*/ 0 h 428"/>
                <a:gd name="T10" fmla="*/ 496 w 529"/>
                <a:gd name="T11" fmla="*/ 395 h 428"/>
                <a:gd name="T12" fmla="*/ 33 w 529"/>
                <a:gd name="T13" fmla="*/ 395 h 428"/>
                <a:gd name="T14" fmla="*/ 33 w 529"/>
                <a:gd name="T15" fmla="*/ 66 h 428"/>
                <a:gd name="T16" fmla="*/ 496 w 529"/>
                <a:gd name="T17" fmla="*/ 66 h 428"/>
                <a:gd name="T18" fmla="*/ 496 w 529"/>
                <a:gd name="T19" fmla="*/ 3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428">
                  <a:moveTo>
                    <a:pt x="529" y="0"/>
                  </a:moveTo>
                  <a:lnTo>
                    <a:pt x="0" y="0"/>
                  </a:lnTo>
                  <a:lnTo>
                    <a:pt x="0" y="428"/>
                  </a:lnTo>
                  <a:lnTo>
                    <a:pt x="529" y="428"/>
                  </a:lnTo>
                  <a:lnTo>
                    <a:pt x="529" y="0"/>
                  </a:lnTo>
                  <a:close/>
                  <a:moveTo>
                    <a:pt x="496" y="395"/>
                  </a:moveTo>
                  <a:lnTo>
                    <a:pt x="33" y="395"/>
                  </a:lnTo>
                  <a:lnTo>
                    <a:pt x="33" y="66"/>
                  </a:lnTo>
                  <a:lnTo>
                    <a:pt x="496" y="66"/>
                  </a:lnTo>
                  <a:lnTo>
                    <a:pt x="496"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9" name="Rectangle 10"/>
            <p:cNvSpPr>
              <a:spLocks noChangeArrowheads="1"/>
            </p:cNvSpPr>
            <p:nvPr/>
          </p:nvSpPr>
          <p:spPr bwMode="auto">
            <a:xfrm>
              <a:off x="8721725" y="754063"/>
              <a:ext cx="261937"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0" name="Rectangle 11"/>
            <p:cNvSpPr>
              <a:spLocks noChangeArrowheads="1"/>
            </p:cNvSpPr>
            <p:nvPr/>
          </p:nvSpPr>
          <p:spPr bwMode="auto">
            <a:xfrm>
              <a:off x="8721725" y="858838"/>
              <a:ext cx="261937"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1" name="Rectangle 12"/>
            <p:cNvSpPr>
              <a:spLocks noChangeArrowheads="1"/>
            </p:cNvSpPr>
            <p:nvPr/>
          </p:nvSpPr>
          <p:spPr bwMode="auto">
            <a:xfrm>
              <a:off x="8721725" y="963613"/>
              <a:ext cx="157162"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 name="Rectangle 13"/>
            <p:cNvSpPr>
              <a:spLocks noChangeArrowheads="1"/>
            </p:cNvSpPr>
            <p:nvPr/>
          </p:nvSpPr>
          <p:spPr bwMode="auto">
            <a:xfrm>
              <a:off x="8353425" y="754063"/>
              <a:ext cx="265112" cy="261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55" name="Group 1154"/>
          <p:cNvGrpSpPr/>
          <p:nvPr/>
        </p:nvGrpSpPr>
        <p:grpSpPr>
          <a:xfrm>
            <a:off x="8776040" y="471446"/>
            <a:ext cx="338581" cy="491701"/>
            <a:chOff x="18194338" y="293688"/>
            <a:chExt cx="814387" cy="1182688"/>
          </a:xfrm>
          <a:solidFill>
            <a:srgbClr val="002B4E"/>
          </a:solidFill>
        </p:grpSpPr>
        <p:sp>
          <p:nvSpPr>
            <p:cNvPr id="113" name="Freeform 14"/>
            <p:cNvSpPr>
              <a:spLocks noEditPoints="1"/>
            </p:cNvSpPr>
            <p:nvPr/>
          </p:nvSpPr>
          <p:spPr bwMode="auto">
            <a:xfrm>
              <a:off x="18194338" y="293688"/>
              <a:ext cx="666750" cy="1182688"/>
            </a:xfrm>
            <a:custGeom>
              <a:avLst/>
              <a:gdLst>
                <a:gd name="T0" fmla="*/ 4 w 420"/>
                <a:gd name="T1" fmla="*/ 714 h 745"/>
                <a:gd name="T2" fmla="*/ 9 w 420"/>
                <a:gd name="T3" fmla="*/ 722 h 745"/>
                <a:gd name="T4" fmla="*/ 15 w 420"/>
                <a:gd name="T5" fmla="*/ 730 h 745"/>
                <a:gd name="T6" fmla="*/ 23 w 420"/>
                <a:gd name="T7" fmla="*/ 738 h 745"/>
                <a:gd name="T8" fmla="*/ 31 w 420"/>
                <a:gd name="T9" fmla="*/ 741 h 745"/>
                <a:gd name="T10" fmla="*/ 40 w 420"/>
                <a:gd name="T11" fmla="*/ 743 h 745"/>
                <a:gd name="T12" fmla="*/ 52 w 420"/>
                <a:gd name="T13" fmla="*/ 745 h 745"/>
                <a:gd name="T14" fmla="*/ 375 w 420"/>
                <a:gd name="T15" fmla="*/ 745 h 745"/>
                <a:gd name="T16" fmla="*/ 385 w 420"/>
                <a:gd name="T17" fmla="*/ 743 h 745"/>
                <a:gd name="T18" fmla="*/ 393 w 420"/>
                <a:gd name="T19" fmla="*/ 740 h 745"/>
                <a:gd name="T20" fmla="*/ 402 w 420"/>
                <a:gd name="T21" fmla="*/ 734 h 745"/>
                <a:gd name="T22" fmla="*/ 408 w 420"/>
                <a:gd name="T23" fmla="*/ 726 h 745"/>
                <a:gd name="T24" fmla="*/ 414 w 420"/>
                <a:gd name="T25" fmla="*/ 718 h 745"/>
                <a:gd name="T26" fmla="*/ 418 w 420"/>
                <a:gd name="T27" fmla="*/ 711 h 745"/>
                <a:gd name="T28" fmla="*/ 420 w 420"/>
                <a:gd name="T29" fmla="*/ 699 h 745"/>
                <a:gd name="T30" fmla="*/ 420 w 420"/>
                <a:gd name="T31" fmla="*/ 443 h 745"/>
                <a:gd name="T32" fmla="*/ 398 w 420"/>
                <a:gd name="T33" fmla="*/ 441 h 745"/>
                <a:gd name="T34" fmla="*/ 387 w 420"/>
                <a:gd name="T35" fmla="*/ 641 h 745"/>
                <a:gd name="T36" fmla="*/ 35 w 420"/>
                <a:gd name="T37" fmla="*/ 105 h 745"/>
                <a:gd name="T38" fmla="*/ 387 w 420"/>
                <a:gd name="T39" fmla="*/ 184 h 745"/>
                <a:gd name="T40" fmla="*/ 391 w 420"/>
                <a:gd name="T41" fmla="*/ 176 h 745"/>
                <a:gd name="T42" fmla="*/ 395 w 420"/>
                <a:gd name="T43" fmla="*/ 170 h 745"/>
                <a:gd name="T44" fmla="*/ 404 w 420"/>
                <a:gd name="T45" fmla="*/ 161 h 745"/>
                <a:gd name="T46" fmla="*/ 412 w 420"/>
                <a:gd name="T47" fmla="*/ 159 h 745"/>
                <a:gd name="T48" fmla="*/ 420 w 420"/>
                <a:gd name="T49" fmla="*/ 157 h 745"/>
                <a:gd name="T50" fmla="*/ 420 w 420"/>
                <a:gd name="T51" fmla="*/ 50 h 745"/>
                <a:gd name="T52" fmla="*/ 420 w 420"/>
                <a:gd name="T53" fmla="*/ 41 h 745"/>
                <a:gd name="T54" fmla="*/ 416 w 420"/>
                <a:gd name="T55" fmla="*/ 31 h 745"/>
                <a:gd name="T56" fmla="*/ 412 w 420"/>
                <a:gd name="T57" fmla="*/ 23 h 745"/>
                <a:gd name="T58" fmla="*/ 406 w 420"/>
                <a:gd name="T59" fmla="*/ 16 h 745"/>
                <a:gd name="T60" fmla="*/ 398 w 420"/>
                <a:gd name="T61" fmla="*/ 8 h 745"/>
                <a:gd name="T62" fmla="*/ 389 w 420"/>
                <a:gd name="T63" fmla="*/ 4 h 745"/>
                <a:gd name="T64" fmla="*/ 379 w 420"/>
                <a:gd name="T65" fmla="*/ 2 h 745"/>
                <a:gd name="T66" fmla="*/ 369 w 420"/>
                <a:gd name="T67" fmla="*/ 0 h 745"/>
                <a:gd name="T68" fmla="*/ 46 w 420"/>
                <a:gd name="T69" fmla="*/ 0 h 745"/>
                <a:gd name="T70" fmla="*/ 37 w 420"/>
                <a:gd name="T71" fmla="*/ 2 h 745"/>
                <a:gd name="T72" fmla="*/ 27 w 420"/>
                <a:gd name="T73" fmla="*/ 6 h 745"/>
                <a:gd name="T74" fmla="*/ 19 w 420"/>
                <a:gd name="T75" fmla="*/ 12 h 745"/>
                <a:gd name="T76" fmla="*/ 11 w 420"/>
                <a:gd name="T77" fmla="*/ 19 h 745"/>
                <a:gd name="T78" fmla="*/ 8 w 420"/>
                <a:gd name="T79" fmla="*/ 27 h 745"/>
                <a:gd name="T80" fmla="*/ 2 w 420"/>
                <a:gd name="T81" fmla="*/ 35 h 745"/>
                <a:gd name="T82" fmla="*/ 0 w 420"/>
                <a:gd name="T83" fmla="*/ 47 h 745"/>
                <a:gd name="T84" fmla="*/ 0 w 420"/>
                <a:gd name="T85" fmla="*/ 695 h 745"/>
                <a:gd name="T86" fmla="*/ 2 w 420"/>
                <a:gd name="T87" fmla="*/ 705 h 745"/>
                <a:gd name="T88" fmla="*/ 189 w 420"/>
                <a:gd name="T89" fmla="*/ 683 h 745"/>
                <a:gd name="T90" fmla="*/ 191 w 420"/>
                <a:gd name="T91" fmla="*/ 676 h 745"/>
                <a:gd name="T92" fmla="*/ 197 w 420"/>
                <a:gd name="T93" fmla="*/ 670 h 745"/>
                <a:gd name="T94" fmla="*/ 207 w 420"/>
                <a:gd name="T95" fmla="*/ 666 h 745"/>
                <a:gd name="T96" fmla="*/ 215 w 420"/>
                <a:gd name="T97" fmla="*/ 666 h 745"/>
                <a:gd name="T98" fmla="*/ 222 w 420"/>
                <a:gd name="T99" fmla="*/ 670 h 745"/>
                <a:gd name="T100" fmla="*/ 228 w 420"/>
                <a:gd name="T101" fmla="*/ 676 h 745"/>
                <a:gd name="T102" fmla="*/ 232 w 420"/>
                <a:gd name="T103" fmla="*/ 683 h 745"/>
                <a:gd name="T104" fmla="*/ 232 w 420"/>
                <a:gd name="T105" fmla="*/ 691 h 745"/>
                <a:gd name="T106" fmla="*/ 228 w 420"/>
                <a:gd name="T107" fmla="*/ 699 h 745"/>
                <a:gd name="T108" fmla="*/ 222 w 420"/>
                <a:gd name="T109" fmla="*/ 705 h 745"/>
                <a:gd name="T110" fmla="*/ 215 w 420"/>
                <a:gd name="T111" fmla="*/ 709 h 745"/>
                <a:gd name="T112" fmla="*/ 207 w 420"/>
                <a:gd name="T113" fmla="*/ 709 h 745"/>
                <a:gd name="T114" fmla="*/ 197 w 420"/>
                <a:gd name="T115" fmla="*/ 705 h 745"/>
                <a:gd name="T116" fmla="*/ 191 w 420"/>
                <a:gd name="T117" fmla="*/ 699 h 745"/>
                <a:gd name="T118" fmla="*/ 189 w 420"/>
                <a:gd name="T119" fmla="*/ 691 h 745"/>
                <a:gd name="T120" fmla="*/ 189 w 420"/>
                <a:gd name="T121" fmla="*/ 683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745">
                  <a:moveTo>
                    <a:pt x="2" y="711"/>
                  </a:moveTo>
                  <a:lnTo>
                    <a:pt x="4" y="714"/>
                  </a:lnTo>
                  <a:lnTo>
                    <a:pt x="8" y="718"/>
                  </a:lnTo>
                  <a:lnTo>
                    <a:pt x="9" y="722"/>
                  </a:lnTo>
                  <a:lnTo>
                    <a:pt x="11" y="726"/>
                  </a:lnTo>
                  <a:lnTo>
                    <a:pt x="15" y="730"/>
                  </a:lnTo>
                  <a:lnTo>
                    <a:pt x="19" y="734"/>
                  </a:lnTo>
                  <a:lnTo>
                    <a:pt x="23" y="738"/>
                  </a:lnTo>
                  <a:lnTo>
                    <a:pt x="27" y="740"/>
                  </a:lnTo>
                  <a:lnTo>
                    <a:pt x="31" y="741"/>
                  </a:lnTo>
                  <a:lnTo>
                    <a:pt x="37" y="743"/>
                  </a:lnTo>
                  <a:lnTo>
                    <a:pt x="40" y="743"/>
                  </a:lnTo>
                  <a:lnTo>
                    <a:pt x="46" y="745"/>
                  </a:lnTo>
                  <a:lnTo>
                    <a:pt x="52" y="745"/>
                  </a:lnTo>
                  <a:lnTo>
                    <a:pt x="369" y="745"/>
                  </a:lnTo>
                  <a:lnTo>
                    <a:pt x="375" y="745"/>
                  </a:lnTo>
                  <a:lnTo>
                    <a:pt x="379" y="743"/>
                  </a:lnTo>
                  <a:lnTo>
                    <a:pt x="385" y="743"/>
                  </a:lnTo>
                  <a:lnTo>
                    <a:pt x="389" y="741"/>
                  </a:lnTo>
                  <a:lnTo>
                    <a:pt x="393" y="740"/>
                  </a:lnTo>
                  <a:lnTo>
                    <a:pt x="398" y="738"/>
                  </a:lnTo>
                  <a:lnTo>
                    <a:pt x="402" y="734"/>
                  </a:lnTo>
                  <a:lnTo>
                    <a:pt x="406" y="730"/>
                  </a:lnTo>
                  <a:lnTo>
                    <a:pt x="408" y="726"/>
                  </a:lnTo>
                  <a:lnTo>
                    <a:pt x="412" y="722"/>
                  </a:lnTo>
                  <a:lnTo>
                    <a:pt x="414" y="718"/>
                  </a:lnTo>
                  <a:lnTo>
                    <a:pt x="416" y="714"/>
                  </a:lnTo>
                  <a:lnTo>
                    <a:pt x="418" y="711"/>
                  </a:lnTo>
                  <a:lnTo>
                    <a:pt x="420" y="705"/>
                  </a:lnTo>
                  <a:lnTo>
                    <a:pt x="420" y="699"/>
                  </a:lnTo>
                  <a:lnTo>
                    <a:pt x="420" y="695"/>
                  </a:lnTo>
                  <a:lnTo>
                    <a:pt x="420" y="443"/>
                  </a:lnTo>
                  <a:lnTo>
                    <a:pt x="410" y="441"/>
                  </a:lnTo>
                  <a:lnTo>
                    <a:pt x="398" y="441"/>
                  </a:lnTo>
                  <a:lnTo>
                    <a:pt x="387" y="441"/>
                  </a:lnTo>
                  <a:lnTo>
                    <a:pt x="387" y="641"/>
                  </a:lnTo>
                  <a:lnTo>
                    <a:pt x="35" y="641"/>
                  </a:lnTo>
                  <a:lnTo>
                    <a:pt x="35" y="105"/>
                  </a:lnTo>
                  <a:lnTo>
                    <a:pt x="387" y="105"/>
                  </a:lnTo>
                  <a:lnTo>
                    <a:pt x="387" y="184"/>
                  </a:lnTo>
                  <a:lnTo>
                    <a:pt x="389" y="180"/>
                  </a:lnTo>
                  <a:lnTo>
                    <a:pt x="391" y="176"/>
                  </a:lnTo>
                  <a:lnTo>
                    <a:pt x="393" y="172"/>
                  </a:lnTo>
                  <a:lnTo>
                    <a:pt x="395" y="170"/>
                  </a:lnTo>
                  <a:lnTo>
                    <a:pt x="398" y="165"/>
                  </a:lnTo>
                  <a:lnTo>
                    <a:pt x="404" y="161"/>
                  </a:lnTo>
                  <a:lnTo>
                    <a:pt x="408" y="159"/>
                  </a:lnTo>
                  <a:lnTo>
                    <a:pt x="412" y="159"/>
                  </a:lnTo>
                  <a:lnTo>
                    <a:pt x="416" y="157"/>
                  </a:lnTo>
                  <a:lnTo>
                    <a:pt x="420" y="157"/>
                  </a:lnTo>
                  <a:lnTo>
                    <a:pt x="420" y="157"/>
                  </a:lnTo>
                  <a:lnTo>
                    <a:pt x="420" y="50"/>
                  </a:lnTo>
                  <a:lnTo>
                    <a:pt x="420" y="47"/>
                  </a:lnTo>
                  <a:lnTo>
                    <a:pt x="420" y="41"/>
                  </a:lnTo>
                  <a:lnTo>
                    <a:pt x="418" y="35"/>
                  </a:lnTo>
                  <a:lnTo>
                    <a:pt x="416" y="31"/>
                  </a:lnTo>
                  <a:lnTo>
                    <a:pt x="414" y="27"/>
                  </a:lnTo>
                  <a:lnTo>
                    <a:pt x="412" y="23"/>
                  </a:lnTo>
                  <a:lnTo>
                    <a:pt x="408" y="19"/>
                  </a:lnTo>
                  <a:lnTo>
                    <a:pt x="406" y="16"/>
                  </a:lnTo>
                  <a:lnTo>
                    <a:pt x="402" y="12"/>
                  </a:lnTo>
                  <a:lnTo>
                    <a:pt x="398" y="8"/>
                  </a:lnTo>
                  <a:lnTo>
                    <a:pt x="393" y="6"/>
                  </a:lnTo>
                  <a:lnTo>
                    <a:pt x="389" y="4"/>
                  </a:lnTo>
                  <a:lnTo>
                    <a:pt x="385" y="2"/>
                  </a:lnTo>
                  <a:lnTo>
                    <a:pt x="379" y="2"/>
                  </a:lnTo>
                  <a:lnTo>
                    <a:pt x="375" y="0"/>
                  </a:lnTo>
                  <a:lnTo>
                    <a:pt x="369" y="0"/>
                  </a:lnTo>
                  <a:lnTo>
                    <a:pt x="52" y="0"/>
                  </a:lnTo>
                  <a:lnTo>
                    <a:pt x="46" y="0"/>
                  </a:lnTo>
                  <a:lnTo>
                    <a:pt x="40" y="2"/>
                  </a:lnTo>
                  <a:lnTo>
                    <a:pt x="37" y="2"/>
                  </a:lnTo>
                  <a:lnTo>
                    <a:pt x="31" y="4"/>
                  </a:lnTo>
                  <a:lnTo>
                    <a:pt x="27" y="6"/>
                  </a:lnTo>
                  <a:lnTo>
                    <a:pt x="23" y="8"/>
                  </a:lnTo>
                  <a:lnTo>
                    <a:pt x="19" y="12"/>
                  </a:lnTo>
                  <a:lnTo>
                    <a:pt x="15" y="16"/>
                  </a:lnTo>
                  <a:lnTo>
                    <a:pt x="11" y="19"/>
                  </a:lnTo>
                  <a:lnTo>
                    <a:pt x="9" y="23"/>
                  </a:lnTo>
                  <a:lnTo>
                    <a:pt x="8" y="27"/>
                  </a:lnTo>
                  <a:lnTo>
                    <a:pt x="4" y="31"/>
                  </a:lnTo>
                  <a:lnTo>
                    <a:pt x="2" y="35"/>
                  </a:lnTo>
                  <a:lnTo>
                    <a:pt x="2" y="41"/>
                  </a:lnTo>
                  <a:lnTo>
                    <a:pt x="0" y="47"/>
                  </a:lnTo>
                  <a:lnTo>
                    <a:pt x="0" y="50"/>
                  </a:lnTo>
                  <a:lnTo>
                    <a:pt x="0" y="695"/>
                  </a:lnTo>
                  <a:lnTo>
                    <a:pt x="0" y="699"/>
                  </a:lnTo>
                  <a:lnTo>
                    <a:pt x="2" y="705"/>
                  </a:lnTo>
                  <a:lnTo>
                    <a:pt x="2" y="711"/>
                  </a:lnTo>
                  <a:close/>
                  <a:moveTo>
                    <a:pt x="189" y="683"/>
                  </a:moveTo>
                  <a:lnTo>
                    <a:pt x="189" y="680"/>
                  </a:lnTo>
                  <a:lnTo>
                    <a:pt x="191" y="676"/>
                  </a:lnTo>
                  <a:lnTo>
                    <a:pt x="195" y="672"/>
                  </a:lnTo>
                  <a:lnTo>
                    <a:pt x="197" y="670"/>
                  </a:lnTo>
                  <a:lnTo>
                    <a:pt x="201" y="668"/>
                  </a:lnTo>
                  <a:lnTo>
                    <a:pt x="207" y="666"/>
                  </a:lnTo>
                  <a:lnTo>
                    <a:pt x="211" y="666"/>
                  </a:lnTo>
                  <a:lnTo>
                    <a:pt x="215" y="666"/>
                  </a:lnTo>
                  <a:lnTo>
                    <a:pt x="218" y="668"/>
                  </a:lnTo>
                  <a:lnTo>
                    <a:pt x="222" y="670"/>
                  </a:lnTo>
                  <a:lnTo>
                    <a:pt x="226" y="672"/>
                  </a:lnTo>
                  <a:lnTo>
                    <a:pt x="228" y="676"/>
                  </a:lnTo>
                  <a:lnTo>
                    <a:pt x="230" y="680"/>
                  </a:lnTo>
                  <a:lnTo>
                    <a:pt x="232" y="683"/>
                  </a:lnTo>
                  <a:lnTo>
                    <a:pt x="232" y="687"/>
                  </a:lnTo>
                  <a:lnTo>
                    <a:pt x="232" y="691"/>
                  </a:lnTo>
                  <a:lnTo>
                    <a:pt x="230" y="695"/>
                  </a:lnTo>
                  <a:lnTo>
                    <a:pt x="228" y="699"/>
                  </a:lnTo>
                  <a:lnTo>
                    <a:pt x="226" y="703"/>
                  </a:lnTo>
                  <a:lnTo>
                    <a:pt x="222" y="705"/>
                  </a:lnTo>
                  <a:lnTo>
                    <a:pt x="218" y="707"/>
                  </a:lnTo>
                  <a:lnTo>
                    <a:pt x="215" y="709"/>
                  </a:lnTo>
                  <a:lnTo>
                    <a:pt x="211" y="709"/>
                  </a:lnTo>
                  <a:lnTo>
                    <a:pt x="207" y="709"/>
                  </a:lnTo>
                  <a:lnTo>
                    <a:pt x="201" y="707"/>
                  </a:lnTo>
                  <a:lnTo>
                    <a:pt x="197" y="705"/>
                  </a:lnTo>
                  <a:lnTo>
                    <a:pt x="195" y="703"/>
                  </a:lnTo>
                  <a:lnTo>
                    <a:pt x="191" y="699"/>
                  </a:lnTo>
                  <a:lnTo>
                    <a:pt x="189" y="695"/>
                  </a:lnTo>
                  <a:lnTo>
                    <a:pt x="189" y="691"/>
                  </a:lnTo>
                  <a:lnTo>
                    <a:pt x="189" y="687"/>
                  </a:lnTo>
                  <a:lnTo>
                    <a:pt x="189" y="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4" name="Freeform 15"/>
            <p:cNvSpPr>
              <a:spLocks/>
            </p:cNvSpPr>
            <p:nvPr/>
          </p:nvSpPr>
          <p:spPr bwMode="auto">
            <a:xfrm>
              <a:off x="18503900" y="582613"/>
              <a:ext cx="504825" cy="604838"/>
            </a:xfrm>
            <a:custGeom>
              <a:avLst/>
              <a:gdLst>
                <a:gd name="T0" fmla="*/ 221 w 318"/>
                <a:gd name="T1" fmla="*/ 2 h 381"/>
                <a:gd name="T2" fmla="*/ 215 w 318"/>
                <a:gd name="T3" fmla="*/ 14 h 381"/>
                <a:gd name="T4" fmla="*/ 205 w 318"/>
                <a:gd name="T5" fmla="*/ 37 h 381"/>
                <a:gd name="T6" fmla="*/ 196 w 318"/>
                <a:gd name="T7" fmla="*/ 56 h 381"/>
                <a:gd name="T8" fmla="*/ 182 w 318"/>
                <a:gd name="T9" fmla="*/ 74 h 381"/>
                <a:gd name="T10" fmla="*/ 155 w 318"/>
                <a:gd name="T11" fmla="*/ 97 h 381"/>
                <a:gd name="T12" fmla="*/ 126 w 318"/>
                <a:gd name="T13" fmla="*/ 116 h 381"/>
                <a:gd name="T14" fmla="*/ 97 w 318"/>
                <a:gd name="T15" fmla="*/ 130 h 381"/>
                <a:gd name="T16" fmla="*/ 22 w 318"/>
                <a:gd name="T17" fmla="*/ 153 h 381"/>
                <a:gd name="T18" fmla="*/ 8 w 318"/>
                <a:gd name="T19" fmla="*/ 165 h 381"/>
                <a:gd name="T20" fmla="*/ 2 w 318"/>
                <a:gd name="T21" fmla="*/ 174 h 381"/>
                <a:gd name="T22" fmla="*/ 0 w 318"/>
                <a:gd name="T23" fmla="*/ 186 h 381"/>
                <a:gd name="T24" fmla="*/ 2 w 318"/>
                <a:gd name="T25" fmla="*/ 201 h 381"/>
                <a:gd name="T26" fmla="*/ 22 w 318"/>
                <a:gd name="T27" fmla="*/ 256 h 381"/>
                <a:gd name="T28" fmla="*/ 31 w 318"/>
                <a:gd name="T29" fmla="*/ 267 h 381"/>
                <a:gd name="T30" fmla="*/ 41 w 318"/>
                <a:gd name="T31" fmla="*/ 273 h 381"/>
                <a:gd name="T32" fmla="*/ 54 w 318"/>
                <a:gd name="T33" fmla="*/ 277 h 381"/>
                <a:gd name="T34" fmla="*/ 68 w 318"/>
                <a:gd name="T35" fmla="*/ 273 h 381"/>
                <a:gd name="T36" fmla="*/ 74 w 318"/>
                <a:gd name="T37" fmla="*/ 277 h 381"/>
                <a:gd name="T38" fmla="*/ 80 w 318"/>
                <a:gd name="T39" fmla="*/ 288 h 381"/>
                <a:gd name="T40" fmla="*/ 109 w 318"/>
                <a:gd name="T41" fmla="*/ 374 h 381"/>
                <a:gd name="T42" fmla="*/ 114 w 318"/>
                <a:gd name="T43" fmla="*/ 379 h 381"/>
                <a:gd name="T44" fmla="*/ 124 w 318"/>
                <a:gd name="T45" fmla="*/ 381 h 381"/>
                <a:gd name="T46" fmla="*/ 138 w 318"/>
                <a:gd name="T47" fmla="*/ 376 h 381"/>
                <a:gd name="T48" fmla="*/ 147 w 318"/>
                <a:gd name="T49" fmla="*/ 368 h 381"/>
                <a:gd name="T50" fmla="*/ 151 w 318"/>
                <a:gd name="T51" fmla="*/ 360 h 381"/>
                <a:gd name="T52" fmla="*/ 149 w 318"/>
                <a:gd name="T53" fmla="*/ 347 h 381"/>
                <a:gd name="T54" fmla="*/ 138 w 318"/>
                <a:gd name="T55" fmla="*/ 317 h 381"/>
                <a:gd name="T56" fmla="*/ 122 w 318"/>
                <a:gd name="T57" fmla="*/ 288 h 381"/>
                <a:gd name="T58" fmla="*/ 116 w 318"/>
                <a:gd name="T59" fmla="*/ 271 h 381"/>
                <a:gd name="T60" fmla="*/ 118 w 318"/>
                <a:gd name="T61" fmla="*/ 259 h 381"/>
                <a:gd name="T62" fmla="*/ 124 w 318"/>
                <a:gd name="T63" fmla="*/ 252 h 381"/>
                <a:gd name="T64" fmla="*/ 132 w 318"/>
                <a:gd name="T65" fmla="*/ 246 h 381"/>
                <a:gd name="T66" fmla="*/ 159 w 318"/>
                <a:gd name="T67" fmla="*/ 238 h 381"/>
                <a:gd name="T68" fmla="*/ 186 w 318"/>
                <a:gd name="T69" fmla="*/ 234 h 381"/>
                <a:gd name="T70" fmla="*/ 215 w 318"/>
                <a:gd name="T71" fmla="*/ 234 h 381"/>
                <a:gd name="T72" fmla="*/ 246 w 318"/>
                <a:gd name="T73" fmla="*/ 238 h 381"/>
                <a:gd name="T74" fmla="*/ 269 w 318"/>
                <a:gd name="T75" fmla="*/ 246 h 381"/>
                <a:gd name="T76" fmla="*/ 296 w 318"/>
                <a:gd name="T77" fmla="*/ 261 h 381"/>
                <a:gd name="T78" fmla="*/ 306 w 318"/>
                <a:gd name="T79" fmla="*/ 267 h 381"/>
                <a:gd name="T80" fmla="*/ 312 w 318"/>
                <a:gd name="T81" fmla="*/ 271 h 381"/>
                <a:gd name="T82" fmla="*/ 318 w 318"/>
                <a:gd name="T83" fmla="*/ 267 h 381"/>
                <a:gd name="T84" fmla="*/ 318 w 318"/>
                <a:gd name="T85" fmla="*/ 259 h 381"/>
                <a:gd name="T86" fmla="*/ 291 w 318"/>
                <a:gd name="T87" fmla="*/ 163 h 381"/>
                <a:gd name="T88" fmla="*/ 296 w 318"/>
                <a:gd name="T89" fmla="*/ 147 h 381"/>
                <a:gd name="T90" fmla="*/ 296 w 318"/>
                <a:gd name="T91" fmla="*/ 132 h 381"/>
                <a:gd name="T92" fmla="*/ 291 w 318"/>
                <a:gd name="T93" fmla="*/ 116 h 381"/>
                <a:gd name="T94" fmla="*/ 279 w 318"/>
                <a:gd name="T95" fmla="*/ 106 h 381"/>
                <a:gd name="T96" fmla="*/ 263 w 318"/>
                <a:gd name="T97" fmla="*/ 99 h 381"/>
                <a:gd name="T98" fmla="*/ 229 w 318"/>
                <a:gd name="T99" fmla="*/ 2 h 381"/>
                <a:gd name="T100" fmla="*/ 223 w 318"/>
                <a:gd name="T101"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81">
                  <a:moveTo>
                    <a:pt x="223" y="0"/>
                  </a:moveTo>
                  <a:lnTo>
                    <a:pt x="221" y="2"/>
                  </a:lnTo>
                  <a:lnTo>
                    <a:pt x="221" y="2"/>
                  </a:lnTo>
                  <a:lnTo>
                    <a:pt x="219" y="4"/>
                  </a:lnTo>
                  <a:lnTo>
                    <a:pt x="217" y="8"/>
                  </a:lnTo>
                  <a:lnTo>
                    <a:pt x="215" y="14"/>
                  </a:lnTo>
                  <a:lnTo>
                    <a:pt x="211" y="21"/>
                  </a:lnTo>
                  <a:lnTo>
                    <a:pt x="209" y="29"/>
                  </a:lnTo>
                  <a:lnTo>
                    <a:pt x="205" y="37"/>
                  </a:lnTo>
                  <a:lnTo>
                    <a:pt x="203" y="45"/>
                  </a:lnTo>
                  <a:lnTo>
                    <a:pt x="200" y="50"/>
                  </a:lnTo>
                  <a:lnTo>
                    <a:pt x="196" y="56"/>
                  </a:lnTo>
                  <a:lnTo>
                    <a:pt x="192" y="64"/>
                  </a:lnTo>
                  <a:lnTo>
                    <a:pt x="186" y="70"/>
                  </a:lnTo>
                  <a:lnTo>
                    <a:pt x="182" y="74"/>
                  </a:lnTo>
                  <a:lnTo>
                    <a:pt x="176" y="79"/>
                  </a:lnTo>
                  <a:lnTo>
                    <a:pt x="167" y="89"/>
                  </a:lnTo>
                  <a:lnTo>
                    <a:pt x="155" y="97"/>
                  </a:lnTo>
                  <a:lnTo>
                    <a:pt x="145" y="105"/>
                  </a:lnTo>
                  <a:lnTo>
                    <a:pt x="136" y="112"/>
                  </a:lnTo>
                  <a:lnTo>
                    <a:pt x="126" y="116"/>
                  </a:lnTo>
                  <a:lnTo>
                    <a:pt x="116" y="120"/>
                  </a:lnTo>
                  <a:lnTo>
                    <a:pt x="109" y="124"/>
                  </a:lnTo>
                  <a:lnTo>
                    <a:pt x="97" y="130"/>
                  </a:lnTo>
                  <a:lnTo>
                    <a:pt x="91" y="130"/>
                  </a:lnTo>
                  <a:lnTo>
                    <a:pt x="27" y="151"/>
                  </a:lnTo>
                  <a:lnTo>
                    <a:pt x="22" y="153"/>
                  </a:lnTo>
                  <a:lnTo>
                    <a:pt x="16" y="157"/>
                  </a:lnTo>
                  <a:lnTo>
                    <a:pt x="12" y="161"/>
                  </a:lnTo>
                  <a:lnTo>
                    <a:pt x="8" y="165"/>
                  </a:lnTo>
                  <a:lnTo>
                    <a:pt x="6" y="167"/>
                  </a:lnTo>
                  <a:lnTo>
                    <a:pt x="4" y="170"/>
                  </a:lnTo>
                  <a:lnTo>
                    <a:pt x="2" y="174"/>
                  </a:lnTo>
                  <a:lnTo>
                    <a:pt x="0" y="178"/>
                  </a:lnTo>
                  <a:lnTo>
                    <a:pt x="0" y="182"/>
                  </a:lnTo>
                  <a:lnTo>
                    <a:pt x="0" y="186"/>
                  </a:lnTo>
                  <a:lnTo>
                    <a:pt x="0" y="192"/>
                  </a:lnTo>
                  <a:lnTo>
                    <a:pt x="0" y="196"/>
                  </a:lnTo>
                  <a:lnTo>
                    <a:pt x="2" y="201"/>
                  </a:lnTo>
                  <a:lnTo>
                    <a:pt x="18" y="244"/>
                  </a:lnTo>
                  <a:lnTo>
                    <a:pt x="20" y="250"/>
                  </a:lnTo>
                  <a:lnTo>
                    <a:pt x="22" y="256"/>
                  </a:lnTo>
                  <a:lnTo>
                    <a:pt x="25" y="261"/>
                  </a:lnTo>
                  <a:lnTo>
                    <a:pt x="29" y="263"/>
                  </a:lnTo>
                  <a:lnTo>
                    <a:pt x="31" y="267"/>
                  </a:lnTo>
                  <a:lnTo>
                    <a:pt x="33" y="269"/>
                  </a:lnTo>
                  <a:lnTo>
                    <a:pt x="37" y="271"/>
                  </a:lnTo>
                  <a:lnTo>
                    <a:pt x="41" y="273"/>
                  </a:lnTo>
                  <a:lnTo>
                    <a:pt x="45" y="275"/>
                  </a:lnTo>
                  <a:lnTo>
                    <a:pt x="51" y="277"/>
                  </a:lnTo>
                  <a:lnTo>
                    <a:pt x="54" y="277"/>
                  </a:lnTo>
                  <a:lnTo>
                    <a:pt x="60" y="277"/>
                  </a:lnTo>
                  <a:lnTo>
                    <a:pt x="68" y="275"/>
                  </a:lnTo>
                  <a:lnTo>
                    <a:pt x="68" y="273"/>
                  </a:lnTo>
                  <a:lnTo>
                    <a:pt x="70" y="273"/>
                  </a:lnTo>
                  <a:lnTo>
                    <a:pt x="72" y="275"/>
                  </a:lnTo>
                  <a:lnTo>
                    <a:pt x="74" y="277"/>
                  </a:lnTo>
                  <a:lnTo>
                    <a:pt x="76" y="279"/>
                  </a:lnTo>
                  <a:lnTo>
                    <a:pt x="78" y="283"/>
                  </a:lnTo>
                  <a:lnTo>
                    <a:pt x="80" y="288"/>
                  </a:lnTo>
                  <a:lnTo>
                    <a:pt x="107" y="368"/>
                  </a:lnTo>
                  <a:lnTo>
                    <a:pt x="109" y="372"/>
                  </a:lnTo>
                  <a:lnTo>
                    <a:pt x="109" y="374"/>
                  </a:lnTo>
                  <a:lnTo>
                    <a:pt x="111" y="376"/>
                  </a:lnTo>
                  <a:lnTo>
                    <a:pt x="113" y="378"/>
                  </a:lnTo>
                  <a:lnTo>
                    <a:pt x="114" y="379"/>
                  </a:lnTo>
                  <a:lnTo>
                    <a:pt x="118" y="379"/>
                  </a:lnTo>
                  <a:lnTo>
                    <a:pt x="122" y="381"/>
                  </a:lnTo>
                  <a:lnTo>
                    <a:pt x="124" y="381"/>
                  </a:lnTo>
                  <a:lnTo>
                    <a:pt x="128" y="379"/>
                  </a:lnTo>
                  <a:lnTo>
                    <a:pt x="130" y="379"/>
                  </a:lnTo>
                  <a:lnTo>
                    <a:pt x="138" y="376"/>
                  </a:lnTo>
                  <a:lnTo>
                    <a:pt x="142" y="374"/>
                  </a:lnTo>
                  <a:lnTo>
                    <a:pt x="145" y="370"/>
                  </a:lnTo>
                  <a:lnTo>
                    <a:pt x="147" y="368"/>
                  </a:lnTo>
                  <a:lnTo>
                    <a:pt x="149" y="366"/>
                  </a:lnTo>
                  <a:lnTo>
                    <a:pt x="149" y="364"/>
                  </a:lnTo>
                  <a:lnTo>
                    <a:pt x="151" y="360"/>
                  </a:lnTo>
                  <a:lnTo>
                    <a:pt x="151" y="356"/>
                  </a:lnTo>
                  <a:lnTo>
                    <a:pt x="149" y="352"/>
                  </a:lnTo>
                  <a:lnTo>
                    <a:pt x="149" y="347"/>
                  </a:lnTo>
                  <a:lnTo>
                    <a:pt x="145" y="337"/>
                  </a:lnTo>
                  <a:lnTo>
                    <a:pt x="142" y="327"/>
                  </a:lnTo>
                  <a:lnTo>
                    <a:pt x="138" y="317"/>
                  </a:lnTo>
                  <a:lnTo>
                    <a:pt x="132" y="308"/>
                  </a:lnTo>
                  <a:lnTo>
                    <a:pt x="126" y="296"/>
                  </a:lnTo>
                  <a:lnTo>
                    <a:pt x="122" y="288"/>
                  </a:lnTo>
                  <a:lnTo>
                    <a:pt x="118" y="283"/>
                  </a:lnTo>
                  <a:lnTo>
                    <a:pt x="116" y="277"/>
                  </a:lnTo>
                  <a:lnTo>
                    <a:pt x="116" y="271"/>
                  </a:lnTo>
                  <a:lnTo>
                    <a:pt x="116" y="267"/>
                  </a:lnTo>
                  <a:lnTo>
                    <a:pt x="116" y="263"/>
                  </a:lnTo>
                  <a:lnTo>
                    <a:pt x="118" y="259"/>
                  </a:lnTo>
                  <a:lnTo>
                    <a:pt x="118" y="256"/>
                  </a:lnTo>
                  <a:lnTo>
                    <a:pt x="120" y="254"/>
                  </a:lnTo>
                  <a:lnTo>
                    <a:pt x="124" y="252"/>
                  </a:lnTo>
                  <a:lnTo>
                    <a:pt x="126" y="250"/>
                  </a:lnTo>
                  <a:lnTo>
                    <a:pt x="130" y="248"/>
                  </a:lnTo>
                  <a:lnTo>
                    <a:pt x="132" y="246"/>
                  </a:lnTo>
                  <a:lnTo>
                    <a:pt x="142" y="244"/>
                  </a:lnTo>
                  <a:lnTo>
                    <a:pt x="149" y="240"/>
                  </a:lnTo>
                  <a:lnTo>
                    <a:pt x="159" y="238"/>
                  </a:lnTo>
                  <a:lnTo>
                    <a:pt x="169" y="238"/>
                  </a:lnTo>
                  <a:lnTo>
                    <a:pt x="178" y="236"/>
                  </a:lnTo>
                  <a:lnTo>
                    <a:pt x="186" y="234"/>
                  </a:lnTo>
                  <a:lnTo>
                    <a:pt x="196" y="234"/>
                  </a:lnTo>
                  <a:lnTo>
                    <a:pt x="203" y="234"/>
                  </a:lnTo>
                  <a:lnTo>
                    <a:pt x="215" y="234"/>
                  </a:lnTo>
                  <a:lnTo>
                    <a:pt x="227" y="234"/>
                  </a:lnTo>
                  <a:lnTo>
                    <a:pt x="236" y="236"/>
                  </a:lnTo>
                  <a:lnTo>
                    <a:pt x="246" y="238"/>
                  </a:lnTo>
                  <a:lnTo>
                    <a:pt x="254" y="242"/>
                  </a:lnTo>
                  <a:lnTo>
                    <a:pt x="263" y="244"/>
                  </a:lnTo>
                  <a:lnTo>
                    <a:pt x="269" y="246"/>
                  </a:lnTo>
                  <a:lnTo>
                    <a:pt x="277" y="250"/>
                  </a:lnTo>
                  <a:lnTo>
                    <a:pt x="289" y="256"/>
                  </a:lnTo>
                  <a:lnTo>
                    <a:pt x="296" y="261"/>
                  </a:lnTo>
                  <a:lnTo>
                    <a:pt x="300" y="263"/>
                  </a:lnTo>
                  <a:lnTo>
                    <a:pt x="302" y="265"/>
                  </a:lnTo>
                  <a:lnTo>
                    <a:pt x="306" y="267"/>
                  </a:lnTo>
                  <a:lnTo>
                    <a:pt x="308" y="269"/>
                  </a:lnTo>
                  <a:lnTo>
                    <a:pt x="310" y="271"/>
                  </a:lnTo>
                  <a:lnTo>
                    <a:pt x="312" y="271"/>
                  </a:lnTo>
                  <a:lnTo>
                    <a:pt x="314" y="269"/>
                  </a:lnTo>
                  <a:lnTo>
                    <a:pt x="316" y="269"/>
                  </a:lnTo>
                  <a:lnTo>
                    <a:pt x="318" y="267"/>
                  </a:lnTo>
                  <a:lnTo>
                    <a:pt x="318" y="265"/>
                  </a:lnTo>
                  <a:lnTo>
                    <a:pt x="318" y="261"/>
                  </a:lnTo>
                  <a:lnTo>
                    <a:pt x="318" y="259"/>
                  </a:lnTo>
                  <a:lnTo>
                    <a:pt x="318" y="257"/>
                  </a:lnTo>
                  <a:lnTo>
                    <a:pt x="287" y="167"/>
                  </a:lnTo>
                  <a:lnTo>
                    <a:pt x="291" y="163"/>
                  </a:lnTo>
                  <a:lnTo>
                    <a:pt x="292" y="159"/>
                  </a:lnTo>
                  <a:lnTo>
                    <a:pt x="294" y="153"/>
                  </a:lnTo>
                  <a:lnTo>
                    <a:pt x="296" y="147"/>
                  </a:lnTo>
                  <a:lnTo>
                    <a:pt x="296" y="143"/>
                  </a:lnTo>
                  <a:lnTo>
                    <a:pt x="296" y="137"/>
                  </a:lnTo>
                  <a:lnTo>
                    <a:pt x="296" y="132"/>
                  </a:lnTo>
                  <a:lnTo>
                    <a:pt x="294" y="126"/>
                  </a:lnTo>
                  <a:lnTo>
                    <a:pt x="292" y="122"/>
                  </a:lnTo>
                  <a:lnTo>
                    <a:pt x="291" y="116"/>
                  </a:lnTo>
                  <a:lnTo>
                    <a:pt x="287" y="112"/>
                  </a:lnTo>
                  <a:lnTo>
                    <a:pt x="283" y="108"/>
                  </a:lnTo>
                  <a:lnTo>
                    <a:pt x="279" y="106"/>
                  </a:lnTo>
                  <a:lnTo>
                    <a:pt x="273" y="103"/>
                  </a:lnTo>
                  <a:lnTo>
                    <a:pt x="269" y="101"/>
                  </a:lnTo>
                  <a:lnTo>
                    <a:pt x="263" y="99"/>
                  </a:lnTo>
                  <a:lnTo>
                    <a:pt x="232" y="8"/>
                  </a:lnTo>
                  <a:lnTo>
                    <a:pt x="232" y="6"/>
                  </a:lnTo>
                  <a:lnTo>
                    <a:pt x="229" y="2"/>
                  </a:lnTo>
                  <a:lnTo>
                    <a:pt x="227" y="2"/>
                  </a:lnTo>
                  <a:lnTo>
                    <a:pt x="225" y="0"/>
                  </a:lnTo>
                  <a:lnTo>
                    <a:pt x="2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56" name="Group 1155"/>
          <p:cNvGrpSpPr/>
          <p:nvPr/>
        </p:nvGrpSpPr>
        <p:grpSpPr>
          <a:xfrm>
            <a:off x="9894344" y="499856"/>
            <a:ext cx="345841" cy="435601"/>
            <a:chOff x="20658138" y="361951"/>
            <a:chExt cx="831849" cy="1047750"/>
          </a:xfrm>
          <a:solidFill>
            <a:srgbClr val="002B4E"/>
          </a:solidFill>
        </p:grpSpPr>
        <p:sp>
          <p:nvSpPr>
            <p:cNvPr id="115" name="Freeform 16"/>
            <p:cNvSpPr>
              <a:spLocks noEditPoints="1"/>
            </p:cNvSpPr>
            <p:nvPr/>
          </p:nvSpPr>
          <p:spPr bwMode="auto">
            <a:xfrm>
              <a:off x="20818475" y="558801"/>
              <a:ext cx="509587" cy="690563"/>
            </a:xfrm>
            <a:custGeom>
              <a:avLst/>
              <a:gdLst>
                <a:gd name="T0" fmla="*/ 13 w 321"/>
                <a:gd name="T1" fmla="*/ 98 h 435"/>
                <a:gd name="T2" fmla="*/ 1 w 321"/>
                <a:gd name="T3" fmla="*/ 135 h 435"/>
                <a:gd name="T4" fmla="*/ 1 w 321"/>
                <a:gd name="T5" fmla="*/ 174 h 435"/>
                <a:gd name="T6" fmla="*/ 7 w 321"/>
                <a:gd name="T7" fmla="*/ 207 h 435"/>
                <a:gd name="T8" fmla="*/ 21 w 321"/>
                <a:gd name="T9" fmla="*/ 240 h 435"/>
                <a:gd name="T10" fmla="*/ 44 w 321"/>
                <a:gd name="T11" fmla="*/ 271 h 435"/>
                <a:gd name="T12" fmla="*/ 69 w 321"/>
                <a:gd name="T13" fmla="*/ 313 h 435"/>
                <a:gd name="T14" fmla="*/ 87 w 321"/>
                <a:gd name="T15" fmla="*/ 362 h 435"/>
                <a:gd name="T16" fmla="*/ 90 w 321"/>
                <a:gd name="T17" fmla="*/ 412 h 435"/>
                <a:gd name="T18" fmla="*/ 92 w 321"/>
                <a:gd name="T19" fmla="*/ 427 h 435"/>
                <a:gd name="T20" fmla="*/ 102 w 321"/>
                <a:gd name="T21" fmla="*/ 435 h 435"/>
                <a:gd name="T22" fmla="*/ 224 w 321"/>
                <a:gd name="T23" fmla="*/ 433 h 435"/>
                <a:gd name="T24" fmla="*/ 230 w 321"/>
                <a:gd name="T25" fmla="*/ 423 h 435"/>
                <a:gd name="T26" fmla="*/ 232 w 321"/>
                <a:gd name="T27" fmla="*/ 391 h 435"/>
                <a:gd name="T28" fmla="*/ 241 w 321"/>
                <a:gd name="T29" fmla="*/ 342 h 435"/>
                <a:gd name="T30" fmla="*/ 263 w 321"/>
                <a:gd name="T31" fmla="*/ 296 h 435"/>
                <a:gd name="T32" fmla="*/ 290 w 321"/>
                <a:gd name="T33" fmla="*/ 255 h 435"/>
                <a:gd name="T34" fmla="*/ 307 w 321"/>
                <a:gd name="T35" fmla="*/ 226 h 435"/>
                <a:gd name="T36" fmla="*/ 319 w 321"/>
                <a:gd name="T37" fmla="*/ 193 h 435"/>
                <a:gd name="T38" fmla="*/ 321 w 321"/>
                <a:gd name="T39" fmla="*/ 160 h 435"/>
                <a:gd name="T40" fmla="*/ 317 w 321"/>
                <a:gd name="T41" fmla="*/ 120 h 435"/>
                <a:gd name="T42" fmla="*/ 301 w 321"/>
                <a:gd name="T43" fmla="*/ 83 h 435"/>
                <a:gd name="T44" fmla="*/ 278 w 321"/>
                <a:gd name="T45" fmla="*/ 50 h 435"/>
                <a:gd name="T46" fmla="*/ 247 w 321"/>
                <a:gd name="T47" fmla="*/ 25 h 435"/>
                <a:gd name="T48" fmla="*/ 210 w 321"/>
                <a:gd name="T49" fmla="*/ 7 h 435"/>
                <a:gd name="T50" fmla="*/ 170 w 321"/>
                <a:gd name="T51" fmla="*/ 0 h 435"/>
                <a:gd name="T52" fmla="*/ 131 w 321"/>
                <a:gd name="T53" fmla="*/ 1 h 435"/>
                <a:gd name="T54" fmla="*/ 94 w 321"/>
                <a:gd name="T55" fmla="*/ 13 h 435"/>
                <a:gd name="T56" fmla="*/ 61 w 321"/>
                <a:gd name="T57" fmla="*/ 32 h 435"/>
                <a:gd name="T58" fmla="*/ 36 w 321"/>
                <a:gd name="T59" fmla="*/ 60 h 435"/>
                <a:gd name="T60" fmla="*/ 38 w 321"/>
                <a:gd name="T61" fmla="*/ 110 h 435"/>
                <a:gd name="T62" fmla="*/ 54 w 321"/>
                <a:gd name="T63" fmla="*/ 83 h 435"/>
                <a:gd name="T64" fmla="*/ 75 w 321"/>
                <a:gd name="T65" fmla="*/ 60 h 435"/>
                <a:gd name="T66" fmla="*/ 100 w 321"/>
                <a:gd name="T67" fmla="*/ 42 h 435"/>
                <a:gd name="T68" fmla="*/ 129 w 321"/>
                <a:gd name="T69" fmla="*/ 31 h 435"/>
                <a:gd name="T70" fmla="*/ 162 w 321"/>
                <a:gd name="T71" fmla="*/ 27 h 435"/>
                <a:gd name="T72" fmla="*/ 195 w 321"/>
                <a:gd name="T73" fmla="*/ 32 h 435"/>
                <a:gd name="T74" fmla="*/ 226 w 321"/>
                <a:gd name="T75" fmla="*/ 44 h 435"/>
                <a:gd name="T76" fmla="*/ 253 w 321"/>
                <a:gd name="T77" fmla="*/ 63 h 435"/>
                <a:gd name="T78" fmla="*/ 274 w 321"/>
                <a:gd name="T79" fmla="*/ 91 h 435"/>
                <a:gd name="T80" fmla="*/ 288 w 321"/>
                <a:gd name="T81" fmla="*/ 120 h 435"/>
                <a:gd name="T82" fmla="*/ 294 w 321"/>
                <a:gd name="T83" fmla="*/ 152 h 435"/>
                <a:gd name="T84" fmla="*/ 286 w 321"/>
                <a:gd name="T85" fmla="*/ 203 h 435"/>
                <a:gd name="T86" fmla="*/ 257 w 321"/>
                <a:gd name="T87" fmla="*/ 251 h 435"/>
                <a:gd name="T88" fmla="*/ 228 w 321"/>
                <a:gd name="T89" fmla="*/ 302 h 435"/>
                <a:gd name="T90" fmla="*/ 209 w 321"/>
                <a:gd name="T91" fmla="*/ 354 h 435"/>
                <a:gd name="T92" fmla="*/ 203 w 321"/>
                <a:gd name="T93" fmla="*/ 408 h 435"/>
                <a:gd name="T94" fmla="*/ 116 w 321"/>
                <a:gd name="T95" fmla="*/ 363 h 435"/>
                <a:gd name="T96" fmla="*/ 98 w 321"/>
                <a:gd name="T97" fmla="*/ 311 h 435"/>
                <a:gd name="T98" fmla="*/ 73 w 321"/>
                <a:gd name="T99" fmla="*/ 263 h 435"/>
                <a:gd name="T100" fmla="*/ 46 w 321"/>
                <a:gd name="T101" fmla="*/ 226 h 435"/>
                <a:gd name="T102" fmla="*/ 29 w 321"/>
                <a:gd name="T103" fmla="*/ 176 h 435"/>
                <a:gd name="T104" fmla="*/ 29 w 321"/>
                <a:gd name="T105" fmla="*/ 14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 h="435">
                  <a:moveTo>
                    <a:pt x="27" y="71"/>
                  </a:moveTo>
                  <a:lnTo>
                    <a:pt x="23" y="79"/>
                  </a:lnTo>
                  <a:lnTo>
                    <a:pt x="19" y="85"/>
                  </a:lnTo>
                  <a:lnTo>
                    <a:pt x="15" y="92"/>
                  </a:lnTo>
                  <a:lnTo>
                    <a:pt x="13" y="98"/>
                  </a:lnTo>
                  <a:lnTo>
                    <a:pt x="9" y="106"/>
                  </a:lnTo>
                  <a:lnTo>
                    <a:pt x="7" y="114"/>
                  </a:lnTo>
                  <a:lnTo>
                    <a:pt x="5" y="121"/>
                  </a:lnTo>
                  <a:lnTo>
                    <a:pt x="3" y="127"/>
                  </a:lnTo>
                  <a:lnTo>
                    <a:pt x="1" y="135"/>
                  </a:lnTo>
                  <a:lnTo>
                    <a:pt x="1" y="143"/>
                  </a:lnTo>
                  <a:lnTo>
                    <a:pt x="0" y="151"/>
                  </a:lnTo>
                  <a:lnTo>
                    <a:pt x="0" y="160"/>
                  </a:lnTo>
                  <a:lnTo>
                    <a:pt x="0" y="166"/>
                  </a:lnTo>
                  <a:lnTo>
                    <a:pt x="1" y="174"/>
                  </a:lnTo>
                  <a:lnTo>
                    <a:pt x="1" y="180"/>
                  </a:lnTo>
                  <a:lnTo>
                    <a:pt x="3" y="187"/>
                  </a:lnTo>
                  <a:lnTo>
                    <a:pt x="3" y="193"/>
                  </a:lnTo>
                  <a:lnTo>
                    <a:pt x="5" y="201"/>
                  </a:lnTo>
                  <a:lnTo>
                    <a:pt x="7" y="207"/>
                  </a:lnTo>
                  <a:lnTo>
                    <a:pt x="9" y="214"/>
                  </a:lnTo>
                  <a:lnTo>
                    <a:pt x="13" y="220"/>
                  </a:lnTo>
                  <a:lnTo>
                    <a:pt x="15" y="228"/>
                  </a:lnTo>
                  <a:lnTo>
                    <a:pt x="19" y="234"/>
                  </a:lnTo>
                  <a:lnTo>
                    <a:pt x="21" y="240"/>
                  </a:lnTo>
                  <a:lnTo>
                    <a:pt x="25" y="245"/>
                  </a:lnTo>
                  <a:lnTo>
                    <a:pt x="29" y="251"/>
                  </a:lnTo>
                  <a:lnTo>
                    <a:pt x="32" y="257"/>
                  </a:lnTo>
                  <a:lnTo>
                    <a:pt x="38" y="263"/>
                  </a:lnTo>
                  <a:lnTo>
                    <a:pt x="44" y="271"/>
                  </a:lnTo>
                  <a:lnTo>
                    <a:pt x="50" y="278"/>
                  </a:lnTo>
                  <a:lnTo>
                    <a:pt x="56" y="288"/>
                  </a:lnTo>
                  <a:lnTo>
                    <a:pt x="61" y="296"/>
                  </a:lnTo>
                  <a:lnTo>
                    <a:pt x="65" y="305"/>
                  </a:lnTo>
                  <a:lnTo>
                    <a:pt x="69" y="313"/>
                  </a:lnTo>
                  <a:lnTo>
                    <a:pt x="73" y="323"/>
                  </a:lnTo>
                  <a:lnTo>
                    <a:pt x="77" y="332"/>
                  </a:lnTo>
                  <a:lnTo>
                    <a:pt x="81" y="342"/>
                  </a:lnTo>
                  <a:lnTo>
                    <a:pt x="83" y="352"/>
                  </a:lnTo>
                  <a:lnTo>
                    <a:pt x="87" y="362"/>
                  </a:lnTo>
                  <a:lnTo>
                    <a:pt x="87" y="371"/>
                  </a:lnTo>
                  <a:lnTo>
                    <a:pt x="89" y="381"/>
                  </a:lnTo>
                  <a:lnTo>
                    <a:pt x="90" y="391"/>
                  </a:lnTo>
                  <a:lnTo>
                    <a:pt x="90" y="400"/>
                  </a:lnTo>
                  <a:lnTo>
                    <a:pt x="90" y="412"/>
                  </a:lnTo>
                  <a:lnTo>
                    <a:pt x="90" y="416"/>
                  </a:lnTo>
                  <a:lnTo>
                    <a:pt x="90" y="420"/>
                  </a:lnTo>
                  <a:lnTo>
                    <a:pt x="92" y="423"/>
                  </a:lnTo>
                  <a:lnTo>
                    <a:pt x="92" y="425"/>
                  </a:lnTo>
                  <a:lnTo>
                    <a:pt x="92" y="427"/>
                  </a:lnTo>
                  <a:lnTo>
                    <a:pt x="94" y="431"/>
                  </a:lnTo>
                  <a:lnTo>
                    <a:pt x="96" y="431"/>
                  </a:lnTo>
                  <a:lnTo>
                    <a:pt x="96" y="433"/>
                  </a:lnTo>
                  <a:lnTo>
                    <a:pt x="100" y="435"/>
                  </a:lnTo>
                  <a:lnTo>
                    <a:pt x="102" y="435"/>
                  </a:lnTo>
                  <a:lnTo>
                    <a:pt x="106" y="435"/>
                  </a:lnTo>
                  <a:lnTo>
                    <a:pt x="216" y="435"/>
                  </a:lnTo>
                  <a:lnTo>
                    <a:pt x="220" y="435"/>
                  </a:lnTo>
                  <a:lnTo>
                    <a:pt x="222" y="435"/>
                  </a:lnTo>
                  <a:lnTo>
                    <a:pt x="224" y="433"/>
                  </a:lnTo>
                  <a:lnTo>
                    <a:pt x="226" y="431"/>
                  </a:lnTo>
                  <a:lnTo>
                    <a:pt x="228" y="431"/>
                  </a:lnTo>
                  <a:lnTo>
                    <a:pt x="228" y="427"/>
                  </a:lnTo>
                  <a:lnTo>
                    <a:pt x="230" y="425"/>
                  </a:lnTo>
                  <a:lnTo>
                    <a:pt x="230" y="423"/>
                  </a:lnTo>
                  <a:lnTo>
                    <a:pt x="232" y="420"/>
                  </a:lnTo>
                  <a:lnTo>
                    <a:pt x="232" y="416"/>
                  </a:lnTo>
                  <a:lnTo>
                    <a:pt x="230" y="412"/>
                  </a:lnTo>
                  <a:lnTo>
                    <a:pt x="230" y="402"/>
                  </a:lnTo>
                  <a:lnTo>
                    <a:pt x="232" y="391"/>
                  </a:lnTo>
                  <a:lnTo>
                    <a:pt x="232" y="381"/>
                  </a:lnTo>
                  <a:lnTo>
                    <a:pt x="234" y="371"/>
                  </a:lnTo>
                  <a:lnTo>
                    <a:pt x="236" y="362"/>
                  </a:lnTo>
                  <a:lnTo>
                    <a:pt x="238" y="352"/>
                  </a:lnTo>
                  <a:lnTo>
                    <a:pt x="241" y="342"/>
                  </a:lnTo>
                  <a:lnTo>
                    <a:pt x="245" y="332"/>
                  </a:lnTo>
                  <a:lnTo>
                    <a:pt x="249" y="323"/>
                  </a:lnTo>
                  <a:lnTo>
                    <a:pt x="253" y="313"/>
                  </a:lnTo>
                  <a:lnTo>
                    <a:pt x="257" y="305"/>
                  </a:lnTo>
                  <a:lnTo>
                    <a:pt x="263" y="296"/>
                  </a:lnTo>
                  <a:lnTo>
                    <a:pt x="269" y="286"/>
                  </a:lnTo>
                  <a:lnTo>
                    <a:pt x="274" y="278"/>
                  </a:lnTo>
                  <a:lnTo>
                    <a:pt x="280" y="269"/>
                  </a:lnTo>
                  <a:lnTo>
                    <a:pt x="286" y="259"/>
                  </a:lnTo>
                  <a:lnTo>
                    <a:pt x="290" y="255"/>
                  </a:lnTo>
                  <a:lnTo>
                    <a:pt x="294" y="249"/>
                  </a:lnTo>
                  <a:lnTo>
                    <a:pt x="298" y="243"/>
                  </a:lnTo>
                  <a:lnTo>
                    <a:pt x="301" y="238"/>
                  </a:lnTo>
                  <a:lnTo>
                    <a:pt x="305" y="232"/>
                  </a:lnTo>
                  <a:lnTo>
                    <a:pt x="307" y="226"/>
                  </a:lnTo>
                  <a:lnTo>
                    <a:pt x="311" y="218"/>
                  </a:lnTo>
                  <a:lnTo>
                    <a:pt x="313" y="212"/>
                  </a:lnTo>
                  <a:lnTo>
                    <a:pt x="315" y="207"/>
                  </a:lnTo>
                  <a:lnTo>
                    <a:pt x="317" y="201"/>
                  </a:lnTo>
                  <a:lnTo>
                    <a:pt x="319" y="193"/>
                  </a:lnTo>
                  <a:lnTo>
                    <a:pt x="319" y="187"/>
                  </a:lnTo>
                  <a:lnTo>
                    <a:pt x="321" y="180"/>
                  </a:lnTo>
                  <a:lnTo>
                    <a:pt x="321" y="174"/>
                  </a:lnTo>
                  <a:lnTo>
                    <a:pt x="321" y="166"/>
                  </a:lnTo>
                  <a:lnTo>
                    <a:pt x="321" y="160"/>
                  </a:lnTo>
                  <a:lnTo>
                    <a:pt x="321" y="152"/>
                  </a:lnTo>
                  <a:lnTo>
                    <a:pt x="321" y="143"/>
                  </a:lnTo>
                  <a:lnTo>
                    <a:pt x="319" y="135"/>
                  </a:lnTo>
                  <a:lnTo>
                    <a:pt x="319" y="127"/>
                  </a:lnTo>
                  <a:lnTo>
                    <a:pt x="317" y="120"/>
                  </a:lnTo>
                  <a:lnTo>
                    <a:pt x="315" y="112"/>
                  </a:lnTo>
                  <a:lnTo>
                    <a:pt x="311" y="104"/>
                  </a:lnTo>
                  <a:lnTo>
                    <a:pt x="309" y="96"/>
                  </a:lnTo>
                  <a:lnTo>
                    <a:pt x="305" y="89"/>
                  </a:lnTo>
                  <a:lnTo>
                    <a:pt x="301" y="83"/>
                  </a:lnTo>
                  <a:lnTo>
                    <a:pt x="298" y="75"/>
                  </a:lnTo>
                  <a:lnTo>
                    <a:pt x="294" y="69"/>
                  </a:lnTo>
                  <a:lnTo>
                    <a:pt x="288" y="61"/>
                  </a:lnTo>
                  <a:lnTo>
                    <a:pt x="284" y="56"/>
                  </a:lnTo>
                  <a:lnTo>
                    <a:pt x="278" y="50"/>
                  </a:lnTo>
                  <a:lnTo>
                    <a:pt x="272" y="44"/>
                  </a:lnTo>
                  <a:lnTo>
                    <a:pt x="267" y="38"/>
                  </a:lnTo>
                  <a:lnTo>
                    <a:pt x="261" y="32"/>
                  </a:lnTo>
                  <a:lnTo>
                    <a:pt x="253" y="29"/>
                  </a:lnTo>
                  <a:lnTo>
                    <a:pt x="247" y="25"/>
                  </a:lnTo>
                  <a:lnTo>
                    <a:pt x="240" y="19"/>
                  </a:lnTo>
                  <a:lnTo>
                    <a:pt x="232" y="17"/>
                  </a:lnTo>
                  <a:lnTo>
                    <a:pt x="226" y="13"/>
                  </a:lnTo>
                  <a:lnTo>
                    <a:pt x="218" y="9"/>
                  </a:lnTo>
                  <a:lnTo>
                    <a:pt x="210" y="7"/>
                  </a:lnTo>
                  <a:lnTo>
                    <a:pt x="203" y="5"/>
                  </a:lnTo>
                  <a:lnTo>
                    <a:pt x="195" y="3"/>
                  </a:lnTo>
                  <a:lnTo>
                    <a:pt x="187" y="1"/>
                  </a:lnTo>
                  <a:lnTo>
                    <a:pt x="180" y="0"/>
                  </a:lnTo>
                  <a:lnTo>
                    <a:pt x="170" y="0"/>
                  </a:lnTo>
                  <a:lnTo>
                    <a:pt x="162" y="0"/>
                  </a:lnTo>
                  <a:lnTo>
                    <a:pt x="154" y="0"/>
                  </a:lnTo>
                  <a:lnTo>
                    <a:pt x="147" y="0"/>
                  </a:lnTo>
                  <a:lnTo>
                    <a:pt x="139" y="0"/>
                  </a:lnTo>
                  <a:lnTo>
                    <a:pt x="131" y="1"/>
                  </a:lnTo>
                  <a:lnTo>
                    <a:pt x="123" y="3"/>
                  </a:lnTo>
                  <a:lnTo>
                    <a:pt x="116" y="5"/>
                  </a:lnTo>
                  <a:lnTo>
                    <a:pt x="108" y="7"/>
                  </a:lnTo>
                  <a:lnTo>
                    <a:pt x="102" y="11"/>
                  </a:lnTo>
                  <a:lnTo>
                    <a:pt x="94" y="13"/>
                  </a:lnTo>
                  <a:lnTo>
                    <a:pt x="87" y="17"/>
                  </a:lnTo>
                  <a:lnTo>
                    <a:pt x="81" y="21"/>
                  </a:lnTo>
                  <a:lnTo>
                    <a:pt x="75" y="25"/>
                  </a:lnTo>
                  <a:lnTo>
                    <a:pt x="67" y="29"/>
                  </a:lnTo>
                  <a:lnTo>
                    <a:pt x="61" y="32"/>
                  </a:lnTo>
                  <a:lnTo>
                    <a:pt x="56" y="38"/>
                  </a:lnTo>
                  <a:lnTo>
                    <a:pt x="52" y="44"/>
                  </a:lnTo>
                  <a:lnTo>
                    <a:pt x="46" y="48"/>
                  </a:lnTo>
                  <a:lnTo>
                    <a:pt x="40" y="54"/>
                  </a:lnTo>
                  <a:lnTo>
                    <a:pt x="36" y="60"/>
                  </a:lnTo>
                  <a:lnTo>
                    <a:pt x="30" y="65"/>
                  </a:lnTo>
                  <a:lnTo>
                    <a:pt x="27" y="71"/>
                  </a:lnTo>
                  <a:close/>
                  <a:moveTo>
                    <a:pt x="34" y="121"/>
                  </a:moveTo>
                  <a:lnTo>
                    <a:pt x="36" y="116"/>
                  </a:lnTo>
                  <a:lnTo>
                    <a:pt x="38" y="110"/>
                  </a:lnTo>
                  <a:lnTo>
                    <a:pt x="40" y="104"/>
                  </a:lnTo>
                  <a:lnTo>
                    <a:pt x="44" y="98"/>
                  </a:lnTo>
                  <a:lnTo>
                    <a:pt x="46" y="92"/>
                  </a:lnTo>
                  <a:lnTo>
                    <a:pt x="50" y="89"/>
                  </a:lnTo>
                  <a:lnTo>
                    <a:pt x="54" y="83"/>
                  </a:lnTo>
                  <a:lnTo>
                    <a:pt x="58" y="77"/>
                  </a:lnTo>
                  <a:lnTo>
                    <a:pt x="61" y="73"/>
                  </a:lnTo>
                  <a:lnTo>
                    <a:pt x="65" y="69"/>
                  </a:lnTo>
                  <a:lnTo>
                    <a:pt x="71" y="63"/>
                  </a:lnTo>
                  <a:lnTo>
                    <a:pt x="75" y="60"/>
                  </a:lnTo>
                  <a:lnTo>
                    <a:pt x="79" y="56"/>
                  </a:lnTo>
                  <a:lnTo>
                    <a:pt x="85" y="52"/>
                  </a:lnTo>
                  <a:lnTo>
                    <a:pt x="90" y="48"/>
                  </a:lnTo>
                  <a:lnTo>
                    <a:pt x="94" y="46"/>
                  </a:lnTo>
                  <a:lnTo>
                    <a:pt x="100" y="42"/>
                  </a:lnTo>
                  <a:lnTo>
                    <a:pt x="106" y="38"/>
                  </a:lnTo>
                  <a:lnTo>
                    <a:pt x="112" y="36"/>
                  </a:lnTo>
                  <a:lnTo>
                    <a:pt x="118" y="34"/>
                  </a:lnTo>
                  <a:lnTo>
                    <a:pt x="123" y="32"/>
                  </a:lnTo>
                  <a:lnTo>
                    <a:pt x="129" y="31"/>
                  </a:lnTo>
                  <a:lnTo>
                    <a:pt x="137" y="29"/>
                  </a:lnTo>
                  <a:lnTo>
                    <a:pt x="143" y="29"/>
                  </a:lnTo>
                  <a:lnTo>
                    <a:pt x="149" y="29"/>
                  </a:lnTo>
                  <a:lnTo>
                    <a:pt x="156" y="27"/>
                  </a:lnTo>
                  <a:lnTo>
                    <a:pt x="162" y="27"/>
                  </a:lnTo>
                  <a:lnTo>
                    <a:pt x="170" y="27"/>
                  </a:lnTo>
                  <a:lnTo>
                    <a:pt x="176" y="29"/>
                  </a:lnTo>
                  <a:lnTo>
                    <a:pt x="181" y="29"/>
                  </a:lnTo>
                  <a:lnTo>
                    <a:pt x="189" y="31"/>
                  </a:lnTo>
                  <a:lnTo>
                    <a:pt x="195" y="32"/>
                  </a:lnTo>
                  <a:lnTo>
                    <a:pt x="203" y="34"/>
                  </a:lnTo>
                  <a:lnTo>
                    <a:pt x="209" y="36"/>
                  </a:lnTo>
                  <a:lnTo>
                    <a:pt x="214" y="38"/>
                  </a:lnTo>
                  <a:lnTo>
                    <a:pt x="220" y="40"/>
                  </a:lnTo>
                  <a:lnTo>
                    <a:pt x="226" y="44"/>
                  </a:lnTo>
                  <a:lnTo>
                    <a:pt x="232" y="48"/>
                  </a:lnTo>
                  <a:lnTo>
                    <a:pt x="238" y="52"/>
                  </a:lnTo>
                  <a:lnTo>
                    <a:pt x="243" y="56"/>
                  </a:lnTo>
                  <a:lnTo>
                    <a:pt x="247" y="60"/>
                  </a:lnTo>
                  <a:lnTo>
                    <a:pt x="253" y="63"/>
                  </a:lnTo>
                  <a:lnTo>
                    <a:pt x="257" y="69"/>
                  </a:lnTo>
                  <a:lnTo>
                    <a:pt x="263" y="75"/>
                  </a:lnTo>
                  <a:lnTo>
                    <a:pt x="267" y="79"/>
                  </a:lnTo>
                  <a:lnTo>
                    <a:pt x="270" y="85"/>
                  </a:lnTo>
                  <a:lnTo>
                    <a:pt x="274" y="91"/>
                  </a:lnTo>
                  <a:lnTo>
                    <a:pt x="276" y="96"/>
                  </a:lnTo>
                  <a:lnTo>
                    <a:pt x="280" y="102"/>
                  </a:lnTo>
                  <a:lnTo>
                    <a:pt x="284" y="108"/>
                  </a:lnTo>
                  <a:lnTo>
                    <a:pt x="286" y="114"/>
                  </a:lnTo>
                  <a:lnTo>
                    <a:pt x="288" y="120"/>
                  </a:lnTo>
                  <a:lnTo>
                    <a:pt x="290" y="127"/>
                  </a:lnTo>
                  <a:lnTo>
                    <a:pt x="290" y="133"/>
                  </a:lnTo>
                  <a:lnTo>
                    <a:pt x="292" y="139"/>
                  </a:lnTo>
                  <a:lnTo>
                    <a:pt x="294" y="147"/>
                  </a:lnTo>
                  <a:lnTo>
                    <a:pt x="294" y="152"/>
                  </a:lnTo>
                  <a:lnTo>
                    <a:pt x="294" y="160"/>
                  </a:lnTo>
                  <a:lnTo>
                    <a:pt x="294" y="172"/>
                  </a:lnTo>
                  <a:lnTo>
                    <a:pt x="292" y="182"/>
                  </a:lnTo>
                  <a:lnTo>
                    <a:pt x="290" y="193"/>
                  </a:lnTo>
                  <a:lnTo>
                    <a:pt x="286" y="203"/>
                  </a:lnTo>
                  <a:lnTo>
                    <a:pt x="282" y="214"/>
                  </a:lnTo>
                  <a:lnTo>
                    <a:pt x="276" y="224"/>
                  </a:lnTo>
                  <a:lnTo>
                    <a:pt x="270" y="234"/>
                  </a:lnTo>
                  <a:lnTo>
                    <a:pt x="265" y="242"/>
                  </a:lnTo>
                  <a:lnTo>
                    <a:pt x="257" y="251"/>
                  </a:lnTo>
                  <a:lnTo>
                    <a:pt x="251" y="261"/>
                  </a:lnTo>
                  <a:lnTo>
                    <a:pt x="243" y="271"/>
                  </a:lnTo>
                  <a:lnTo>
                    <a:pt x="238" y="280"/>
                  </a:lnTo>
                  <a:lnTo>
                    <a:pt x="232" y="292"/>
                  </a:lnTo>
                  <a:lnTo>
                    <a:pt x="228" y="302"/>
                  </a:lnTo>
                  <a:lnTo>
                    <a:pt x="222" y="311"/>
                  </a:lnTo>
                  <a:lnTo>
                    <a:pt x="218" y="323"/>
                  </a:lnTo>
                  <a:lnTo>
                    <a:pt x="214" y="332"/>
                  </a:lnTo>
                  <a:lnTo>
                    <a:pt x="212" y="342"/>
                  </a:lnTo>
                  <a:lnTo>
                    <a:pt x="209" y="354"/>
                  </a:lnTo>
                  <a:lnTo>
                    <a:pt x="207" y="365"/>
                  </a:lnTo>
                  <a:lnTo>
                    <a:pt x="205" y="375"/>
                  </a:lnTo>
                  <a:lnTo>
                    <a:pt x="203" y="387"/>
                  </a:lnTo>
                  <a:lnTo>
                    <a:pt x="203" y="396"/>
                  </a:lnTo>
                  <a:lnTo>
                    <a:pt x="203" y="408"/>
                  </a:lnTo>
                  <a:lnTo>
                    <a:pt x="120" y="408"/>
                  </a:lnTo>
                  <a:lnTo>
                    <a:pt x="120" y="396"/>
                  </a:lnTo>
                  <a:lnTo>
                    <a:pt x="118" y="385"/>
                  </a:lnTo>
                  <a:lnTo>
                    <a:pt x="118" y="375"/>
                  </a:lnTo>
                  <a:lnTo>
                    <a:pt x="116" y="363"/>
                  </a:lnTo>
                  <a:lnTo>
                    <a:pt x="112" y="354"/>
                  </a:lnTo>
                  <a:lnTo>
                    <a:pt x="110" y="342"/>
                  </a:lnTo>
                  <a:lnTo>
                    <a:pt x="106" y="332"/>
                  </a:lnTo>
                  <a:lnTo>
                    <a:pt x="104" y="321"/>
                  </a:lnTo>
                  <a:lnTo>
                    <a:pt x="98" y="311"/>
                  </a:lnTo>
                  <a:lnTo>
                    <a:pt x="94" y="302"/>
                  </a:lnTo>
                  <a:lnTo>
                    <a:pt x="90" y="290"/>
                  </a:lnTo>
                  <a:lnTo>
                    <a:pt x="85" y="280"/>
                  </a:lnTo>
                  <a:lnTo>
                    <a:pt x="79" y="271"/>
                  </a:lnTo>
                  <a:lnTo>
                    <a:pt x="73" y="263"/>
                  </a:lnTo>
                  <a:lnTo>
                    <a:pt x="65" y="253"/>
                  </a:lnTo>
                  <a:lnTo>
                    <a:pt x="60" y="245"/>
                  </a:lnTo>
                  <a:lnTo>
                    <a:pt x="56" y="240"/>
                  </a:lnTo>
                  <a:lnTo>
                    <a:pt x="52" y="236"/>
                  </a:lnTo>
                  <a:lnTo>
                    <a:pt x="46" y="226"/>
                  </a:lnTo>
                  <a:lnTo>
                    <a:pt x="40" y="216"/>
                  </a:lnTo>
                  <a:lnTo>
                    <a:pt x="36" y="205"/>
                  </a:lnTo>
                  <a:lnTo>
                    <a:pt x="32" y="193"/>
                  </a:lnTo>
                  <a:lnTo>
                    <a:pt x="30" y="183"/>
                  </a:lnTo>
                  <a:lnTo>
                    <a:pt x="29" y="176"/>
                  </a:lnTo>
                  <a:lnTo>
                    <a:pt x="29" y="172"/>
                  </a:lnTo>
                  <a:lnTo>
                    <a:pt x="29" y="166"/>
                  </a:lnTo>
                  <a:lnTo>
                    <a:pt x="29" y="160"/>
                  </a:lnTo>
                  <a:lnTo>
                    <a:pt x="29" y="152"/>
                  </a:lnTo>
                  <a:lnTo>
                    <a:pt x="29" y="147"/>
                  </a:lnTo>
                  <a:lnTo>
                    <a:pt x="30" y="141"/>
                  </a:lnTo>
                  <a:lnTo>
                    <a:pt x="30" y="133"/>
                  </a:lnTo>
                  <a:lnTo>
                    <a:pt x="32" y="127"/>
                  </a:lnTo>
                  <a:lnTo>
                    <a:pt x="3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6" name="Freeform 17"/>
            <p:cNvSpPr>
              <a:spLocks/>
            </p:cNvSpPr>
            <p:nvPr/>
          </p:nvSpPr>
          <p:spPr bwMode="auto">
            <a:xfrm>
              <a:off x="21275675" y="474663"/>
              <a:ext cx="98425" cy="98425"/>
            </a:xfrm>
            <a:custGeom>
              <a:avLst/>
              <a:gdLst>
                <a:gd name="T0" fmla="*/ 2 w 62"/>
                <a:gd name="T1" fmla="*/ 56 h 62"/>
                <a:gd name="T2" fmla="*/ 4 w 62"/>
                <a:gd name="T3" fmla="*/ 58 h 62"/>
                <a:gd name="T4" fmla="*/ 6 w 62"/>
                <a:gd name="T5" fmla="*/ 60 h 62"/>
                <a:gd name="T6" fmla="*/ 8 w 62"/>
                <a:gd name="T7" fmla="*/ 62 h 62"/>
                <a:gd name="T8" fmla="*/ 12 w 62"/>
                <a:gd name="T9" fmla="*/ 62 h 62"/>
                <a:gd name="T10" fmla="*/ 13 w 62"/>
                <a:gd name="T11" fmla="*/ 62 h 62"/>
                <a:gd name="T12" fmla="*/ 17 w 62"/>
                <a:gd name="T13" fmla="*/ 62 h 62"/>
                <a:gd name="T14" fmla="*/ 19 w 62"/>
                <a:gd name="T15" fmla="*/ 62 h 62"/>
                <a:gd name="T16" fmla="*/ 21 w 62"/>
                <a:gd name="T17" fmla="*/ 60 h 62"/>
                <a:gd name="T18" fmla="*/ 23 w 62"/>
                <a:gd name="T19" fmla="*/ 58 h 62"/>
                <a:gd name="T20" fmla="*/ 58 w 62"/>
                <a:gd name="T21" fmla="*/ 25 h 62"/>
                <a:gd name="T22" fmla="*/ 60 w 62"/>
                <a:gd name="T23" fmla="*/ 23 h 62"/>
                <a:gd name="T24" fmla="*/ 62 w 62"/>
                <a:gd name="T25" fmla="*/ 20 h 62"/>
                <a:gd name="T26" fmla="*/ 62 w 62"/>
                <a:gd name="T27" fmla="*/ 18 h 62"/>
                <a:gd name="T28" fmla="*/ 62 w 62"/>
                <a:gd name="T29" fmla="*/ 14 h 62"/>
                <a:gd name="T30" fmla="*/ 62 w 62"/>
                <a:gd name="T31" fmla="*/ 12 h 62"/>
                <a:gd name="T32" fmla="*/ 62 w 62"/>
                <a:gd name="T33" fmla="*/ 10 h 62"/>
                <a:gd name="T34" fmla="*/ 60 w 62"/>
                <a:gd name="T35" fmla="*/ 8 h 62"/>
                <a:gd name="T36" fmla="*/ 58 w 62"/>
                <a:gd name="T37" fmla="*/ 4 h 62"/>
                <a:gd name="T38" fmla="*/ 56 w 62"/>
                <a:gd name="T39" fmla="*/ 2 h 62"/>
                <a:gd name="T40" fmla="*/ 54 w 62"/>
                <a:gd name="T41" fmla="*/ 2 h 62"/>
                <a:gd name="T42" fmla="*/ 50 w 62"/>
                <a:gd name="T43" fmla="*/ 0 h 62"/>
                <a:gd name="T44" fmla="*/ 48 w 62"/>
                <a:gd name="T45" fmla="*/ 0 h 62"/>
                <a:gd name="T46" fmla="*/ 44 w 62"/>
                <a:gd name="T47" fmla="*/ 0 h 62"/>
                <a:gd name="T48" fmla="*/ 42 w 62"/>
                <a:gd name="T49" fmla="*/ 2 h 62"/>
                <a:gd name="T50" fmla="*/ 41 w 62"/>
                <a:gd name="T51" fmla="*/ 2 h 62"/>
                <a:gd name="T52" fmla="*/ 39 w 62"/>
                <a:gd name="T53" fmla="*/ 4 h 62"/>
                <a:gd name="T54" fmla="*/ 4 w 62"/>
                <a:gd name="T55" fmla="*/ 39 h 62"/>
                <a:gd name="T56" fmla="*/ 2 w 62"/>
                <a:gd name="T57" fmla="*/ 41 h 62"/>
                <a:gd name="T58" fmla="*/ 0 w 62"/>
                <a:gd name="T59" fmla="*/ 43 h 62"/>
                <a:gd name="T60" fmla="*/ 0 w 62"/>
                <a:gd name="T61" fmla="*/ 47 h 62"/>
                <a:gd name="T62" fmla="*/ 0 w 62"/>
                <a:gd name="T63" fmla="*/ 49 h 62"/>
                <a:gd name="T64" fmla="*/ 0 w 62"/>
                <a:gd name="T65" fmla="*/ 53 h 62"/>
                <a:gd name="T66" fmla="*/ 0 w 62"/>
                <a:gd name="T67" fmla="*/ 54 h 62"/>
                <a:gd name="T68" fmla="*/ 2 w 62"/>
                <a:gd name="T69"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2">
                  <a:moveTo>
                    <a:pt x="2" y="56"/>
                  </a:moveTo>
                  <a:lnTo>
                    <a:pt x="4" y="58"/>
                  </a:lnTo>
                  <a:lnTo>
                    <a:pt x="6" y="60"/>
                  </a:lnTo>
                  <a:lnTo>
                    <a:pt x="8" y="62"/>
                  </a:lnTo>
                  <a:lnTo>
                    <a:pt x="12" y="62"/>
                  </a:lnTo>
                  <a:lnTo>
                    <a:pt x="13" y="62"/>
                  </a:lnTo>
                  <a:lnTo>
                    <a:pt x="17" y="62"/>
                  </a:lnTo>
                  <a:lnTo>
                    <a:pt x="19" y="62"/>
                  </a:lnTo>
                  <a:lnTo>
                    <a:pt x="21" y="60"/>
                  </a:lnTo>
                  <a:lnTo>
                    <a:pt x="23" y="58"/>
                  </a:lnTo>
                  <a:lnTo>
                    <a:pt x="58" y="25"/>
                  </a:lnTo>
                  <a:lnTo>
                    <a:pt x="60" y="23"/>
                  </a:lnTo>
                  <a:lnTo>
                    <a:pt x="62" y="20"/>
                  </a:lnTo>
                  <a:lnTo>
                    <a:pt x="62" y="18"/>
                  </a:lnTo>
                  <a:lnTo>
                    <a:pt x="62" y="14"/>
                  </a:lnTo>
                  <a:lnTo>
                    <a:pt x="62" y="12"/>
                  </a:lnTo>
                  <a:lnTo>
                    <a:pt x="62" y="10"/>
                  </a:lnTo>
                  <a:lnTo>
                    <a:pt x="60" y="8"/>
                  </a:lnTo>
                  <a:lnTo>
                    <a:pt x="58" y="4"/>
                  </a:lnTo>
                  <a:lnTo>
                    <a:pt x="56" y="2"/>
                  </a:lnTo>
                  <a:lnTo>
                    <a:pt x="54" y="2"/>
                  </a:lnTo>
                  <a:lnTo>
                    <a:pt x="50" y="0"/>
                  </a:lnTo>
                  <a:lnTo>
                    <a:pt x="48" y="0"/>
                  </a:lnTo>
                  <a:lnTo>
                    <a:pt x="44" y="0"/>
                  </a:lnTo>
                  <a:lnTo>
                    <a:pt x="42" y="2"/>
                  </a:lnTo>
                  <a:lnTo>
                    <a:pt x="41" y="2"/>
                  </a:lnTo>
                  <a:lnTo>
                    <a:pt x="39" y="4"/>
                  </a:lnTo>
                  <a:lnTo>
                    <a:pt x="4" y="39"/>
                  </a:lnTo>
                  <a:lnTo>
                    <a:pt x="2" y="41"/>
                  </a:lnTo>
                  <a:lnTo>
                    <a:pt x="0" y="43"/>
                  </a:lnTo>
                  <a:lnTo>
                    <a:pt x="0" y="47"/>
                  </a:lnTo>
                  <a:lnTo>
                    <a:pt x="0" y="49"/>
                  </a:lnTo>
                  <a:lnTo>
                    <a:pt x="0" y="53"/>
                  </a:lnTo>
                  <a:lnTo>
                    <a:pt x="0" y="54"/>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7" name="Freeform 18"/>
            <p:cNvSpPr>
              <a:spLocks/>
            </p:cNvSpPr>
            <p:nvPr/>
          </p:nvSpPr>
          <p:spPr bwMode="auto">
            <a:xfrm>
              <a:off x="20961350" y="1279526"/>
              <a:ext cx="225425" cy="46038"/>
            </a:xfrm>
            <a:custGeom>
              <a:avLst/>
              <a:gdLst>
                <a:gd name="T0" fmla="*/ 130 w 142"/>
                <a:gd name="T1" fmla="*/ 29 h 29"/>
                <a:gd name="T2" fmla="*/ 132 w 142"/>
                <a:gd name="T3" fmla="*/ 28 h 29"/>
                <a:gd name="T4" fmla="*/ 134 w 142"/>
                <a:gd name="T5" fmla="*/ 28 h 29"/>
                <a:gd name="T6" fmla="*/ 138 w 142"/>
                <a:gd name="T7" fmla="*/ 26 h 29"/>
                <a:gd name="T8" fmla="*/ 138 w 142"/>
                <a:gd name="T9" fmla="*/ 24 h 29"/>
                <a:gd name="T10" fmla="*/ 140 w 142"/>
                <a:gd name="T11" fmla="*/ 20 h 29"/>
                <a:gd name="T12" fmla="*/ 142 w 142"/>
                <a:gd name="T13" fmla="*/ 18 h 29"/>
                <a:gd name="T14" fmla="*/ 142 w 142"/>
                <a:gd name="T15" fmla="*/ 16 h 29"/>
                <a:gd name="T16" fmla="*/ 142 w 142"/>
                <a:gd name="T17" fmla="*/ 12 h 29"/>
                <a:gd name="T18" fmla="*/ 140 w 142"/>
                <a:gd name="T19" fmla="*/ 10 h 29"/>
                <a:gd name="T20" fmla="*/ 138 w 142"/>
                <a:gd name="T21" fmla="*/ 6 h 29"/>
                <a:gd name="T22" fmla="*/ 136 w 142"/>
                <a:gd name="T23" fmla="*/ 4 h 29"/>
                <a:gd name="T24" fmla="*/ 134 w 142"/>
                <a:gd name="T25" fmla="*/ 4 h 29"/>
                <a:gd name="T26" fmla="*/ 132 w 142"/>
                <a:gd name="T27" fmla="*/ 2 h 29"/>
                <a:gd name="T28" fmla="*/ 130 w 142"/>
                <a:gd name="T29" fmla="*/ 0 h 29"/>
                <a:gd name="T30" fmla="*/ 126 w 142"/>
                <a:gd name="T31" fmla="*/ 0 h 29"/>
                <a:gd name="T32" fmla="*/ 14 w 142"/>
                <a:gd name="T33" fmla="*/ 0 h 29"/>
                <a:gd name="T34" fmla="*/ 12 w 142"/>
                <a:gd name="T35" fmla="*/ 0 h 29"/>
                <a:gd name="T36" fmla="*/ 10 w 142"/>
                <a:gd name="T37" fmla="*/ 2 h 29"/>
                <a:gd name="T38" fmla="*/ 6 w 142"/>
                <a:gd name="T39" fmla="*/ 4 h 29"/>
                <a:gd name="T40" fmla="*/ 4 w 142"/>
                <a:gd name="T41" fmla="*/ 4 h 29"/>
                <a:gd name="T42" fmla="*/ 2 w 142"/>
                <a:gd name="T43" fmla="*/ 6 h 29"/>
                <a:gd name="T44" fmla="*/ 2 w 142"/>
                <a:gd name="T45" fmla="*/ 10 h 29"/>
                <a:gd name="T46" fmla="*/ 0 w 142"/>
                <a:gd name="T47" fmla="*/ 12 h 29"/>
                <a:gd name="T48" fmla="*/ 0 w 142"/>
                <a:gd name="T49" fmla="*/ 16 h 29"/>
                <a:gd name="T50" fmla="*/ 0 w 142"/>
                <a:gd name="T51" fmla="*/ 18 h 29"/>
                <a:gd name="T52" fmla="*/ 2 w 142"/>
                <a:gd name="T53" fmla="*/ 20 h 29"/>
                <a:gd name="T54" fmla="*/ 2 w 142"/>
                <a:gd name="T55" fmla="*/ 24 h 29"/>
                <a:gd name="T56" fmla="*/ 4 w 142"/>
                <a:gd name="T57" fmla="*/ 26 h 29"/>
                <a:gd name="T58" fmla="*/ 6 w 142"/>
                <a:gd name="T59" fmla="*/ 28 h 29"/>
                <a:gd name="T60" fmla="*/ 10 w 142"/>
                <a:gd name="T61" fmla="*/ 28 h 29"/>
                <a:gd name="T62" fmla="*/ 12 w 142"/>
                <a:gd name="T63" fmla="*/ 29 h 29"/>
                <a:gd name="T64" fmla="*/ 14 w 142"/>
                <a:gd name="T65" fmla="*/ 29 h 29"/>
                <a:gd name="T66" fmla="*/ 126 w 142"/>
                <a:gd name="T67" fmla="*/ 29 h 29"/>
                <a:gd name="T68" fmla="*/ 130 w 142"/>
                <a:gd name="T6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29">
                  <a:moveTo>
                    <a:pt x="130" y="29"/>
                  </a:moveTo>
                  <a:lnTo>
                    <a:pt x="132" y="28"/>
                  </a:lnTo>
                  <a:lnTo>
                    <a:pt x="134" y="28"/>
                  </a:lnTo>
                  <a:lnTo>
                    <a:pt x="138" y="26"/>
                  </a:lnTo>
                  <a:lnTo>
                    <a:pt x="138" y="24"/>
                  </a:lnTo>
                  <a:lnTo>
                    <a:pt x="140" y="20"/>
                  </a:lnTo>
                  <a:lnTo>
                    <a:pt x="142" y="18"/>
                  </a:lnTo>
                  <a:lnTo>
                    <a:pt x="142" y="16"/>
                  </a:lnTo>
                  <a:lnTo>
                    <a:pt x="142" y="12"/>
                  </a:lnTo>
                  <a:lnTo>
                    <a:pt x="140" y="10"/>
                  </a:lnTo>
                  <a:lnTo>
                    <a:pt x="138" y="6"/>
                  </a:lnTo>
                  <a:lnTo>
                    <a:pt x="136" y="4"/>
                  </a:lnTo>
                  <a:lnTo>
                    <a:pt x="134" y="4"/>
                  </a:lnTo>
                  <a:lnTo>
                    <a:pt x="132" y="2"/>
                  </a:lnTo>
                  <a:lnTo>
                    <a:pt x="130" y="0"/>
                  </a:lnTo>
                  <a:lnTo>
                    <a:pt x="126" y="0"/>
                  </a:lnTo>
                  <a:lnTo>
                    <a:pt x="14" y="0"/>
                  </a:lnTo>
                  <a:lnTo>
                    <a:pt x="12" y="0"/>
                  </a:lnTo>
                  <a:lnTo>
                    <a:pt x="10" y="2"/>
                  </a:lnTo>
                  <a:lnTo>
                    <a:pt x="6" y="4"/>
                  </a:lnTo>
                  <a:lnTo>
                    <a:pt x="4" y="4"/>
                  </a:lnTo>
                  <a:lnTo>
                    <a:pt x="2" y="6"/>
                  </a:lnTo>
                  <a:lnTo>
                    <a:pt x="2" y="10"/>
                  </a:lnTo>
                  <a:lnTo>
                    <a:pt x="0" y="12"/>
                  </a:lnTo>
                  <a:lnTo>
                    <a:pt x="0" y="16"/>
                  </a:lnTo>
                  <a:lnTo>
                    <a:pt x="0" y="18"/>
                  </a:lnTo>
                  <a:lnTo>
                    <a:pt x="2" y="20"/>
                  </a:lnTo>
                  <a:lnTo>
                    <a:pt x="2" y="24"/>
                  </a:lnTo>
                  <a:lnTo>
                    <a:pt x="4" y="26"/>
                  </a:lnTo>
                  <a:lnTo>
                    <a:pt x="6" y="28"/>
                  </a:lnTo>
                  <a:lnTo>
                    <a:pt x="10" y="28"/>
                  </a:lnTo>
                  <a:lnTo>
                    <a:pt x="12" y="29"/>
                  </a:lnTo>
                  <a:lnTo>
                    <a:pt x="14" y="29"/>
                  </a:lnTo>
                  <a:lnTo>
                    <a:pt x="126" y="29"/>
                  </a:lnTo>
                  <a:lnTo>
                    <a:pt x="1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8" name="Freeform 19"/>
            <p:cNvSpPr>
              <a:spLocks/>
            </p:cNvSpPr>
            <p:nvPr/>
          </p:nvSpPr>
          <p:spPr bwMode="auto">
            <a:xfrm>
              <a:off x="20996275" y="1366838"/>
              <a:ext cx="155575" cy="42863"/>
            </a:xfrm>
            <a:custGeom>
              <a:avLst/>
              <a:gdLst>
                <a:gd name="T0" fmla="*/ 95 w 98"/>
                <a:gd name="T1" fmla="*/ 5 h 27"/>
                <a:gd name="T2" fmla="*/ 93 w 98"/>
                <a:gd name="T3" fmla="*/ 4 h 27"/>
                <a:gd name="T4" fmla="*/ 91 w 98"/>
                <a:gd name="T5" fmla="*/ 2 h 27"/>
                <a:gd name="T6" fmla="*/ 89 w 98"/>
                <a:gd name="T7" fmla="*/ 0 h 27"/>
                <a:gd name="T8" fmla="*/ 87 w 98"/>
                <a:gd name="T9" fmla="*/ 0 h 27"/>
                <a:gd name="T10" fmla="*/ 83 w 98"/>
                <a:gd name="T11" fmla="*/ 0 h 27"/>
                <a:gd name="T12" fmla="*/ 13 w 98"/>
                <a:gd name="T13" fmla="*/ 0 h 27"/>
                <a:gd name="T14" fmla="*/ 11 w 98"/>
                <a:gd name="T15" fmla="*/ 0 h 27"/>
                <a:gd name="T16" fmla="*/ 8 w 98"/>
                <a:gd name="T17" fmla="*/ 0 h 27"/>
                <a:gd name="T18" fmla="*/ 6 w 98"/>
                <a:gd name="T19" fmla="*/ 2 h 27"/>
                <a:gd name="T20" fmla="*/ 4 w 98"/>
                <a:gd name="T21" fmla="*/ 4 h 27"/>
                <a:gd name="T22" fmla="*/ 2 w 98"/>
                <a:gd name="T23" fmla="*/ 5 h 27"/>
                <a:gd name="T24" fmla="*/ 2 w 98"/>
                <a:gd name="T25" fmla="*/ 7 h 27"/>
                <a:gd name="T26" fmla="*/ 0 w 98"/>
                <a:gd name="T27" fmla="*/ 11 h 27"/>
                <a:gd name="T28" fmla="*/ 0 w 98"/>
                <a:gd name="T29" fmla="*/ 13 h 27"/>
                <a:gd name="T30" fmla="*/ 0 w 98"/>
                <a:gd name="T31" fmla="*/ 15 h 27"/>
                <a:gd name="T32" fmla="*/ 2 w 98"/>
                <a:gd name="T33" fmla="*/ 19 h 27"/>
                <a:gd name="T34" fmla="*/ 2 w 98"/>
                <a:gd name="T35" fmla="*/ 21 h 27"/>
                <a:gd name="T36" fmla="*/ 4 w 98"/>
                <a:gd name="T37" fmla="*/ 23 h 27"/>
                <a:gd name="T38" fmla="*/ 6 w 98"/>
                <a:gd name="T39" fmla="*/ 25 h 27"/>
                <a:gd name="T40" fmla="*/ 8 w 98"/>
                <a:gd name="T41" fmla="*/ 27 h 27"/>
                <a:gd name="T42" fmla="*/ 11 w 98"/>
                <a:gd name="T43" fmla="*/ 27 h 27"/>
                <a:gd name="T44" fmla="*/ 13 w 98"/>
                <a:gd name="T45" fmla="*/ 27 h 27"/>
                <a:gd name="T46" fmla="*/ 83 w 98"/>
                <a:gd name="T47" fmla="*/ 27 h 27"/>
                <a:gd name="T48" fmla="*/ 87 w 98"/>
                <a:gd name="T49" fmla="*/ 27 h 27"/>
                <a:gd name="T50" fmla="*/ 89 w 98"/>
                <a:gd name="T51" fmla="*/ 27 h 27"/>
                <a:gd name="T52" fmla="*/ 91 w 98"/>
                <a:gd name="T53" fmla="*/ 25 h 27"/>
                <a:gd name="T54" fmla="*/ 93 w 98"/>
                <a:gd name="T55" fmla="*/ 23 h 27"/>
                <a:gd name="T56" fmla="*/ 95 w 98"/>
                <a:gd name="T57" fmla="*/ 21 h 27"/>
                <a:gd name="T58" fmla="*/ 97 w 98"/>
                <a:gd name="T59" fmla="*/ 19 h 27"/>
                <a:gd name="T60" fmla="*/ 97 w 98"/>
                <a:gd name="T61" fmla="*/ 15 h 27"/>
                <a:gd name="T62" fmla="*/ 98 w 98"/>
                <a:gd name="T63" fmla="*/ 13 h 27"/>
                <a:gd name="T64" fmla="*/ 97 w 98"/>
                <a:gd name="T65" fmla="*/ 11 h 27"/>
                <a:gd name="T66" fmla="*/ 97 w 98"/>
                <a:gd name="T67" fmla="*/ 7 h 27"/>
                <a:gd name="T68" fmla="*/ 95 w 98"/>
                <a:gd name="T6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27">
                  <a:moveTo>
                    <a:pt x="95" y="5"/>
                  </a:moveTo>
                  <a:lnTo>
                    <a:pt x="93" y="4"/>
                  </a:lnTo>
                  <a:lnTo>
                    <a:pt x="91" y="2"/>
                  </a:lnTo>
                  <a:lnTo>
                    <a:pt x="89" y="0"/>
                  </a:lnTo>
                  <a:lnTo>
                    <a:pt x="87" y="0"/>
                  </a:lnTo>
                  <a:lnTo>
                    <a:pt x="83" y="0"/>
                  </a:lnTo>
                  <a:lnTo>
                    <a:pt x="13" y="0"/>
                  </a:lnTo>
                  <a:lnTo>
                    <a:pt x="11" y="0"/>
                  </a:lnTo>
                  <a:lnTo>
                    <a:pt x="8" y="0"/>
                  </a:lnTo>
                  <a:lnTo>
                    <a:pt x="6" y="2"/>
                  </a:lnTo>
                  <a:lnTo>
                    <a:pt x="4" y="4"/>
                  </a:lnTo>
                  <a:lnTo>
                    <a:pt x="2" y="5"/>
                  </a:lnTo>
                  <a:lnTo>
                    <a:pt x="2" y="7"/>
                  </a:lnTo>
                  <a:lnTo>
                    <a:pt x="0" y="11"/>
                  </a:lnTo>
                  <a:lnTo>
                    <a:pt x="0" y="13"/>
                  </a:lnTo>
                  <a:lnTo>
                    <a:pt x="0" y="15"/>
                  </a:lnTo>
                  <a:lnTo>
                    <a:pt x="2" y="19"/>
                  </a:lnTo>
                  <a:lnTo>
                    <a:pt x="2" y="21"/>
                  </a:lnTo>
                  <a:lnTo>
                    <a:pt x="4" y="23"/>
                  </a:lnTo>
                  <a:lnTo>
                    <a:pt x="6" y="25"/>
                  </a:lnTo>
                  <a:lnTo>
                    <a:pt x="8" y="27"/>
                  </a:lnTo>
                  <a:lnTo>
                    <a:pt x="11" y="27"/>
                  </a:lnTo>
                  <a:lnTo>
                    <a:pt x="13" y="27"/>
                  </a:lnTo>
                  <a:lnTo>
                    <a:pt x="83" y="27"/>
                  </a:lnTo>
                  <a:lnTo>
                    <a:pt x="87" y="27"/>
                  </a:lnTo>
                  <a:lnTo>
                    <a:pt x="89" y="27"/>
                  </a:lnTo>
                  <a:lnTo>
                    <a:pt x="91" y="25"/>
                  </a:lnTo>
                  <a:lnTo>
                    <a:pt x="93" y="23"/>
                  </a:lnTo>
                  <a:lnTo>
                    <a:pt x="95" y="21"/>
                  </a:lnTo>
                  <a:lnTo>
                    <a:pt x="97" y="19"/>
                  </a:lnTo>
                  <a:lnTo>
                    <a:pt x="97" y="15"/>
                  </a:lnTo>
                  <a:lnTo>
                    <a:pt x="98" y="13"/>
                  </a:lnTo>
                  <a:lnTo>
                    <a:pt x="97" y="11"/>
                  </a:lnTo>
                  <a:lnTo>
                    <a:pt x="97" y="7"/>
                  </a:lnTo>
                  <a:lnTo>
                    <a:pt x="9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9" name="Freeform 20"/>
            <p:cNvSpPr>
              <a:spLocks/>
            </p:cNvSpPr>
            <p:nvPr/>
          </p:nvSpPr>
          <p:spPr bwMode="auto">
            <a:xfrm>
              <a:off x="21051838" y="361951"/>
              <a:ext cx="46037" cy="119063"/>
            </a:xfrm>
            <a:custGeom>
              <a:avLst/>
              <a:gdLst>
                <a:gd name="T0" fmla="*/ 2 w 29"/>
                <a:gd name="T1" fmla="*/ 69 h 75"/>
                <a:gd name="T2" fmla="*/ 3 w 29"/>
                <a:gd name="T3" fmla="*/ 71 h 75"/>
                <a:gd name="T4" fmla="*/ 5 w 29"/>
                <a:gd name="T5" fmla="*/ 73 h 75"/>
                <a:gd name="T6" fmla="*/ 9 w 29"/>
                <a:gd name="T7" fmla="*/ 75 h 75"/>
                <a:gd name="T8" fmla="*/ 11 w 29"/>
                <a:gd name="T9" fmla="*/ 75 h 75"/>
                <a:gd name="T10" fmla="*/ 13 w 29"/>
                <a:gd name="T11" fmla="*/ 75 h 75"/>
                <a:gd name="T12" fmla="*/ 17 w 29"/>
                <a:gd name="T13" fmla="*/ 75 h 75"/>
                <a:gd name="T14" fmla="*/ 19 w 29"/>
                <a:gd name="T15" fmla="*/ 75 h 75"/>
                <a:gd name="T16" fmla="*/ 21 w 29"/>
                <a:gd name="T17" fmla="*/ 73 h 75"/>
                <a:gd name="T18" fmla="*/ 23 w 29"/>
                <a:gd name="T19" fmla="*/ 71 h 75"/>
                <a:gd name="T20" fmla="*/ 25 w 29"/>
                <a:gd name="T21" fmla="*/ 69 h 75"/>
                <a:gd name="T22" fmla="*/ 27 w 29"/>
                <a:gd name="T23" fmla="*/ 67 h 75"/>
                <a:gd name="T24" fmla="*/ 27 w 29"/>
                <a:gd name="T25" fmla="*/ 65 h 75"/>
                <a:gd name="T26" fmla="*/ 29 w 29"/>
                <a:gd name="T27" fmla="*/ 62 h 75"/>
                <a:gd name="T28" fmla="*/ 29 w 29"/>
                <a:gd name="T29" fmla="*/ 13 h 75"/>
                <a:gd name="T30" fmla="*/ 27 w 29"/>
                <a:gd name="T31" fmla="*/ 11 h 75"/>
                <a:gd name="T32" fmla="*/ 27 w 29"/>
                <a:gd name="T33" fmla="*/ 7 h 75"/>
                <a:gd name="T34" fmla="*/ 25 w 29"/>
                <a:gd name="T35" fmla="*/ 5 h 75"/>
                <a:gd name="T36" fmla="*/ 23 w 29"/>
                <a:gd name="T37" fmla="*/ 4 h 75"/>
                <a:gd name="T38" fmla="*/ 21 w 29"/>
                <a:gd name="T39" fmla="*/ 2 h 75"/>
                <a:gd name="T40" fmla="*/ 19 w 29"/>
                <a:gd name="T41" fmla="*/ 0 h 75"/>
                <a:gd name="T42" fmla="*/ 17 w 29"/>
                <a:gd name="T43" fmla="*/ 0 h 75"/>
                <a:gd name="T44" fmla="*/ 13 w 29"/>
                <a:gd name="T45" fmla="*/ 0 h 75"/>
                <a:gd name="T46" fmla="*/ 11 w 29"/>
                <a:gd name="T47" fmla="*/ 0 h 75"/>
                <a:gd name="T48" fmla="*/ 9 w 29"/>
                <a:gd name="T49" fmla="*/ 0 h 75"/>
                <a:gd name="T50" fmla="*/ 5 w 29"/>
                <a:gd name="T51" fmla="*/ 2 h 75"/>
                <a:gd name="T52" fmla="*/ 3 w 29"/>
                <a:gd name="T53" fmla="*/ 4 h 75"/>
                <a:gd name="T54" fmla="*/ 2 w 29"/>
                <a:gd name="T55" fmla="*/ 5 h 75"/>
                <a:gd name="T56" fmla="*/ 2 w 29"/>
                <a:gd name="T57" fmla="*/ 7 h 75"/>
                <a:gd name="T58" fmla="*/ 0 w 29"/>
                <a:gd name="T59" fmla="*/ 11 h 75"/>
                <a:gd name="T60" fmla="*/ 0 w 29"/>
                <a:gd name="T61" fmla="*/ 13 h 75"/>
                <a:gd name="T62" fmla="*/ 0 w 29"/>
                <a:gd name="T63" fmla="*/ 62 h 75"/>
                <a:gd name="T64" fmla="*/ 0 w 29"/>
                <a:gd name="T65" fmla="*/ 65 h 75"/>
                <a:gd name="T66" fmla="*/ 2 w 29"/>
                <a:gd name="T67" fmla="*/ 67 h 75"/>
                <a:gd name="T68" fmla="*/ 2 w 29"/>
                <a:gd name="T69"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75">
                  <a:moveTo>
                    <a:pt x="2" y="69"/>
                  </a:moveTo>
                  <a:lnTo>
                    <a:pt x="3" y="71"/>
                  </a:lnTo>
                  <a:lnTo>
                    <a:pt x="5" y="73"/>
                  </a:lnTo>
                  <a:lnTo>
                    <a:pt x="9" y="75"/>
                  </a:lnTo>
                  <a:lnTo>
                    <a:pt x="11" y="75"/>
                  </a:lnTo>
                  <a:lnTo>
                    <a:pt x="13" y="75"/>
                  </a:lnTo>
                  <a:lnTo>
                    <a:pt x="17" y="75"/>
                  </a:lnTo>
                  <a:lnTo>
                    <a:pt x="19" y="75"/>
                  </a:lnTo>
                  <a:lnTo>
                    <a:pt x="21" y="73"/>
                  </a:lnTo>
                  <a:lnTo>
                    <a:pt x="23" y="71"/>
                  </a:lnTo>
                  <a:lnTo>
                    <a:pt x="25" y="69"/>
                  </a:lnTo>
                  <a:lnTo>
                    <a:pt x="27" y="67"/>
                  </a:lnTo>
                  <a:lnTo>
                    <a:pt x="27" y="65"/>
                  </a:lnTo>
                  <a:lnTo>
                    <a:pt x="29" y="62"/>
                  </a:lnTo>
                  <a:lnTo>
                    <a:pt x="29" y="13"/>
                  </a:lnTo>
                  <a:lnTo>
                    <a:pt x="27" y="11"/>
                  </a:lnTo>
                  <a:lnTo>
                    <a:pt x="27" y="7"/>
                  </a:lnTo>
                  <a:lnTo>
                    <a:pt x="25" y="5"/>
                  </a:lnTo>
                  <a:lnTo>
                    <a:pt x="23" y="4"/>
                  </a:lnTo>
                  <a:lnTo>
                    <a:pt x="21" y="2"/>
                  </a:lnTo>
                  <a:lnTo>
                    <a:pt x="19" y="0"/>
                  </a:lnTo>
                  <a:lnTo>
                    <a:pt x="17" y="0"/>
                  </a:lnTo>
                  <a:lnTo>
                    <a:pt x="13" y="0"/>
                  </a:lnTo>
                  <a:lnTo>
                    <a:pt x="11" y="0"/>
                  </a:lnTo>
                  <a:lnTo>
                    <a:pt x="9" y="0"/>
                  </a:lnTo>
                  <a:lnTo>
                    <a:pt x="5" y="2"/>
                  </a:lnTo>
                  <a:lnTo>
                    <a:pt x="3" y="4"/>
                  </a:lnTo>
                  <a:lnTo>
                    <a:pt x="2" y="5"/>
                  </a:lnTo>
                  <a:lnTo>
                    <a:pt x="2" y="7"/>
                  </a:lnTo>
                  <a:lnTo>
                    <a:pt x="0" y="11"/>
                  </a:lnTo>
                  <a:lnTo>
                    <a:pt x="0" y="13"/>
                  </a:lnTo>
                  <a:lnTo>
                    <a:pt x="0" y="62"/>
                  </a:lnTo>
                  <a:lnTo>
                    <a:pt x="0" y="65"/>
                  </a:lnTo>
                  <a:lnTo>
                    <a:pt x="2" y="67"/>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0" name="Freeform 21"/>
            <p:cNvSpPr>
              <a:spLocks/>
            </p:cNvSpPr>
            <p:nvPr/>
          </p:nvSpPr>
          <p:spPr bwMode="auto">
            <a:xfrm>
              <a:off x="20774025" y="474663"/>
              <a:ext cx="98425" cy="98425"/>
            </a:xfrm>
            <a:custGeom>
              <a:avLst/>
              <a:gdLst>
                <a:gd name="T0" fmla="*/ 0 w 62"/>
                <a:gd name="T1" fmla="*/ 20 h 62"/>
                <a:gd name="T2" fmla="*/ 2 w 62"/>
                <a:gd name="T3" fmla="*/ 23 h 62"/>
                <a:gd name="T4" fmla="*/ 4 w 62"/>
                <a:gd name="T5" fmla="*/ 25 h 62"/>
                <a:gd name="T6" fmla="*/ 37 w 62"/>
                <a:gd name="T7" fmla="*/ 58 h 62"/>
                <a:gd name="T8" fmla="*/ 41 w 62"/>
                <a:gd name="T9" fmla="*/ 60 h 62"/>
                <a:gd name="T10" fmla="*/ 43 w 62"/>
                <a:gd name="T11" fmla="*/ 62 h 62"/>
                <a:gd name="T12" fmla="*/ 45 w 62"/>
                <a:gd name="T13" fmla="*/ 62 h 62"/>
                <a:gd name="T14" fmla="*/ 49 w 62"/>
                <a:gd name="T15" fmla="*/ 62 h 62"/>
                <a:gd name="T16" fmla="*/ 51 w 62"/>
                <a:gd name="T17" fmla="*/ 62 h 62"/>
                <a:gd name="T18" fmla="*/ 53 w 62"/>
                <a:gd name="T19" fmla="*/ 62 h 62"/>
                <a:gd name="T20" fmla="*/ 57 w 62"/>
                <a:gd name="T21" fmla="*/ 60 h 62"/>
                <a:gd name="T22" fmla="*/ 58 w 62"/>
                <a:gd name="T23" fmla="*/ 58 h 62"/>
                <a:gd name="T24" fmla="*/ 60 w 62"/>
                <a:gd name="T25" fmla="*/ 56 h 62"/>
                <a:gd name="T26" fmla="*/ 60 w 62"/>
                <a:gd name="T27" fmla="*/ 54 h 62"/>
                <a:gd name="T28" fmla="*/ 62 w 62"/>
                <a:gd name="T29" fmla="*/ 53 h 62"/>
                <a:gd name="T30" fmla="*/ 62 w 62"/>
                <a:gd name="T31" fmla="*/ 49 h 62"/>
                <a:gd name="T32" fmla="*/ 62 w 62"/>
                <a:gd name="T33" fmla="*/ 47 h 62"/>
                <a:gd name="T34" fmla="*/ 60 w 62"/>
                <a:gd name="T35" fmla="*/ 43 h 62"/>
                <a:gd name="T36" fmla="*/ 60 w 62"/>
                <a:gd name="T37" fmla="*/ 41 h 62"/>
                <a:gd name="T38" fmla="*/ 58 w 62"/>
                <a:gd name="T39" fmla="*/ 39 h 62"/>
                <a:gd name="T40" fmla="*/ 24 w 62"/>
                <a:gd name="T41" fmla="*/ 4 h 62"/>
                <a:gd name="T42" fmla="*/ 22 w 62"/>
                <a:gd name="T43" fmla="*/ 4 h 62"/>
                <a:gd name="T44" fmla="*/ 20 w 62"/>
                <a:gd name="T45" fmla="*/ 2 h 62"/>
                <a:gd name="T46" fmla="*/ 16 w 62"/>
                <a:gd name="T47" fmla="*/ 0 h 62"/>
                <a:gd name="T48" fmla="*/ 14 w 62"/>
                <a:gd name="T49" fmla="*/ 0 h 62"/>
                <a:gd name="T50" fmla="*/ 10 w 62"/>
                <a:gd name="T51" fmla="*/ 0 h 62"/>
                <a:gd name="T52" fmla="*/ 8 w 62"/>
                <a:gd name="T53" fmla="*/ 2 h 62"/>
                <a:gd name="T54" fmla="*/ 6 w 62"/>
                <a:gd name="T55" fmla="*/ 4 h 62"/>
                <a:gd name="T56" fmla="*/ 4 w 62"/>
                <a:gd name="T57" fmla="*/ 4 h 62"/>
                <a:gd name="T58" fmla="*/ 2 w 62"/>
                <a:gd name="T59" fmla="*/ 8 h 62"/>
                <a:gd name="T60" fmla="*/ 0 w 62"/>
                <a:gd name="T61" fmla="*/ 10 h 62"/>
                <a:gd name="T62" fmla="*/ 0 w 62"/>
                <a:gd name="T63" fmla="*/ 12 h 62"/>
                <a:gd name="T64" fmla="*/ 0 w 62"/>
                <a:gd name="T65" fmla="*/ 16 h 62"/>
                <a:gd name="T66" fmla="*/ 0 w 62"/>
                <a:gd name="T67" fmla="*/ 18 h 62"/>
                <a:gd name="T68" fmla="*/ 0 w 62"/>
                <a:gd name="T6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2">
                  <a:moveTo>
                    <a:pt x="0" y="20"/>
                  </a:moveTo>
                  <a:lnTo>
                    <a:pt x="2" y="23"/>
                  </a:lnTo>
                  <a:lnTo>
                    <a:pt x="4" y="25"/>
                  </a:lnTo>
                  <a:lnTo>
                    <a:pt x="37" y="58"/>
                  </a:lnTo>
                  <a:lnTo>
                    <a:pt x="41" y="60"/>
                  </a:lnTo>
                  <a:lnTo>
                    <a:pt x="43" y="62"/>
                  </a:lnTo>
                  <a:lnTo>
                    <a:pt x="45" y="62"/>
                  </a:lnTo>
                  <a:lnTo>
                    <a:pt x="49" y="62"/>
                  </a:lnTo>
                  <a:lnTo>
                    <a:pt x="51" y="62"/>
                  </a:lnTo>
                  <a:lnTo>
                    <a:pt x="53" y="62"/>
                  </a:lnTo>
                  <a:lnTo>
                    <a:pt x="57" y="60"/>
                  </a:lnTo>
                  <a:lnTo>
                    <a:pt x="58" y="58"/>
                  </a:lnTo>
                  <a:lnTo>
                    <a:pt x="60" y="56"/>
                  </a:lnTo>
                  <a:lnTo>
                    <a:pt x="60" y="54"/>
                  </a:lnTo>
                  <a:lnTo>
                    <a:pt x="62" y="53"/>
                  </a:lnTo>
                  <a:lnTo>
                    <a:pt x="62" y="49"/>
                  </a:lnTo>
                  <a:lnTo>
                    <a:pt x="62" y="47"/>
                  </a:lnTo>
                  <a:lnTo>
                    <a:pt x="60" y="43"/>
                  </a:lnTo>
                  <a:lnTo>
                    <a:pt x="60" y="41"/>
                  </a:lnTo>
                  <a:lnTo>
                    <a:pt x="58" y="39"/>
                  </a:lnTo>
                  <a:lnTo>
                    <a:pt x="24" y="4"/>
                  </a:lnTo>
                  <a:lnTo>
                    <a:pt x="22" y="4"/>
                  </a:lnTo>
                  <a:lnTo>
                    <a:pt x="20" y="2"/>
                  </a:lnTo>
                  <a:lnTo>
                    <a:pt x="16" y="0"/>
                  </a:lnTo>
                  <a:lnTo>
                    <a:pt x="14" y="0"/>
                  </a:lnTo>
                  <a:lnTo>
                    <a:pt x="10" y="0"/>
                  </a:lnTo>
                  <a:lnTo>
                    <a:pt x="8" y="2"/>
                  </a:lnTo>
                  <a:lnTo>
                    <a:pt x="6" y="4"/>
                  </a:lnTo>
                  <a:lnTo>
                    <a:pt x="4" y="4"/>
                  </a:lnTo>
                  <a:lnTo>
                    <a:pt x="2" y="8"/>
                  </a:lnTo>
                  <a:lnTo>
                    <a:pt x="0" y="10"/>
                  </a:lnTo>
                  <a:lnTo>
                    <a:pt x="0" y="12"/>
                  </a:lnTo>
                  <a:lnTo>
                    <a:pt x="0" y="16"/>
                  </a:lnTo>
                  <a:lnTo>
                    <a:pt x="0" y="18"/>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1" name="Freeform 22"/>
            <p:cNvSpPr>
              <a:spLocks/>
            </p:cNvSpPr>
            <p:nvPr/>
          </p:nvSpPr>
          <p:spPr bwMode="auto">
            <a:xfrm>
              <a:off x="21367750" y="754063"/>
              <a:ext cx="122237" cy="44450"/>
            </a:xfrm>
            <a:custGeom>
              <a:avLst/>
              <a:gdLst>
                <a:gd name="T0" fmla="*/ 2 w 77"/>
                <a:gd name="T1" fmla="*/ 6 h 28"/>
                <a:gd name="T2" fmla="*/ 2 w 77"/>
                <a:gd name="T3" fmla="*/ 8 h 28"/>
                <a:gd name="T4" fmla="*/ 0 w 77"/>
                <a:gd name="T5" fmla="*/ 10 h 28"/>
                <a:gd name="T6" fmla="*/ 0 w 77"/>
                <a:gd name="T7" fmla="*/ 14 h 28"/>
                <a:gd name="T8" fmla="*/ 0 w 77"/>
                <a:gd name="T9" fmla="*/ 16 h 28"/>
                <a:gd name="T10" fmla="*/ 2 w 77"/>
                <a:gd name="T11" fmla="*/ 20 h 28"/>
                <a:gd name="T12" fmla="*/ 2 w 77"/>
                <a:gd name="T13" fmla="*/ 22 h 28"/>
                <a:gd name="T14" fmla="*/ 4 w 77"/>
                <a:gd name="T15" fmla="*/ 24 h 28"/>
                <a:gd name="T16" fmla="*/ 6 w 77"/>
                <a:gd name="T17" fmla="*/ 26 h 28"/>
                <a:gd name="T18" fmla="*/ 10 w 77"/>
                <a:gd name="T19" fmla="*/ 28 h 28"/>
                <a:gd name="T20" fmla="*/ 12 w 77"/>
                <a:gd name="T21" fmla="*/ 28 h 28"/>
                <a:gd name="T22" fmla="*/ 13 w 77"/>
                <a:gd name="T23" fmla="*/ 28 h 28"/>
                <a:gd name="T24" fmla="*/ 62 w 77"/>
                <a:gd name="T25" fmla="*/ 28 h 28"/>
                <a:gd name="T26" fmla="*/ 66 w 77"/>
                <a:gd name="T27" fmla="*/ 28 h 28"/>
                <a:gd name="T28" fmla="*/ 68 w 77"/>
                <a:gd name="T29" fmla="*/ 28 h 28"/>
                <a:gd name="T30" fmla="*/ 70 w 77"/>
                <a:gd name="T31" fmla="*/ 26 h 28"/>
                <a:gd name="T32" fmla="*/ 72 w 77"/>
                <a:gd name="T33" fmla="*/ 24 h 28"/>
                <a:gd name="T34" fmla="*/ 73 w 77"/>
                <a:gd name="T35" fmla="*/ 22 h 28"/>
                <a:gd name="T36" fmla="*/ 75 w 77"/>
                <a:gd name="T37" fmla="*/ 20 h 28"/>
                <a:gd name="T38" fmla="*/ 75 w 77"/>
                <a:gd name="T39" fmla="*/ 16 h 28"/>
                <a:gd name="T40" fmla="*/ 77 w 77"/>
                <a:gd name="T41" fmla="*/ 14 h 28"/>
                <a:gd name="T42" fmla="*/ 75 w 77"/>
                <a:gd name="T43" fmla="*/ 10 h 28"/>
                <a:gd name="T44" fmla="*/ 75 w 77"/>
                <a:gd name="T45" fmla="*/ 8 h 28"/>
                <a:gd name="T46" fmla="*/ 73 w 77"/>
                <a:gd name="T47" fmla="*/ 6 h 28"/>
                <a:gd name="T48" fmla="*/ 72 w 77"/>
                <a:gd name="T49" fmla="*/ 4 h 28"/>
                <a:gd name="T50" fmla="*/ 70 w 77"/>
                <a:gd name="T51" fmla="*/ 2 h 28"/>
                <a:gd name="T52" fmla="*/ 68 w 77"/>
                <a:gd name="T53" fmla="*/ 0 h 28"/>
                <a:gd name="T54" fmla="*/ 66 w 77"/>
                <a:gd name="T55" fmla="*/ 0 h 28"/>
                <a:gd name="T56" fmla="*/ 62 w 77"/>
                <a:gd name="T57" fmla="*/ 0 h 28"/>
                <a:gd name="T58" fmla="*/ 13 w 77"/>
                <a:gd name="T59" fmla="*/ 0 h 28"/>
                <a:gd name="T60" fmla="*/ 12 w 77"/>
                <a:gd name="T61" fmla="*/ 0 h 28"/>
                <a:gd name="T62" fmla="*/ 8 w 77"/>
                <a:gd name="T63" fmla="*/ 0 h 28"/>
                <a:gd name="T64" fmla="*/ 6 w 77"/>
                <a:gd name="T65" fmla="*/ 2 h 28"/>
                <a:gd name="T66" fmla="*/ 4 w 77"/>
                <a:gd name="T67" fmla="*/ 4 h 28"/>
                <a:gd name="T68" fmla="*/ 2 w 77"/>
                <a:gd name="T6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28">
                  <a:moveTo>
                    <a:pt x="2" y="6"/>
                  </a:moveTo>
                  <a:lnTo>
                    <a:pt x="2" y="8"/>
                  </a:lnTo>
                  <a:lnTo>
                    <a:pt x="0" y="10"/>
                  </a:lnTo>
                  <a:lnTo>
                    <a:pt x="0" y="14"/>
                  </a:lnTo>
                  <a:lnTo>
                    <a:pt x="0" y="16"/>
                  </a:lnTo>
                  <a:lnTo>
                    <a:pt x="2" y="20"/>
                  </a:lnTo>
                  <a:lnTo>
                    <a:pt x="2" y="22"/>
                  </a:lnTo>
                  <a:lnTo>
                    <a:pt x="4" y="24"/>
                  </a:lnTo>
                  <a:lnTo>
                    <a:pt x="6" y="26"/>
                  </a:lnTo>
                  <a:lnTo>
                    <a:pt x="10" y="28"/>
                  </a:lnTo>
                  <a:lnTo>
                    <a:pt x="12" y="28"/>
                  </a:lnTo>
                  <a:lnTo>
                    <a:pt x="13" y="28"/>
                  </a:lnTo>
                  <a:lnTo>
                    <a:pt x="62" y="28"/>
                  </a:lnTo>
                  <a:lnTo>
                    <a:pt x="66" y="28"/>
                  </a:lnTo>
                  <a:lnTo>
                    <a:pt x="68" y="28"/>
                  </a:lnTo>
                  <a:lnTo>
                    <a:pt x="70" y="26"/>
                  </a:lnTo>
                  <a:lnTo>
                    <a:pt x="72" y="24"/>
                  </a:lnTo>
                  <a:lnTo>
                    <a:pt x="73" y="22"/>
                  </a:lnTo>
                  <a:lnTo>
                    <a:pt x="75" y="20"/>
                  </a:lnTo>
                  <a:lnTo>
                    <a:pt x="75" y="16"/>
                  </a:lnTo>
                  <a:lnTo>
                    <a:pt x="77" y="14"/>
                  </a:lnTo>
                  <a:lnTo>
                    <a:pt x="75" y="10"/>
                  </a:lnTo>
                  <a:lnTo>
                    <a:pt x="75" y="8"/>
                  </a:lnTo>
                  <a:lnTo>
                    <a:pt x="73" y="6"/>
                  </a:lnTo>
                  <a:lnTo>
                    <a:pt x="72" y="4"/>
                  </a:lnTo>
                  <a:lnTo>
                    <a:pt x="70" y="2"/>
                  </a:lnTo>
                  <a:lnTo>
                    <a:pt x="68" y="0"/>
                  </a:lnTo>
                  <a:lnTo>
                    <a:pt x="66" y="0"/>
                  </a:lnTo>
                  <a:lnTo>
                    <a:pt x="62" y="0"/>
                  </a:lnTo>
                  <a:lnTo>
                    <a:pt x="13" y="0"/>
                  </a:lnTo>
                  <a:lnTo>
                    <a:pt x="12" y="0"/>
                  </a:lnTo>
                  <a:lnTo>
                    <a:pt x="8" y="0"/>
                  </a:lnTo>
                  <a:lnTo>
                    <a:pt x="6" y="2"/>
                  </a:lnTo>
                  <a:lnTo>
                    <a:pt x="4" y="4"/>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2" name="Freeform 23"/>
            <p:cNvSpPr>
              <a:spLocks/>
            </p:cNvSpPr>
            <p:nvPr/>
          </p:nvSpPr>
          <p:spPr bwMode="auto">
            <a:xfrm>
              <a:off x="20658138" y="754063"/>
              <a:ext cx="122237" cy="44450"/>
            </a:xfrm>
            <a:custGeom>
              <a:avLst/>
              <a:gdLst>
                <a:gd name="T0" fmla="*/ 2 w 77"/>
                <a:gd name="T1" fmla="*/ 20 h 28"/>
                <a:gd name="T2" fmla="*/ 2 w 77"/>
                <a:gd name="T3" fmla="*/ 22 h 28"/>
                <a:gd name="T4" fmla="*/ 4 w 77"/>
                <a:gd name="T5" fmla="*/ 24 h 28"/>
                <a:gd name="T6" fmla="*/ 6 w 77"/>
                <a:gd name="T7" fmla="*/ 26 h 28"/>
                <a:gd name="T8" fmla="*/ 10 w 77"/>
                <a:gd name="T9" fmla="*/ 28 h 28"/>
                <a:gd name="T10" fmla="*/ 12 w 77"/>
                <a:gd name="T11" fmla="*/ 28 h 28"/>
                <a:gd name="T12" fmla="*/ 13 w 77"/>
                <a:gd name="T13" fmla="*/ 28 h 28"/>
                <a:gd name="T14" fmla="*/ 62 w 77"/>
                <a:gd name="T15" fmla="*/ 28 h 28"/>
                <a:gd name="T16" fmla="*/ 66 w 77"/>
                <a:gd name="T17" fmla="*/ 28 h 28"/>
                <a:gd name="T18" fmla="*/ 68 w 77"/>
                <a:gd name="T19" fmla="*/ 28 h 28"/>
                <a:gd name="T20" fmla="*/ 72 w 77"/>
                <a:gd name="T21" fmla="*/ 26 h 28"/>
                <a:gd name="T22" fmla="*/ 73 w 77"/>
                <a:gd name="T23" fmla="*/ 24 h 28"/>
                <a:gd name="T24" fmla="*/ 73 w 77"/>
                <a:gd name="T25" fmla="*/ 22 h 28"/>
                <a:gd name="T26" fmla="*/ 75 w 77"/>
                <a:gd name="T27" fmla="*/ 20 h 28"/>
                <a:gd name="T28" fmla="*/ 77 w 77"/>
                <a:gd name="T29" fmla="*/ 16 h 28"/>
                <a:gd name="T30" fmla="*/ 77 w 77"/>
                <a:gd name="T31" fmla="*/ 14 h 28"/>
                <a:gd name="T32" fmla="*/ 77 w 77"/>
                <a:gd name="T33" fmla="*/ 10 h 28"/>
                <a:gd name="T34" fmla="*/ 75 w 77"/>
                <a:gd name="T35" fmla="*/ 8 h 28"/>
                <a:gd name="T36" fmla="*/ 73 w 77"/>
                <a:gd name="T37" fmla="*/ 6 h 28"/>
                <a:gd name="T38" fmla="*/ 73 w 77"/>
                <a:gd name="T39" fmla="*/ 4 h 28"/>
                <a:gd name="T40" fmla="*/ 72 w 77"/>
                <a:gd name="T41" fmla="*/ 2 h 28"/>
                <a:gd name="T42" fmla="*/ 68 w 77"/>
                <a:gd name="T43" fmla="*/ 0 h 28"/>
                <a:gd name="T44" fmla="*/ 66 w 77"/>
                <a:gd name="T45" fmla="*/ 0 h 28"/>
                <a:gd name="T46" fmla="*/ 62 w 77"/>
                <a:gd name="T47" fmla="*/ 0 h 28"/>
                <a:gd name="T48" fmla="*/ 13 w 77"/>
                <a:gd name="T49" fmla="*/ 0 h 28"/>
                <a:gd name="T50" fmla="*/ 12 w 77"/>
                <a:gd name="T51" fmla="*/ 0 h 28"/>
                <a:gd name="T52" fmla="*/ 10 w 77"/>
                <a:gd name="T53" fmla="*/ 0 h 28"/>
                <a:gd name="T54" fmla="*/ 6 w 77"/>
                <a:gd name="T55" fmla="*/ 2 h 28"/>
                <a:gd name="T56" fmla="*/ 4 w 77"/>
                <a:gd name="T57" fmla="*/ 4 h 28"/>
                <a:gd name="T58" fmla="*/ 2 w 77"/>
                <a:gd name="T59" fmla="*/ 6 h 28"/>
                <a:gd name="T60" fmla="*/ 2 w 77"/>
                <a:gd name="T61" fmla="*/ 8 h 28"/>
                <a:gd name="T62" fmla="*/ 0 w 77"/>
                <a:gd name="T63" fmla="*/ 10 h 28"/>
                <a:gd name="T64" fmla="*/ 0 w 77"/>
                <a:gd name="T65" fmla="*/ 14 h 28"/>
                <a:gd name="T66" fmla="*/ 0 w 77"/>
                <a:gd name="T67" fmla="*/ 16 h 28"/>
                <a:gd name="T68" fmla="*/ 2 w 77"/>
                <a:gd name="T6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28">
                  <a:moveTo>
                    <a:pt x="2" y="20"/>
                  </a:moveTo>
                  <a:lnTo>
                    <a:pt x="2" y="22"/>
                  </a:lnTo>
                  <a:lnTo>
                    <a:pt x="4" y="24"/>
                  </a:lnTo>
                  <a:lnTo>
                    <a:pt x="6" y="26"/>
                  </a:lnTo>
                  <a:lnTo>
                    <a:pt x="10" y="28"/>
                  </a:lnTo>
                  <a:lnTo>
                    <a:pt x="12" y="28"/>
                  </a:lnTo>
                  <a:lnTo>
                    <a:pt x="13" y="28"/>
                  </a:lnTo>
                  <a:lnTo>
                    <a:pt x="62" y="28"/>
                  </a:lnTo>
                  <a:lnTo>
                    <a:pt x="66" y="28"/>
                  </a:lnTo>
                  <a:lnTo>
                    <a:pt x="68" y="28"/>
                  </a:lnTo>
                  <a:lnTo>
                    <a:pt x="72" y="26"/>
                  </a:lnTo>
                  <a:lnTo>
                    <a:pt x="73" y="24"/>
                  </a:lnTo>
                  <a:lnTo>
                    <a:pt x="73" y="22"/>
                  </a:lnTo>
                  <a:lnTo>
                    <a:pt x="75" y="20"/>
                  </a:lnTo>
                  <a:lnTo>
                    <a:pt x="77" y="16"/>
                  </a:lnTo>
                  <a:lnTo>
                    <a:pt x="77" y="14"/>
                  </a:lnTo>
                  <a:lnTo>
                    <a:pt x="77" y="10"/>
                  </a:lnTo>
                  <a:lnTo>
                    <a:pt x="75" y="8"/>
                  </a:lnTo>
                  <a:lnTo>
                    <a:pt x="73" y="6"/>
                  </a:lnTo>
                  <a:lnTo>
                    <a:pt x="73" y="4"/>
                  </a:lnTo>
                  <a:lnTo>
                    <a:pt x="72" y="2"/>
                  </a:lnTo>
                  <a:lnTo>
                    <a:pt x="68" y="0"/>
                  </a:lnTo>
                  <a:lnTo>
                    <a:pt x="66" y="0"/>
                  </a:lnTo>
                  <a:lnTo>
                    <a:pt x="62" y="0"/>
                  </a:lnTo>
                  <a:lnTo>
                    <a:pt x="13" y="0"/>
                  </a:lnTo>
                  <a:lnTo>
                    <a:pt x="12" y="0"/>
                  </a:lnTo>
                  <a:lnTo>
                    <a:pt x="10" y="0"/>
                  </a:lnTo>
                  <a:lnTo>
                    <a:pt x="6" y="2"/>
                  </a:lnTo>
                  <a:lnTo>
                    <a:pt x="4" y="4"/>
                  </a:lnTo>
                  <a:lnTo>
                    <a:pt x="2" y="6"/>
                  </a:lnTo>
                  <a:lnTo>
                    <a:pt x="2" y="8"/>
                  </a:lnTo>
                  <a:lnTo>
                    <a:pt x="0" y="10"/>
                  </a:lnTo>
                  <a:lnTo>
                    <a:pt x="0" y="14"/>
                  </a:lnTo>
                  <a:lnTo>
                    <a:pt x="0" y="16"/>
                  </a:lnTo>
                  <a:lnTo>
                    <a:pt x="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51" name="Group 1150"/>
          <p:cNvGrpSpPr/>
          <p:nvPr/>
        </p:nvGrpSpPr>
        <p:grpSpPr>
          <a:xfrm>
            <a:off x="5354067" y="517676"/>
            <a:ext cx="409862" cy="399961"/>
            <a:chOff x="10645775" y="404813"/>
            <a:chExt cx="985837" cy="962025"/>
          </a:xfrm>
          <a:solidFill>
            <a:srgbClr val="002B4E"/>
          </a:solidFill>
        </p:grpSpPr>
        <p:sp>
          <p:nvSpPr>
            <p:cNvPr id="123" name="Freeform 24"/>
            <p:cNvSpPr>
              <a:spLocks noEditPoints="1"/>
            </p:cNvSpPr>
            <p:nvPr/>
          </p:nvSpPr>
          <p:spPr bwMode="auto">
            <a:xfrm>
              <a:off x="11128375" y="687388"/>
              <a:ext cx="503237" cy="584200"/>
            </a:xfrm>
            <a:custGeom>
              <a:avLst/>
              <a:gdLst>
                <a:gd name="T0" fmla="*/ 166 w 317"/>
                <a:gd name="T1" fmla="*/ 0 h 368"/>
                <a:gd name="T2" fmla="*/ 158 w 317"/>
                <a:gd name="T3" fmla="*/ 0 h 368"/>
                <a:gd name="T4" fmla="*/ 125 w 317"/>
                <a:gd name="T5" fmla="*/ 8 h 368"/>
                <a:gd name="T6" fmla="*/ 120 w 317"/>
                <a:gd name="T7" fmla="*/ 15 h 368"/>
                <a:gd name="T8" fmla="*/ 120 w 317"/>
                <a:gd name="T9" fmla="*/ 253 h 368"/>
                <a:gd name="T10" fmla="*/ 118 w 317"/>
                <a:gd name="T11" fmla="*/ 263 h 368"/>
                <a:gd name="T12" fmla="*/ 214 w 317"/>
                <a:gd name="T13" fmla="*/ 321 h 368"/>
                <a:gd name="T14" fmla="*/ 9 w 317"/>
                <a:gd name="T15" fmla="*/ 321 h 368"/>
                <a:gd name="T16" fmla="*/ 5 w 317"/>
                <a:gd name="T17" fmla="*/ 323 h 368"/>
                <a:gd name="T18" fmla="*/ 0 w 317"/>
                <a:gd name="T19" fmla="*/ 329 h 368"/>
                <a:gd name="T20" fmla="*/ 0 w 317"/>
                <a:gd name="T21" fmla="*/ 335 h 368"/>
                <a:gd name="T22" fmla="*/ 0 w 317"/>
                <a:gd name="T23" fmla="*/ 356 h 368"/>
                <a:gd name="T24" fmla="*/ 4 w 317"/>
                <a:gd name="T25" fmla="*/ 362 h 368"/>
                <a:gd name="T26" fmla="*/ 9 w 317"/>
                <a:gd name="T27" fmla="*/ 368 h 368"/>
                <a:gd name="T28" fmla="*/ 273 w 317"/>
                <a:gd name="T29" fmla="*/ 368 h 368"/>
                <a:gd name="T30" fmla="*/ 282 w 317"/>
                <a:gd name="T31" fmla="*/ 366 h 368"/>
                <a:gd name="T32" fmla="*/ 290 w 317"/>
                <a:gd name="T33" fmla="*/ 362 h 368"/>
                <a:gd name="T34" fmla="*/ 313 w 317"/>
                <a:gd name="T35" fmla="*/ 344 h 368"/>
                <a:gd name="T36" fmla="*/ 317 w 317"/>
                <a:gd name="T37" fmla="*/ 337 h 368"/>
                <a:gd name="T38" fmla="*/ 317 w 317"/>
                <a:gd name="T39" fmla="*/ 77 h 368"/>
                <a:gd name="T40" fmla="*/ 315 w 317"/>
                <a:gd name="T41" fmla="*/ 70 h 368"/>
                <a:gd name="T42" fmla="*/ 313 w 317"/>
                <a:gd name="T43" fmla="*/ 62 h 368"/>
                <a:gd name="T44" fmla="*/ 307 w 317"/>
                <a:gd name="T45" fmla="*/ 56 h 368"/>
                <a:gd name="T46" fmla="*/ 300 w 317"/>
                <a:gd name="T47" fmla="*/ 52 h 368"/>
                <a:gd name="T48" fmla="*/ 172 w 317"/>
                <a:gd name="T49" fmla="*/ 2 h 368"/>
                <a:gd name="T50" fmla="*/ 261 w 317"/>
                <a:gd name="T51" fmla="*/ 91 h 368"/>
                <a:gd name="T52" fmla="*/ 263 w 317"/>
                <a:gd name="T53" fmla="*/ 97 h 368"/>
                <a:gd name="T54" fmla="*/ 261 w 317"/>
                <a:gd name="T55" fmla="*/ 300 h 368"/>
                <a:gd name="T56" fmla="*/ 259 w 317"/>
                <a:gd name="T57" fmla="*/ 306 h 368"/>
                <a:gd name="T58" fmla="*/ 253 w 317"/>
                <a:gd name="T59" fmla="*/ 308 h 368"/>
                <a:gd name="T60" fmla="*/ 247 w 317"/>
                <a:gd name="T61" fmla="*/ 308 h 368"/>
                <a:gd name="T62" fmla="*/ 149 w 317"/>
                <a:gd name="T63" fmla="*/ 261 h 368"/>
                <a:gd name="T64" fmla="*/ 143 w 317"/>
                <a:gd name="T65" fmla="*/ 257 h 368"/>
                <a:gd name="T66" fmla="*/ 141 w 317"/>
                <a:gd name="T67" fmla="*/ 251 h 368"/>
                <a:gd name="T68" fmla="*/ 139 w 317"/>
                <a:gd name="T69" fmla="*/ 52 h 368"/>
                <a:gd name="T70" fmla="*/ 143 w 317"/>
                <a:gd name="T71" fmla="*/ 46 h 368"/>
                <a:gd name="T72" fmla="*/ 147 w 317"/>
                <a:gd name="T73" fmla="*/ 44 h 368"/>
                <a:gd name="T74" fmla="*/ 153 w 317"/>
                <a:gd name="T75" fmla="*/ 44 h 368"/>
                <a:gd name="T76" fmla="*/ 255 w 317"/>
                <a:gd name="T77" fmla="*/ 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368">
                  <a:moveTo>
                    <a:pt x="172" y="2"/>
                  </a:moveTo>
                  <a:lnTo>
                    <a:pt x="166" y="0"/>
                  </a:lnTo>
                  <a:lnTo>
                    <a:pt x="162" y="0"/>
                  </a:lnTo>
                  <a:lnTo>
                    <a:pt x="158" y="0"/>
                  </a:lnTo>
                  <a:lnTo>
                    <a:pt x="129" y="6"/>
                  </a:lnTo>
                  <a:lnTo>
                    <a:pt x="125" y="8"/>
                  </a:lnTo>
                  <a:lnTo>
                    <a:pt x="122" y="11"/>
                  </a:lnTo>
                  <a:lnTo>
                    <a:pt x="120" y="15"/>
                  </a:lnTo>
                  <a:lnTo>
                    <a:pt x="118" y="21"/>
                  </a:lnTo>
                  <a:lnTo>
                    <a:pt x="120" y="253"/>
                  </a:lnTo>
                  <a:lnTo>
                    <a:pt x="120" y="259"/>
                  </a:lnTo>
                  <a:lnTo>
                    <a:pt x="118" y="263"/>
                  </a:lnTo>
                  <a:lnTo>
                    <a:pt x="116" y="269"/>
                  </a:lnTo>
                  <a:lnTo>
                    <a:pt x="214" y="321"/>
                  </a:lnTo>
                  <a:lnTo>
                    <a:pt x="13" y="321"/>
                  </a:lnTo>
                  <a:lnTo>
                    <a:pt x="9" y="321"/>
                  </a:lnTo>
                  <a:lnTo>
                    <a:pt x="7" y="321"/>
                  </a:lnTo>
                  <a:lnTo>
                    <a:pt x="5" y="323"/>
                  </a:lnTo>
                  <a:lnTo>
                    <a:pt x="4" y="325"/>
                  </a:lnTo>
                  <a:lnTo>
                    <a:pt x="0" y="329"/>
                  </a:lnTo>
                  <a:lnTo>
                    <a:pt x="0" y="333"/>
                  </a:lnTo>
                  <a:lnTo>
                    <a:pt x="0" y="335"/>
                  </a:lnTo>
                  <a:lnTo>
                    <a:pt x="0" y="354"/>
                  </a:lnTo>
                  <a:lnTo>
                    <a:pt x="0" y="356"/>
                  </a:lnTo>
                  <a:lnTo>
                    <a:pt x="0" y="358"/>
                  </a:lnTo>
                  <a:lnTo>
                    <a:pt x="4" y="362"/>
                  </a:lnTo>
                  <a:lnTo>
                    <a:pt x="7" y="366"/>
                  </a:lnTo>
                  <a:lnTo>
                    <a:pt x="9" y="368"/>
                  </a:lnTo>
                  <a:lnTo>
                    <a:pt x="13" y="368"/>
                  </a:lnTo>
                  <a:lnTo>
                    <a:pt x="273" y="368"/>
                  </a:lnTo>
                  <a:lnTo>
                    <a:pt x="276" y="368"/>
                  </a:lnTo>
                  <a:lnTo>
                    <a:pt x="282" y="366"/>
                  </a:lnTo>
                  <a:lnTo>
                    <a:pt x="286" y="364"/>
                  </a:lnTo>
                  <a:lnTo>
                    <a:pt x="290" y="362"/>
                  </a:lnTo>
                  <a:lnTo>
                    <a:pt x="309" y="348"/>
                  </a:lnTo>
                  <a:lnTo>
                    <a:pt x="313" y="344"/>
                  </a:lnTo>
                  <a:lnTo>
                    <a:pt x="315" y="341"/>
                  </a:lnTo>
                  <a:lnTo>
                    <a:pt x="317" y="337"/>
                  </a:lnTo>
                  <a:lnTo>
                    <a:pt x="317" y="333"/>
                  </a:lnTo>
                  <a:lnTo>
                    <a:pt x="317" y="77"/>
                  </a:lnTo>
                  <a:lnTo>
                    <a:pt x="317" y="73"/>
                  </a:lnTo>
                  <a:lnTo>
                    <a:pt x="315" y="70"/>
                  </a:lnTo>
                  <a:lnTo>
                    <a:pt x="315" y="66"/>
                  </a:lnTo>
                  <a:lnTo>
                    <a:pt x="313" y="62"/>
                  </a:lnTo>
                  <a:lnTo>
                    <a:pt x="309" y="58"/>
                  </a:lnTo>
                  <a:lnTo>
                    <a:pt x="307" y="56"/>
                  </a:lnTo>
                  <a:lnTo>
                    <a:pt x="303" y="52"/>
                  </a:lnTo>
                  <a:lnTo>
                    <a:pt x="300" y="52"/>
                  </a:lnTo>
                  <a:lnTo>
                    <a:pt x="176" y="2"/>
                  </a:lnTo>
                  <a:lnTo>
                    <a:pt x="172" y="2"/>
                  </a:lnTo>
                  <a:close/>
                  <a:moveTo>
                    <a:pt x="259" y="87"/>
                  </a:moveTo>
                  <a:lnTo>
                    <a:pt x="261" y="91"/>
                  </a:lnTo>
                  <a:lnTo>
                    <a:pt x="261" y="93"/>
                  </a:lnTo>
                  <a:lnTo>
                    <a:pt x="263" y="97"/>
                  </a:lnTo>
                  <a:lnTo>
                    <a:pt x="263" y="298"/>
                  </a:lnTo>
                  <a:lnTo>
                    <a:pt x="261" y="300"/>
                  </a:lnTo>
                  <a:lnTo>
                    <a:pt x="261" y="302"/>
                  </a:lnTo>
                  <a:lnTo>
                    <a:pt x="259" y="306"/>
                  </a:lnTo>
                  <a:lnTo>
                    <a:pt x="257" y="308"/>
                  </a:lnTo>
                  <a:lnTo>
                    <a:pt x="253" y="308"/>
                  </a:lnTo>
                  <a:lnTo>
                    <a:pt x="251" y="310"/>
                  </a:lnTo>
                  <a:lnTo>
                    <a:pt x="247" y="308"/>
                  </a:lnTo>
                  <a:lnTo>
                    <a:pt x="245" y="308"/>
                  </a:lnTo>
                  <a:lnTo>
                    <a:pt x="149" y="261"/>
                  </a:lnTo>
                  <a:lnTo>
                    <a:pt x="145" y="259"/>
                  </a:lnTo>
                  <a:lnTo>
                    <a:pt x="143" y="257"/>
                  </a:lnTo>
                  <a:lnTo>
                    <a:pt x="141" y="253"/>
                  </a:lnTo>
                  <a:lnTo>
                    <a:pt x="141" y="251"/>
                  </a:lnTo>
                  <a:lnTo>
                    <a:pt x="139" y="56"/>
                  </a:lnTo>
                  <a:lnTo>
                    <a:pt x="139" y="52"/>
                  </a:lnTo>
                  <a:lnTo>
                    <a:pt x="141" y="50"/>
                  </a:lnTo>
                  <a:lnTo>
                    <a:pt x="143" y="46"/>
                  </a:lnTo>
                  <a:lnTo>
                    <a:pt x="143" y="46"/>
                  </a:lnTo>
                  <a:lnTo>
                    <a:pt x="147" y="44"/>
                  </a:lnTo>
                  <a:lnTo>
                    <a:pt x="151" y="44"/>
                  </a:lnTo>
                  <a:lnTo>
                    <a:pt x="153" y="44"/>
                  </a:lnTo>
                  <a:lnTo>
                    <a:pt x="154" y="44"/>
                  </a:lnTo>
                  <a:lnTo>
                    <a:pt x="255" y="85"/>
                  </a:lnTo>
                  <a:lnTo>
                    <a:pt x="25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4" name="Freeform 25"/>
            <p:cNvSpPr>
              <a:spLocks/>
            </p:cNvSpPr>
            <p:nvPr/>
          </p:nvSpPr>
          <p:spPr bwMode="auto">
            <a:xfrm>
              <a:off x="10850563" y="447676"/>
              <a:ext cx="331787" cy="331788"/>
            </a:xfrm>
            <a:custGeom>
              <a:avLst/>
              <a:gdLst>
                <a:gd name="T0" fmla="*/ 4 w 209"/>
                <a:gd name="T1" fmla="*/ 135 h 209"/>
                <a:gd name="T2" fmla="*/ 14 w 209"/>
                <a:gd name="T3" fmla="*/ 155 h 209"/>
                <a:gd name="T4" fmla="*/ 24 w 209"/>
                <a:gd name="T5" fmla="*/ 170 h 209"/>
                <a:gd name="T6" fmla="*/ 39 w 209"/>
                <a:gd name="T7" fmla="*/ 186 h 209"/>
                <a:gd name="T8" fmla="*/ 55 w 209"/>
                <a:gd name="T9" fmla="*/ 197 h 209"/>
                <a:gd name="T10" fmla="*/ 74 w 209"/>
                <a:gd name="T11" fmla="*/ 205 h 209"/>
                <a:gd name="T12" fmla="*/ 93 w 209"/>
                <a:gd name="T13" fmla="*/ 209 h 209"/>
                <a:gd name="T14" fmla="*/ 115 w 209"/>
                <a:gd name="T15" fmla="*/ 209 h 209"/>
                <a:gd name="T16" fmla="*/ 136 w 209"/>
                <a:gd name="T17" fmla="*/ 205 h 209"/>
                <a:gd name="T18" fmla="*/ 155 w 209"/>
                <a:gd name="T19" fmla="*/ 197 h 209"/>
                <a:gd name="T20" fmla="*/ 171 w 209"/>
                <a:gd name="T21" fmla="*/ 186 h 209"/>
                <a:gd name="T22" fmla="*/ 186 w 209"/>
                <a:gd name="T23" fmla="*/ 170 h 209"/>
                <a:gd name="T24" fmla="*/ 196 w 209"/>
                <a:gd name="T25" fmla="*/ 155 h 209"/>
                <a:gd name="T26" fmla="*/ 204 w 209"/>
                <a:gd name="T27" fmla="*/ 135 h 209"/>
                <a:gd name="T28" fmla="*/ 209 w 209"/>
                <a:gd name="T29" fmla="*/ 116 h 209"/>
                <a:gd name="T30" fmla="*/ 209 w 209"/>
                <a:gd name="T31" fmla="*/ 95 h 209"/>
                <a:gd name="T32" fmla="*/ 204 w 209"/>
                <a:gd name="T33" fmla="*/ 73 h 209"/>
                <a:gd name="T34" fmla="*/ 196 w 209"/>
                <a:gd name="T35" fmla="*/ 56 h 209"/>
                <a:gd name="T36" fmla="*/ 186 w 209"/>
                <a:gd name="T37" fmla="*/ 39 h 209"/>
                <a:gd name="T38" fmla="*/ 171 w 209"/>
                <a:gd name="T39" fmla="*/ 25 h 209"/>
                <a:gd name="T40" fmla="*/ 155 w 209"/>
                <a:gd name="T41" fmla="*/ 13 h 209"/>
                <a:gd name="T42" fmla="*/ 136 w 209"/>
                <a:gd name="T43" fmla="*/ 6 h 209"/>
                <a:gd name="T44" fmla="*/ 115 w 209"/>
                <a:gd name="T45" fmla="*/ 2 h 209"/>
                <a:gd name="T46" fmla="*/ 93 w 209"/>
                <a:gd name="T47" fmla="*/ 2 h 209"/>
                <a:gd name="T48" fmla="*/ 74 w 209"/>
                <a:gd name="T49" fmla="*/ 6 h 209"/>
                <a:gd name="T50" fmla="*/ 55 w 209"/>
                <a:gd name="T51" fmla="*/ 13 h 209"/>
                <a:gd name="T52" fmla="*/ 39 w 209"/>
                <a:gd name="T53" fmla="*/ 25 h 209"/>
                <a:gd name="T54" fmla="*/ 24 w 209"/>
                <a:gd name="T55" fmla="*/ 39 h 209"/>
                <a:gd name="T56" fmla="*/ 14 w 209"/>
                <a:gd name="T57" fmla="*/ 56 h 209"/>
                <a:gd name="T58" fmla="*/ 4 w 209"/>
                <a:gd name="T59" fmla="*/ 73 h 209"/>
                <a:gd name="T60" fmla="*/ 2 w 209"/>
                <a:gd name="T61" fmla="*/ 95 h 209"/>
                <a:gd name="T62" fmla="*/ 2 w 209"/>
                <a:gd name="T63" fmla="*/ 11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09">
                  <a:moveTo>
                    <a:pt x="2" y="126"/>
                  </a:moveTo>
                  <a:lnTo>
                    <a:pt x="4" y="135"/>
                  </a:lnTo>
                  <a:lnTo>
                    <a:pt x="10" y="145"/>
                  </a:lnTo>
                  <a:lnTo>
                    <a:pt x="14" y="155"/>
                  </a:lnTo>
                  <a:lnTo>
                    <a:pt x="18" y="162"/>
                  </a:lnTo>
                  <a:lnTo>
                    <a:pt x="24" y="170"/>
                  </a:lnTo>
                  <a:lnTo>
                    <a:pt x="31" y="178"/>
                  </a:lnTo>
                  <a:lnTo>
                    <a:pt x="39" y="186"/>
                  </a:lnTo>
                  <a:lnTo>
                    <a:pt x="47" y="191"/>
                  </a:lnTo>
                  <a:lnTo>
                    <a:pt x="55" y="197"/>
                  </a:lnTo>
                  <a:lnTo>
                    <a:pt x="64" y="201"/>
                  </a:lnTo>
                  <a:lnTo>
                    <a:pt x="74" y="205"/>
                  </a:lnTo>
                  <a:lnTo>
                    <a:pt x="84" y="207"/>
                  </a:lnTo>
                  <a:lnTo>
                    <a:pt x="93" y="209"/>
                  </a:lnTo>
                  <a:lnTo>
                    <a:pt x="105" y="209"/>
                  </a:lnTo>
                  <a:lnTo>
                    <a:pt x="115" y="209"/>
                  </a:lnTo>
                  <a:lnTo>
                    <a:pt x="126" y="207"/>
                  </a:lnTo>
                  <a:lnTo>
                    <a:pt x="136" y="205"/>
                  </a:lnTo>
                  <a:lnTo>
                    <a:pt x="146" y="201"/>
                  </a:lnTo>
                  <a:lnTo>
                    <a:pt x="155" y="197"/>
                  </a:lnTo>
                  <a:lnTo>
                    <a:pt x="163" y="191"/>
                  </a:lnTo>
                  <a:lnTo>
                    <a:pt x="171" y="186"/>
                  </a:lnTo>
                  <a:lnTo>
                    <a:pt x="179" y="178"/>
                  </a:lnTo>
                  <a:lnTo>
                    <a:pt x="186" y="170"/>
                  </a:lnTo>
                  <a:lnTo>
                    <a:pt x="192" y="162"/>
                  </a:lnTo>
                  <a:lnTo>
                    <a:pt x="196" y="155"/>
                  </a:lnTo>
                  <a:lnTo>
                    <a:pt x="202" y="145"/>
                  </a:lnTo>
                  <a:lnTo>
                    <a:pt x="204" y="135"/>
                  </a:lnTo>
                  <a:lnTo>
                    <a:pt x="208" y="126"/>
                  </a:lnTo>
                  <a:lnTo>
                    <a:pt x="209" y="116"/>
                  </a:lnTo>
                  <a:lnTo>
                    <a:pt x="209" y="104"/>
                  </a:lnTo>
                  <a:lnTo>
                    <a:pt x="209" y="95"/>
                  </a:lnTo>
                  <a:lnTo>
                    <a:pt x="208" y="85"/>
                  </a:lnTo>
                  <a:lnTo>
                    <a:pt x="204" y="73"/>
                  </a:lnTo>
                  <a:lnTo>
                    <a:pt x="202" y="64"/>
                  </a:lnTo>
                  <a:lnTo>
                    <a:pt x="196" y="56"/>
                  </a:lnTo>
                  <a:lnTo>
                    <a:pt x="192" y="46"/>
                  </a:lnTo>
                  <a:lnTo>
                    <a:pt x="186" y="39"/>
                  </a:lnTo>
                  <a:lnTo>
                    <a:pt x="179" y="31"/>
                  </a:lnTo>
                  <a:lnTo>
                    <a:pt x="171" y="25"/>
                  </a:lnTo>
                  <a:lnTo>
                    <a:pt x="163" y="19"/>
                  </a:lnTo>
                  <a:lnTo>
                    <a:pt x="155" y="13"/>
                  </a:lnTo>
                  <a:lnTo>
                    <a:pt x="146" y="10"/>
                  </a:lnTo>
                  <a:lnTo>
                    <a:pt x="136" y="6"/>
                  </a:lnTo>
                  <a:lnTo>
                    <a:pt x="126" y="4"/>
                  </a:lnTo>
                  <a:lnTo>
                    <a:pt x="115" y="2"/>
                  </a:lnTo>
                  <a:lnTo>
                    <a:pt x="105" y="0"/>
                  </a:lnTo>
                  <a:lnTo>
                    <a:pt x="93" y="2"/>
                  </a:lnTo>
                  <a:lnTo>
                    <a:pt x="84" y="4"/>
                  </a:lnTo>
                  <a:lnTo>
                    <a:pt x="74" y="6"/>
                  </a:lnTo>
                  <a:lnTo>
                    <a:pt x="64" y="10"/>
                  </a:lnTo>
                  <a:lnTo>
                    <a:pt x="55" y="13"/>
                  </a:lnTo>
                  <a:lnTo>
                    <a:pt x="47" y="19"/>
                  </a:lnTo>
                  <a:lnTo>
                    <a:pt x="39" y="25"/>
                  </a:lnTo>
                  <a:lnTo>
                    <a:pt x="31" y="31"/>
                  </a:lnTo>
                  <a:lnTo>
                    <a:pt x="24" y="39"/>
                  </a:lnTo>
                  <a:lnTo>
                    <a:pt x="18" y="46"/>
                  </a:lnTo>
                  <a:lnTo>
                    <a:pt x="14" y="56"/>
                  </a:lnTo>
                  <a:lnTo>
                    <a:pt x="10" y="64"/>
                  </a:lnTo>
                  <a:lnTo>
                    <a:pt x="4" y="73"/>
                  </a:lnTo>
                  <a:lnTo>
                    <a:pt x="2" y="85"/>
                  </a:lnTo>
                  <a:lnTo>
                    <a:pt x="2" y="95"/>
                  </a:lnTo>
                  <a:lnTo>
                    <a:pt x="0" y="104"/>
                  </a:lnTo>
                  <a:lnTo>
                    <a:pt x="2" y="116"/>
                  </a:lnTo>
                  <a:lnTo>
                    <a:pt x="2"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5" name="Freeform 26"/>
            <p:cNvSpPr>
              <a:spLocks/>
            </p:cNvSpPr>
            <p:nvPr/>
          </p:nvSpPr>
          <p:spPr bwMode="auto">
            <a:xfrm>
              <a:off x="10645775" y="700088"/>
              <a:ext cx="647700" cy="666750"/>
            </a:xfrm>
            <a:custGeom>
              <a:avLst/>
              <a:gdLst>
                <a:gd name="T0" fmla="*/ 75 w 408"/>
                <a:gd name="T1" fmla="*/ 369 h 420"/>
                <a:gd name="T2" fmla="*/ 87 w 408"/>
                <a:gd name="T3" fmla="*/ 327 h 420"/>
                <a:gd name="T4" fmla="*/ 99 w 408"/>
                <a:gd name="T5" fmla="*/ 292 h 420"/>
                <a:gd name="T6" fmla="*/ 112 w 408"/>
                <a:gd name="T7" fmla="*/ 261 h 420"/>
                <a:gd name="T8" fmla="*/ 99 w 408"/>
                <a:gd name="T9" fmla="*/ 232 h 420"/>
                <a:gd name="T10" fmla="*/ 91 w 408"/>
                <a:gd name="T11" fmla="*/ 205 h 420"/>
                <a:gd name="T12" fmla="*/ 85 w 408"/>
                <a:gd name="T13" fmla="*/ 182 h 420"/>
                <a:gd name="T14" fmla="*/ 83 w 408"/>
                <a:gd name="T15" fmla="*/ 160 h 420"/>
                <a:gd name="T16" fmla="*/ 83 w 408"/>
                <a:gd name="T17" fmla="*/ 127 h 420"/>
                <a:gd name="T18" fmla="*/ 85 w 408"/>
                <a:gd name="T19" fmla="*/ 120 h 420"/>
                <a:gd name="T20" fmla="*/ 93 w 408"/>
                <a:gd name="T21" fmla="*/ 154 h 420"/>
                <a:gd name="T22" fmla="*/ 102 w 408"/>
                <a:gd name="T23" fmla="*/ 178 h 420"/>
                <a:gd name="T24" fmla="*/ 116 w 408"/>
                <a:gd name="T25" fmla="*/ 205 h 420"/>
                <a:gd name="T26" fmla="*/ 135 w 408"/>
                <a:gd name="T27" fmla="*/ 232 h 420"/>
                <a:gd name="T28" fmla="*/ 158 w 408"/>
                <a:gd name="T29" fmla="*/ 257 h 420"/>
                <a:gd name="T30" fmla="*/ 184 w 408"/>
                <a:gd name="T31" fmla="*/ 274 h 420"/>
                <a:gd name="T32" fmla="*/ 199 w 408"/>
                <a:gd name="T33" fmla="*/ 284 h 420"/>
                <a:gd name="T34" fmla="*/ 217 w 408"/>
                <a:gd name="T35" fmla="*/ 290 h 420"/>
                <a:gd name="T36" fmla="*/ 236 w 408"/>
                <a:gd name="T37" fmla="*/ 294 h 420"/>
                <a:gd name="T38" fmla="*/ 267 w 408"/>
                <a:gd name="T39" fmla="*/ 296 h 420"/>
                <a:gd name="T40" fmla="*/ 294 w 408"/>
                <a:gd name="T41" fmla="*/ 294 h 420"/>
                <a:gd name="T42" fmla="*/ 321 w 408"/>
                <a:gd name="T43" fmla="*/ 290 h 420"/>
                <a:gd name="T44" fmla="*/ 350 w 408"/>
                <a:gd name="T45" fmla="*/ 282 h 420"/>
                <a:gd name="T46" fmla="*/ 381 w 408"/>
                <a:gd name="T47" fmla="*/ 273 h 420"/>
                <a:gd name="T48" fmla="*/ 395 w 408"/>
                <a:gd name="T49" fmla="*/ 265 h 420"/>
                <a:gd name="T50" fmla="*/ 406 w 408"/>
                <a:gd name="T51" fmla="*/ 251 h 420"/>
                <a:gd name="T52" fmla="*/ 408 w 408"/>
                <a:gd name="T53" fmla="*/ 236 h 420"/>
                <a:gd name="T54" fmla="*/ 406 w 408"/>
                <a:gd name="T55" fmla="*/ 220 h 420"/>
                <a:gd name="T56" fmla="*/ 398 w 408"/>
                <a:gd name="T57" fmla="*/ 205 h 420"/>
                <a:gd name="T58" fmla="*/ 385 w 408"/>
                <a:gd name="T59" fmla="*/ 195 h 420"/>
                <a:gd name="T60" fmla="*/ 371 w 408"/>
                <a:gd name="T61" fmla="*/ 193 h 420"/>
                <a:gd name="T62" fmla="*/ 354 w 408"/>
                <a:gd name="T63" fmla="*/ 195 h 420"/>
                <a:gd name="T64" fmla="*/ 317 w 408"/>
                <a:gd name="T65" fmla="*/ 205 h 420"/>
                <a:gd name="T66" fmla="*/ 282 w 408"/>
                <a:gd name="T67" fmla="*/ 213 h 420"/>
                <a:gd name="T68" fmla="*/ 263 w 408"/>
                <a:gd name="T69" fmla="*/ 213 h 420"/>
                <a:gd name="T70" fmla="*/ 248 w 408"/>
                <a:gd name="T71" fmla="*/ 211 h 420"/>
                <a:gd name="T72" fmla="*/ 232 w 408"/>
                <a:gd name="T73" fmla="*/ 207 h 420"/>
                <a:gd name="T74" fmla="*/ 218 w 408"/>
                <a:gd name="T75" fmla="*/ 199 h 420"/>
                <a:gd name="T76" fmla="*/ 205 w 408"/>
                <a:gd name="T77" fmla="*/ 185 h 420"/>
                <a:gd name="T78" fmla="*/ 193 w 408"/>
                <a:gd name="T79" fmla="*/ 170 h 420"/>
                <a:gd name="T80" fmla="*/ 188 w 408"/>
                <a:gd name="T81" fmla="*/ 153 h 420"/>
                <a:gd name="T82" fmla="*/ 188 w 408"/>
                <a:gd name="T83" fmla="*/ 141 h 420"/>
                <a:gd name="T84" fmla="*/ 191 w 408"/>
                <a:gd name="T85" fmla="*/ 133 h 420"/>
                <a:gd name="T86" fmla="*/ 193 w 408"/>
                <a:gd name="T87" fmla="*/ 114 h 420"/>
                <a:gd name="T88" fmla="*/ 193 w 408"/>
                <a:gd name="T89" fmla="*/ 91 h 420"/>
                <a:gd name="T90" fmla="*/ 186 w 408"/>
                <a:gd name="T91" fmla="*/ 67 h 420"/>
                <a:gd name="T92" fmla="*/ 172 w 408"/>
                <a:gd name="T93" fmla="*/ 44 h 420"/>
                <a:gd name="T94" fmla="*/ 157 w 408"/>
                <a:gd name="T95" fmla="*/ 27 h 420"/>
                <a:gd name="T96" fmla="*/ 137 w 408"/>
                <a:gd name="T97" fmla="*/ 11 h 420"/>
                <a:gd name="T98" fmla="*/ 118 w 408"/>
                <a:gd name="T99" fmla="*/ 3 h 420"/>
                <a:gd name="T100" fmla="*/ 97 w 408"/>
                <a:gd name="T101" fmla="*/ 0 h 420"/>
                <a:gd name="T102" fmla="*/ 79 w 408"/>
                <a:gd name="T103" fmla="*/ 2 h 420"/>
                <a:gd name="T104" fmla="*/ 62 w 408"/>
                <a:gd name="T105" fmla="*/ 7 h 420"/>
                <a:gd name="T106" fmla="*/ 46 w 408"/>
                <a:gd name="T107" fmla="*/ 17 h 420"/>
                <a:gd name="T108" fmla="*/ 17 w 408"/>
                <a:gd name="T109" fmla="*/ 38 h 420"/>
                <a:gd name="T110" fmla="*/ 0 w 408"/>
                <a:gd name="T111" fmla="*/ 56 h 420"/>
                <a:gd name="T112" fmla="*/ 64 w 408"/>
                <a:gd name="T113"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420">
                  <a:moveTo>
                    <a:pt x="69" y="394"/>
                  </a:moveTo>
                  <a:lnTo>
                    <a:pt x="75" y="369"/>
                  </a:lnTo>
                  <a:lnTo>
                    <a:pt x="79" y="348"/>
                  </a:lnTo>
                  <a:lnTo>
                    <a:pt x="87" y="327"/>
                  </a:lnTo>
                  <a:lnTo>
                    <a:pt x="93" y="309"/>
                  </a:lnTo>
                  <a:lnTo>
                    <a:pt x="99" y="292"/>
                  </a:lnTo>
                  <a:lnTo>
                    <a:pt x="106" y="276"/>
                  </a:lnTo>
                  <a:lnTo>
                    <a:pt x="112" y="261"/>
                  </a:lnTo>
                  <a:lnTo>
                    <a:pt x="104" y="247"/>
                  </a:lnTo>
                  <a:lnTo>
                    <a:pt x="99" y="232"/>
                  </a:lnTo>
                  <a:lnTo>
                    <a:pt x="95" y="218"/>
                  </a:lnTo>
                  <a:lnTo>
                    <a:pt x="91" y="205"/>
                  </a:lnTo>
                  <a:lnTo>
                    <a:pt x="87" y="193"/>
                  </a:lnTo>
                  <a:lnTo>
                    <a:pt x="85" y="182"/>
                  </a:lnTo>
                  <a:lnTo>
                    <a:pt x="83" y="170"/>
                  </a:lnTo>
                  <a:lnTo>
                    <a:pt x="83" y="160"/>
                  </a:lnTo>
                  <a:lnTo>
                    <a:pt x="83" y="141"/>
                  </a:lnTo>
                  <a:lnTo>
                    <a:pt x="83" y="127"/>
                  </a:lnTo>
                  <a:lnTo>
                    <a:pt x="83" y="116"/>
                  </a:lnTo>
                  <a:lnTo>
                    <a:pt x="85" y="120"/>
                  </a:lnTo>
                  <a:lnTo>
                    <a:pt x="89" y="133"/>
                  </a:lnTo>
                  <a:lnTo>
                    <a:pt x="93" y="154"/>
                  </a:lnTo>
                  <a:lnTo>
                    <a:pt x="97" y="166"/>
                  </a:lnTo>
                  <a:lnTo>
                    <a:pt x="102" y="178"/>
                  </a:lnTo>
                  <a:lnTo>
                    <a:pt x="108" y="191"/>
                  </a:lnTo>
                  <a:lnTo>
                    <a:pt x="116" y="205"/>
                  </a:lnTo>
                  <a:lnTo>
                    <a:pt x="126" y="218"/>
                  </a:lnTo>
                  <a:lnTo>
                    <a:pt x="135" y="232"/>
                  </a:lnTo>
                  <a:lnTo>
                    <a:pt x="147" y="245"/>
                  </a:lnTo>
                  <a:lnTo>
                    <a:pt x="158" y="257"/>
                  </a:lnTo>
                  <a:lnTo>
                    <a:pt x="174" y="269"/>
                  </a:lnTo>
                  <a:lnTo>
                    <a:pt x="184" y="274"/>
                  </a:lnTo>
                  <a:lnTo>
                    <a:pt x="191" y="278"/>
                  </a:lnTo>
                  <a:lnTo>
                    <a:pt x="199" y="284"/>
                  </a:lnTo>
                  <a:lnTo>
                    <a:pt x="209" y="286"/>
                  </a:lnTo>
                  <a:lnTo>
                    <a:pt x="217" y="290"/>
                  </a:lnTo>
                  <a:lnTo>
                    <a:pt x="226" y="292"/>
                  </a:lnTo>
                  <a:lnTo>
                    <a:pt x="236" y="294"/>
                  </a:lnTo>
                  <a:lnTo>
                    <a:pt x="246" y="296"/>
                  </a:lnTo>
                  <a:lnTo>
                    <a:pt x="267" y="296"/>
                  </a:lnTo>
                  <a:lnTo>
                    <a:pt x="280" y="296"/>
                  </a:lnTo>
                  <a:lnTo>
                    <a:pt x="294" y="294"/>
                  </a:lnTo>
                  <a:lnTo>
                    <a:pt x="308" y="292"/>
                  </a:lnTo>
                  <a:lnTo>
                    <a:pt x="321" y="290"/>
                  </a:lnTo>
                  <a:lnTo>
                    <a:pt x="337" y="286"/>
                  </a:lnTo>
                  <a:lnTo>
                    <a:pt x="350" y="282"/>
                  </a:lnTo>
                  <a:lnTo>
                    <a:pt x="366" y="278"/>
                  </a:lnTo>
                  <a:lnTo>
                    <a:pt x="381" y="273"/>
                  </a:lnTo>
                  <a:lnTo>
                    <a:pt x="389" y="269"/>
                  </a:lnTo>
                  <a:lnTo>
                    <a:pt x="395" y="265"/>
                  </a:lnTo>
                  <a:lnTo>
                    <a:pt x="400" y="257"/>
                  </a:lnTo>
                  <a:lnTo>
                    <a:pt x="406" y="251"/>
                  </a:lnTo>
                  <a:lnTo>
                    <a:pt x="408" y="243"/>
                  </a:lnTo>
                  <a:lnTo>
                    <a:pt x="408" y="236"/>
                  </a:lnTo>
                  <a:lnTo>
                    <a:pt x="408" y="228"/>
                  </a:lnTo>
                  <a:lnTo>
                    <a:pt x="406" y="220"/>
                  </a:lnTo>
                  <a:lnTo>
                    <a:pt x="402" y="213"/>
                  </a:lnTo>
                  <a:lnTo>
                    <a:pt x="398" y="205"/>
                  </a:lnTo>
                  <a:lnTo>
                    <a:pt x="393" y="201"/>
                  </a:lnTo>
                  <a:lnTo>
                    <a:pt x="385" y="195"/>
                  </a:lnTo>
                  <a:lnTo>
                    <a:pt x="379" y="193"/>
                  </a:lnTo>
                  <a:lnTo>
                    <a:pt x="371" y="193"/>
                  </a:lnTo>
                  <a:lnTo>
                    <a:pt x="362" y="193"/>
                  </a:lnTo>
                  <a:lnTo>
                    <a:pt x="354" y="195"/>
                  </a:lnTo>
                  <a:lnTo>
                    <a:pt x="337" y="201"/>
                  </a:lnTo>
                  <a:lnTo>
                    <a:pt x="317" y="205"/>
                  </a:lnTo>
                  <a:lnTo>
                    <a:pt x="300" y="209"/>
                  </a:lnTo>
                  <a:lnTo>
                    <a:pt x="282" y="213"/>
                  </a:lnTo>
                  <a:lnTo>
                    <a:pt x="273" y="213"/>
                  </a:lnTo>
                  <a:lnTo>
                    <a:pt x="263" y="213"/>
                  </a:lnTo>
                  <a:lnTo>
                    <a:pt x="255" y="213"/>
                  </a:lnTo>
                  <a:lnTo>
                    <a:pt x="248" y="211"/>
                  </a:lnTo>
                  <a:lnTo>
                    <a:pt x="238" y="209"/>
                  </a:lnTo>
                  <a:lnTo>
                    <a:pt x="232" y="207"/>
                  </a:lnTo>
                  <a:lnTo>
                    <a:pt x="224" y="203"/>
                  </a:lnTo>
                  <a:lnTo>
                    <a:pt x="218" y="199"/>
                  </a:lnTo>
                  <a:lnTo>
                    <a:pt x="211" y="193"/>
                  </a:lnTo>
                  <a:lnTo>
                    <a:pt x="205" y="185"/>
                  </a:lnTo>
                  <a:lnTo>
                    <a:pt x="199" y="178"/>
                  </a:lnTo>
                  <a:lnTo>
                    <a:pt x="193" y="170"/>
                  </a:lnTo>
                  <a:lnTo>
                    <a:pt x="191" y="162"/>
                  </a:lnTo>
                  <a:lnTo>
                    <a:pt x="188" y="153"/>
                  </a:lnTo>
                  <a:lnTo>
                    <a:pt x="188" y="145"/>
                  </a:lnTo>
                  <a:lnTo>
                    <a:pt x="188" y="141"/>
                  </a:lnTo>
                  <a:lnTo>
                    <a:pt x="188" y="139"/>
                  </a:lnTo>
                  <a:lnTo>
                    <a:pt x="191" y="133"/>
                  </a:lnTo>
                  <a:lnTo>
                    <a:pt x="193" y="127"/>
                  </a:lnTo>
                  <a:lnTo>
                    <a:pt x="193" y="114"/>
                  </a:lnTo>
                  <a:lnTo>
                    <a:pt x="193" y="102"/>
                  </a:lnTo>
                  <a:lnTo>
                    <a:pt x="193" y="91"/>
                  </a:lnTo>
                  <a:lnTo>
                    <a:pt x="189" y="79"/>
                  </a:lnTo>
                  <a:lnTo>
                    <a:pt x="186" y="67"/>
                  </a:lnTo>
                  <a:lnTo>
                    <a:pt x="180" y="56"/>
                  </a:lnTo>
                  <a:lnTo>
                    <a:pt x="172" y="44"/>
                  </a:lnTo>
                  <a:lnTo>
                    <a:pt x="164" y="36"/>
                  </a:lnTo>
                  <a:lnTo>
                    <a:pt x="157" y="27"/>
                  </a:lnTo>
                  <a:lnTo>
                    <a:pt x="147" y="19"/>
                  </a:lnTo>
                  <a:lnTo>
                    <a:pt x="137" y="11"/>
                  </a:lnTo>
                  <a:lnTo>
                    <a:pt x="128" y="5"/>
                  </a:lnTo>
                  <a:lnTo>
                    <a:pt x="118" y="3"/>
                  </a:lnTo>
                  <a:lnTo>
                    <a:pt x="106" y="0"/>
                  </a:lnTo>
                  <a:lnTo>
                    <a:pt x="97" y="0"/>
                  </a:lnTo>
                  <a:lnTo>
                    <a:pt x="89" y="0"/>
                  </a:lnTo>
                  <a:lnTo>
                    <a:pt x="79" y="2"/>
                  </a:lnTo>
                  <a:lnTo>
                    <a:pt x="69" y="3"/>
                  </a:lnTo>
                  <a:lnTo>
                    <a:pt x="62" y="7"/>
                  </a:lnTo>
                  <a:lnTo>
                    <a:pt x="54" y="11"/>
                  </a:lnTo>
                  <a:lnTo>
                    <a:pt x="46" y="17"/>
                  </a:lnTo>
                  <a:lnTo>
                    <a:pt x="31" y="27"/>
                  </a:lnTo>
                  <a:lnTo>
                    <a:pt x="17" y="38"/>
                  </a:lnTo>
                  <a:lnTo>
                    <a:pt x="8" y="46"/>
                  </a:lnTo>
                  <a:lnTo>
                    <a:pt x="0" y="56"/>
                  </a:lnTo>
                  <a:lnTo>
                    <a:pt x="0" y="420"/>
                  </a:lnTo>
                  <a:lnTo>
                    <a:pt x="64" y="420"/>
                  </a:lnTo>
                  <a:lnTo>
                    <a:pt x="69"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6" name="Freeform 27"/>
            <p:cNvSpPr>
              <a:spLocks/>
            </p:cNvSpPr>
            <p:nvPr/>
          </p:nvSpPr>
          <p:spPr bwMode="auto">
            <a:xfrm>
              <a:off x="11312525" y="576263"/>
              <a:ext cx="165100" cy="55563"/>
            </a:xfrm>
            <a:custGeom>
              <a:avLst/>
              <a:gdLst>
                <a:gd name="T0" fmla="*/ 98 w 104"/>
                <a:gd name="T1" fmla="*/ 14 h 35"/>
                <a:gd name="T2" fmla="*/ 89 w 104"/>
                <a:gd name="T3" fmla="*/ 8 h 35"/>
                <a:gd name="T4" fmla="*/ 79 w 104"/>
                <a:gd name="T5" fmla="*/ 6 h 35"/>
                <a:gd name="T6" fmla="*/ 69 w 104"/>
                <a:gd name="T7" fmla="*/ 2 h 35"/>
                <a:gd name="T8" fmla="*/ 62 w 104"/>
                <a:gd name="T9" fmla="*/ 2 h 35"/>
                <a:gd name="T10" fmla="*/ 54 w 104"/>
                <a:gd name="T11" fmla="*/ 0 h 35"/>
                <a:gd name="T12" fmla="*/ 46 w 104"/>
                <a:gd name="T13" fmla="*/ 2 h 35"/>
                <a:gd name="T14" fmla="*/ 38 w 104"/>
                <a:gd name="T15" fmla="*/ 2 h 35"/>
                <a:gd name="T16" fmla="*/ 31 w 104"/>
                <a:gd name="T17" fmla="*/ 4 h 35"/>
                <a:gd name="T18" fmla="*/ 21 w 104"/>
                <a:gd name="T19" fmla="*/ 8 h 35"/>
                <a:gd name="T20" fmla="*/ 11 w 104"/>
                <a:gd name="T21" fmla="*/ 12 h 35"/>
                <a:gd name="T22" fmla="*/ 6 w 104"/>
                <a:gd name="T23" fmla="*/ 16 h 35"/>
                <a:gd name="T24" fmla="*/ 4 w 104"/>
                <a:gd name="T25" fmla="*/ 18 h 35"/>
                <a:gd name="T26" fmla="*/ 0 w 104"/>
                <a:gd name="T27" fmla="*/ 20 h 35"/>
                <a:gd name="T28" fmla="*/ 0 w 104"/>
                <a:gd name="T29" fmla="*/ 23 h 35"/>
                <a:gd name="T30" fmla="*/ 0 w 104"/>
                <a:gd name="T31" fmla="*/ 27 h 35"/>
                <a:gd name="T32" fmla="*/ 2 w 104"/>
                <a:gd name="T33" fmla="*/ 31 h 35"/>
                <a:gd name="T34" fmla="*/ 4 w 104"/>
                <a:gd name="T35" fmla="*/ 33 h 35"/>
                <a:gd name="T36" fmla="*/ 6 w 104"/>
                <a:gd name="T37" fmla="*/ 35 h 35"/>
                <a:gd name="T38" fmla="*/ 9 w 104"/>
                <a:gd name="T39" fmla="*/ 35 h 35"/>
                <a:gd name="T40" fmla="*/ 13 w 104"/>
                <a:gd name="T41" fmla="*/ 35 h 35"/>
                <a:gd name="T42" fmla="*/ 17 w 104"/>
                <a:gd name="T43" fmla="*/ 33 h 35"/>
                <a:gd name="T44" fmla="*/ 23 w 104"/>
                <a:gd name="T45" fmla="*/ 29 h 35"/>
                <a:gd name="T46" fmla="*/ 29 w 104"/>
                <a:gd name="T47" fmla="*/ 27 h 35"/>
                <a:gd name="T48" fmla="*/ 38 w 104"/>
                <a:gd name="T49" fmla="*/ 23 h 35"/>
                <a:gd name="T50" fmla="*/ 48 w 104"/>
                <a:gd name="T51" fmla="*/ 21 h 35"/>
                <a:gd name="T52" fmla="*/ 54 w 104"/>
                <a:gd name="T53" fmla="*/ 21 h 35"/>
                <a:gd name="T54" fmla="*/ 60 w 104"/>
                <a:gd name="T55" fmla="*/ 21 h 35"/>
                <a:gd name="T56" fmla="*/ 67 w 104"/>
                <a:gd name="T57" fmla="*/ 23 h 35"/>
                <a:gd name="T58" fmla="*/ 73 w 104"/>
                <a:gd name="T59" fmla="*/ 25 h 35"/>
                <a:gd name="T60" fmla="*/ 81 w 104"/>
                <a:gd name="T61" fmla="*/ 27 h 35"/>
                <a:gd name="T62" fmla="*/ 89 w 104"/>
                <a:gd name="T63" fmla="*/ 31 h 35"/>
                <a:gd name="T64" fmla="*/ 93 w 104"/>
                <a:gd name="T65" fmla="*/ 33 h 35"/>
                <a:gd name="T66" fmla="*/ 97 w 104"/>
                <a:gd name="T67" fmla="*/ 33 h 35"/>
                <a:gd name="T68" fmla="*/ 100 w 104"/>
                <a:gd name="T69" fmla="*/ 29 h 35"/>
                <a:gd name="T70" fmla="*/ 102 w 104"/>
                <a:gd name="T71" fmla="*/ 27 h 35"/>
                <a:gd name="T72" fmla="*/ 104 w 104"/>
                <a:gd name="T73" fmla="*/ 23 h 35"/>
                <a:gd name="T74" fmla="*/ 102 w 104"/>
                <a:gd name="T75" fmla="*/ 20 h 35"/>
                <a:gd name="T76" fmla="*/ 102 w 104"/>
                <a:gd name="T77" fmla="*/ 16 h 35"/>
                <a:gd name="T78" fmla="*/ 98 w 104"/>
                <a:gd name="T7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35">
                  <a:moveTo>
                    <a:pt x="98" y="14"/>
                  </a:moveTo>
                  <a:lnTo>
                    <a:pt x="89" y="8"/>
                  </a:lnTo>
                  <a:lnTo>
                    <a:pt x="79" y="6"/>
                  </a:lnTo>
                  <a:lnTo>
                    <a:pt x="69" y="2"/>
                  </a:lnTo>
                  <a:lnTo>
                    <a:pt x="62" y="2"/>
                  </a:lnTo>
                  <a:lnTo>
                    <a:pt x="54" y="0"/>
                  </a:lnTo>
                  <a:lnTo>
                    <a:pt x="46" y="2"/>
                  </a:lnTo>
                  <a:lnTo>
                    <a:pt x="38" y="2"/>
                  </a:lnTo>
                  <a:lnTo>
                    <a:pt x="31" y="4"/>
                  </a:lnTo>
                  <a:lnTo>
                    <a:pt x="21" y="8"/>
                  </a:lnTo>
                  <a:lnTo>
                    <a:pt x="11" y="12"/>
                  </a:lnTo>
                  <a:lnTo>
                    <a:pt x="6" y="16"/>
                  </a:lnTo>
                  <a:lnTo>
                    <a:pt x="4" y="18"/>
                  </a:lnTo>
                  <a:lnTo>
                    <a:pt x="0" y="20"/>
                  </a:lnTo>
                  <a:lnTo>
                    <a:pt x="0" y="23"/>
                  </a:lnTo>
                  <a:lnTo>
                    <a:pt x="0" y="27"/>
                  </a:lnTo>
                  <a:lnTo>
                    <a:pt x="2" y="31"/>
                  </a:lnTo>
                  <a:lnTo>
                    <a:pt x="4" y="33"/>
                  </a:lnTo>
                  <a:lnTo>
                    <a:pt x="6" y="35"/>
                  </a:lnTo>
                  <a:lnTo>
                    <a:pt x="9" y="35"/>
                  </a:lnTo>
                  <a:lnTo>
                    <a:pt x="13" y="35"/>
                  </a:lnTo>
                  <a:lnTo>
                    <a:pt x="17" y="33"/>
                  </a:lnTo>
                  <a:lnTo>
                    <a:pt x="23" y="29"/>
                  </a:lnTo>
                  <a:lnTo>
                    <a:pt x="29" y="27"/>
                  </a:lnTo>
                  <a:lnTo>
                    <a:pt x="38" y="23"/>
                  </a:lnTo>
                  <a:lnTo>
                    <a:pt x="48" y="21"/>
                  </a:lnTo>
                  <a:lnTo>
                    <a:pt x="54" y="21"/>
                  </a:lnTo>
                  <a:lnTo>
                    <a:pt x="60" y="21"/>
                  </a:lnTo>
                  <a:lnTo>
                    <a:pt x="67" y="23"/>
                  </a:lnTo>
                  <a:lnTo>
                    <a:pt x="73" y="25"/>
                  </a:lnTo>
                  <a:lnTo>
                    <a:pt x="81" y="27"/>
                  </a:lnTo>
                  <a:lnTo>
                    <a:pt x="89" y="31"/>
                  </a:lnTo>
                  <a:lnTo>
                    <a:pt x="93" y="33"/>
                  </a:lnTo>
                  <a:lnTo>
                    <a:pt x="97" y="33"/>
                  </a:lnTo>
                  <a:lnTo>
                    <a:pt x="100" y="29"/>
                  </a:lnTo>
                  <a:lnTo>
                    <a:pt x="102" y="27"/>
                  </a:lnTo>
                  <a:lnTo>
                    <a:pt x="104" y="23"/>
                  </a:lnTo>
                  <a:lnTo>
                    <a:pt x="102" y="20"/>
                  </a:lnTo>
                  <a:lnTo>
                    <a:pt x="102" y="16"/>
                  </a:lnTo>
                  <a:lnTo>
                    <a:pt x="9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7" name="Freeform 28"/>
            <p:cNvSpPr>
              <a:spLocks/>
            </p:cNvSpPr>
            <p:nvPr/>
          </p:nvSpPr>
          <p:spPr bwMode="auto">
            <a:xfrm>
              <a:off x="11250613" y="493713"/>
              <a:ext cx="263525" cy="69850"/>
            </a:xfrm>
            <a:custGeom>
              <a:avLst/>
              <a:gdLst>
                <a:gd name="T0" fmla="*/ 155 w 166"/>
                <a:gd name="T1" fmla="*/ 39 h 44"/>
                <a:gd name="T2" fmla="*/ 159 w 166"/>
                <a:gd name="T3" fmla="*/ 39 h 44"/>
                <a:gd name="T4" fmla="*/ 163 w 166"/>
                <a:gd name="T5" fmla="*/ 37 h 44"/>
                <a:gd name="T6" fmla="*/ 165 w 166"/>
                <a:gd name="T7" fmla="*/ 33 h 44"/>
                <a:gd name="T8" fmla="*/ 166 w 166"/>
                <a:gd name="T9" fmla="*/ 31 h 44"/>
                <a:gd name="T10" fmla="*/ 165 w 166"/>
                <a:gd name="T11" fmla="*/ 25 h 44"/>
                <a:gd name="T12" fmla="*/ 163 w 166"/>
                <a:gd name="T13" fmla="*/ 23 h 44"/>
                <a:gd name="T14" fmla="*/ 161 w 166"/>
                <a:gd name="T15" fmla="*/ 19 h 44"/>
                <a:gd name="T16" fmla="*/ 143 w 166"/>
                <a:gd name="T17" fmla="*/ 11 h 44"/>
                <a:gd name="T18" fmla="*/ 128 w 166"/>
                <a:gd name="T19" fmla="*/ 6 h 44"/>
                <a:gd name="T20" fmla="*/ 114 w 166"/>
                <a:gd name="T21" fmla="*/ 4 h 44"/>
                <a:gd name="T22" fmla="*/ 99 w 166"/>
                <a:gd name="T23" fmla="*/ 2 h 44"/>
                <a:gd name="T24" fmla="*/ 85 w 166"/>
                <a:gd name="T25" fmla="*/ 0 h 44"/>
                <a:gd name="T26" fmla="*/ 74 w 166"/>
                <a:gd name="T27" fmla="*/ 2 h 44"/>
                <a:gd name="T28" fmla="*/ 60 w 166"/>
                <a:gd name="T29" fmla="*/ 4 h 44"/>
                <a:gd name="T30" fmla="*/ 50 w 166"/>
                <a:gd name="T31" fmla="*/ 4 h 44"/>
                <a:gd name="T32" fmla="*/ 41 w 166"/>
                <a:gd name="T33" fmla="*/ 8 h 44"/>
                <a:gd name="T34" fmla="*/ 33 w 166"/>
                <a:gd name="T35" fmla="*/ 11 h 44"/>
                <a:gd name="T36" fmla="*/ 17 w 166"/>
                <a:gd name="T37" fmla="*/ 17 h 44"/>
                <a:gd name="T38" fmla="*/ 8 w 166"/>
                <a:gd name="T39" fmla="*/ 23 h 44"/>
                <a:gd name="T40" fmla="*/ 4 w 166"/>
                <a:gd name="T41" fmla="*/ 27 h 44"/>
                <a:gd name="T42" fmla="*/ 2 w 166"/>
                <a:gd name="T43" fmla="*/ 29 h 44"/>
                <a:gd name="T44" fmla="*/ 0 w 166"/>
                <a:gd name="T45" fmla="*/ 33 h 44"/>
                <a:gd name="T46" fmla="*/ 0 w 166"/>
                <a:gd name="T47" fmla="*/ 37 h 44"/>
                <a:gd name="T48" fmla="*/ 4 w 166"/>
                <a:gd name="T49" fmla="*/ 41 h 44"/>
                <a:gd name="T50" fmla="*/ 4 w 166"/>
                <a:gd name="T51" fmla="*/ 42 h 44"/>
                <a:gd name="T52" fmla="*/ 6 w 166"/>
                <a:gd name="T53" fmla="*/ 44 h 44"/>
                <a:gd name="T54" fmla="*/ 12 w 166"/>
                <a:gd name="T55" fmla="*/ 44 h 44"/>
                <a:gd name="T56" fmla="*/ 14 w 166"/>
                <a:gd name="T57" fmla="*/ 44 h 44"/>
                <a:gd name="T58" fmla="*/ 17 w 166"/>
                <a:gd name="T59" fmla="*/ 42 h 44"/>
                <a:gd name="T60" fmla="*/ 19 w 166"/>
                <a:gd name="T61" fmla="*/ 41 h 44"/>
                <a:gd name="T62" fmla="*/ 27 w 166"/>
                <a:gd name="T63" fmla="*/ 37 h 44"/>
                <a:gd name="T64" fmla="*/ 39 w 166"/>
                <a:gd name="T65" fmla="*/ 31 h 44"/>
                <a:gd name="T66" fmla="*/ 46 w 166"/>
                <a:gd name="T67" fmla="*/ 27 h 44"/>
                <a:gd name="T68" fmla="*/ 56 w 166"/>
                <a:gd name="T69" fmla="*/ 25 h 44"/>
                <a:gd name="T70" fmla="*/ 66 w 166"/>
                <a:gd name="T71" fmla="*/ 23 h 44"/>
                <a:gd name="T72" fmla="*/ 76 w 166"/>
                <a:gd name="T73" fmla="*/ 21 h 44"/>
                <a:gd name="T74" fmla="*/ 87 w 166"/>
                <a:gd name="T75" fmla="*/ 21 h 44"/>
                <a:gd name="T76" fmla="*/ 97 w 166"/>
                <a:gd name="T77" fmla="*/ 21 h 44"/>
                <a:gd name="T78" fmla="*/ 110 w 166"/>
                <a:gd name="T79" fmla="*/ 23 h 44"/>
                <a:gd name="T80" fmla="*/ 122 w 166"/>
                <a:gd name="T81" fmla="*/ 27 h 44"/>
                <a:gd name="T82" fmla="*/ 136 w 166"/>
                <a:gd name="T83" fmla="*/ 31 h 44"/>
                <a:gd name="T84" fmla="*/ 151 w 166"/>
                <a:gd name="T85" fmla="*/ 37 h 44"/>
                <a:gd name="T86" fmla="*/ 155 w 166"/>
                <a:gd name="T8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44">
                  <a:moveTo>
                    <a:pt x="155" y="39"/>
                  </a:moveTo>
                  <a:lnTo>
                    <a:pt x="159" y="39"/>
                  </a:lnTo>
                  <a:lnTo>
                    <a:pt x="163" y="37"/>
                  </a:lnTo>
                  <a:lnTo>
                    <a:pt x="165" y="33"/>
                  </a:lnTo>
                  <a:lnTo>
                    <a:pt x="166" y="31"/>
                  </a:lnTo>
                  <a:lnTo>
                    <a:pt x="165" y="25"/>
                  </a:lnTo>
                  <a:lnTo>
                    <a:pt x="163" y="23"/>
                  </a:lnTo>
                  <a:lnTo>
                    <a:pt x="161" y="19"/>
                  </a:lnTo>
                  <a:lnTo>
                    <a:pt x="143" y="11"/>
                  </a:lnTo>
                  <a:lnTo>
                    <a:pt x="128" y="6"/>
                  </a:lnTo>
                  <a:lnTo>
                    <a:pt x="114" y="4"/>
                  </a:lnTo>
                  <a:lnTo>
                    <a:pt x="99" y="2"/>
                  </a:lnTo>
                  <a:lnTo>
                    <a:pt x="85" y="0"/>
                  </a:lnTo>
                  <a:lnTo>
                    <a:pt x="74" y="2"/>
                  </a:lnTo>
                  <a:lnTo>
                    <a:pt x="60" y="4"/>
                  </a:lnTo>
                  <a:lnTo>
                    <a:pt x="50" y="4"/>
                  </a:lnTo>
                  <a:lnTo>
                    <a:pt x="41" y="8"/>
                  </a:lnTo>
                  <a:lnTo>
                    <a:pt x="33" y="11"/>
                  </a:lnTo>
                  <a:lnTo>
                    <a:pt x="17" y="17"/>
                  </a:lnTo>
                  <a:lnTo>
                    <a:pt x="8" y="23"/>
                  </a:lnTo>
                  <a:lnTo>
                    <a:pt x="4" y="27"/>
                  </a:lnTo>
                  <a:lnTo>
                    <a:pt x="2" y="29"/>
                  </a:lnTo>
                  <a:lnTo>
                    <a:pt x="0" y="33"/>
                  </a:lnTo>
                  <a:lnTo>
                    <a:pt x="0" y="37"/>
                  </a:lnTo>
                  <a:lnTo>
                    <a:pt x="4" y="41"/>
                  </a:lnTo>
                  <a:lnTo>
                    <a:pt x="4" y="42"/>
                  </a:lnTo>
                  <a:lnTo>
                    <a:pt x="6" y="44"/>
                  </a:lnTo>
                  <a:lnTo>
                    <a:pt x="12" y="44"/>
                  </a:lnTo>
                  <a:lnTo>
                    <a:pt x="14" y="44"/>
                  </a:lnTo>
                  <a:lnTo>
                    <a:pt x="17" y="42"/>
                  </a:lnTo>
                  <a:lnTo>
                    <a:pt x="19" y="41"/>
                  </a:lnTo>
                  <a:lnTo>
                    <a:pt x="27" y="37"/>
                  </a:lnTo>
                  <a:lnTo>
                    <a:pt x="39" y="31"/>
                  </a:lnTo>
                  <a:lnTo>
                    <a:pt x="46" y="27"/>
                  </a:lnTo>
                  <a:lnTo>
                    <a:pt x="56" y="25"/>
                  </a:lnTo>
                  <a:lnTo>
                    <a:pt x="66" y="23"/>
                  </a:lnTo>
                  <a:lnTo>
                    <a:pt x="76" y="21"/>
                  </a:lnTo>
                  <a:lnTo>
                    <a:pt x="87" y="21"/>
                  </a:lnTo>
                  <a:lnTo>
                    <a:pt x="97" y="21"/>
                  </a:lnTo>
                  <a:lnTo>
                    <a:pt x="110" y="23"/>
                  </a:lnTo>
                  <a:lnTo>
                    <a:pt x="122" y="27"/>
                  </a:lnTo>
                  <a:lnTo>
                    <a:pt x="136" y="31"/>
                  </a:lnTo>
                  <a:lnTo>
                    <a:pt x="151" y="37"/>
                  </a:lnTo>
                  <a:lnTo>
                    <a:pt x="15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8" name="Freeform 29"/>
            <p:cNvSpPr>
              <a:spLocks/>
            </p:cNvSpPr>
            <p:nvPr/>
          </p:nvSpPr>
          <p:spPr bwMode="auto">
            <a:xfrm>
              <a:off x="11204575" y="404813"/>
              <a:ext cx="358775" cy="85725"/>
            </a:xfrm>
            <a:custGeom>
              <a:avLst/>
              <a:gdLst>
                <a:gd name="T0" fmla="*/ 2 w 226"/>
                <a:gd name="T1" fmla="*/ 52 h 54"/>
                <a:gd name="T2" fmla="*/ 6 w 226"/>
                <a:gd name="T3" fmla="*/ 54 h 54"/>
                <a:gd name="T4" fmla="*/ 6 w 226"/>
                <a:gd name="T5" fmla="*/ 54 h 54"/>
                <a:gd name="T6" fmla="*/ 10 w 226"/>
                <a:gd name="T7" fmla="*/ 54 h 54"/>
                <a:gd name="T8" fmla="*/ 14 w 226"/>
                <a:gd name="T9" fmla="*/ 54 h 54"/>
                <a:gd name="T10" fmla="*/ 16 w 226"/>
                <a:gd name="T11" fmla="*/ 52 h 54"/>
                <a:gd name="T12" fmla="*/ 19 w 226"/>
                <a:gd name="T13" fmla="*/ 50 h 54"/>
                <a:gd name="T14" fmla="*/ 33 w 226"/>
                <a:gd name="T15" fmla="*/ 42 h 54"/>
                <a:gd name="T16" fmla="*/ 41 w 226"/>
                <a:gd name="T17" fmla="*/ 38 h 54"/>
                <a:gd name="T18" fmla="*/ 50 w 226"/>
                <a:gd name="T19" fmla="*/ 35 h 54"/>
                <a:gd name="T20" fmla="*/ 60 w 226"/>
                <a:gd name="T21" fmla="*/ 31 h 54"/>
                <a:gd name="T22" fmla="*/ 74 w 226"/>
                <a:gd name="T23" fmla="*/ 27 h 54"/>
                <a:gd name="T24" fmla="*/ 87 w 226"/>
                <a:gd name="T25" fmla="*/ 23 h 54"/>
                <a:gd name="T26" fmla="*/ 101 w 226"/>
                <a:gd name="T27" fmla="*/ 21 h 54"/>
                <a:gd name="T28" fmla="*/ 116 w 226"/>
                <a:gd name="T29" fmla="*/ 21 h 54"/>
                <a:gd name="T30" fmla="*/ 134 w 226"/>
                <a:gd name="T31" fmla="*/ 23 h 54"/>
                <a:gd name="T32" fmla="*/ 151 w 226"/>
                <a:gd name="T33" fmla="*/ 25 h 54"/>
                <a:gd name="T34" fmla="*/ 170 w 226"/>
                <a:gd name="T35" fmla="*/ 29 h 54"/>
                <a:gd name="T36" fmla="*/ 180 w 226"/>
                <a:gd name="T37" fmla="*/ 33 h 54"/>
                <a:gd name="T38" fmla="*/ 190 w 226"/>
                <a:gd name="T39" fmla="*/ 37 h 54"/>
                <a:gd name="T40" fmla="*/ 199 w 226"/>
                <a:gd name="T41" fmla="*/ 40 h 54"/>
                <a:gd name="T42" fmla="*/ 211 w 226"/>
                <a:gd name="T43" fmla="*/ 46 h 54"/>
                <a:gd name="T44" fmla="*/ 213 w 226"/>
                <a:gd name="T45" fmla="*/ 46 h 54"/>
                <a:gd name="T46" fmla="*/ 219 w 226"/>
                <a:gd name="T47" fmla="*/ 46 h 54"/>
                <a:gd name="T48" fmla="*/ 221 w 226"/>
                <a:gd name="T49" fmla="*/ 44 h 54"/>
                <a:gd name="T50" fmla="*/ 225 w 226"/>
                <a:gd name="T51" fmla="*/ 40 h 54"/>
                <a:gd name="T52" fmla="*/ 226 w 226"/>
                <a:gd name="T53" fmla="*/ 38 h 54"/>
                <a:gd name="T54" fmla="*/ 225 w 226"/>
                <a:gd name="T55" fmla="*/ 33 h 54"/>
                <a:gd name="T56" fmla="*/ 223 w 226"/>
                <a:gd name="T57" fmla="*/ 31 h 54"/>
                <a:gd name="T58" fmla="*/ 219 w 226"/>
                <a:gd name="T59" fmla="*/ 27 h 54"/>
                <a:gd name="T60" fmla="*/ 209 w 226"/>
                <a:gd name="T61" fmla="*/ 21 h 54"/>
                <a:gd name="T62" fmla="*/ 197 w 226"/>
                <a:gd name="T63" fmla="*/ 17 h 54"/>
                <a:gd name="T64" fmla="*/ 186 w 226"/>
                <a:gd name="T65" fmla="*/ 13 h 54"/>
                <a:gd name="T66" fmla="*/ 176 w 226"/>
                <a:gd name="T67" fmla="*/ 9 h 54"/>
                <a:gd name="T68" fmla="*/ 165 w 226"/>
                <a:gd name="T69" fmla="*/ 6 h 54"/>
                <a:gd name="T70" fmla="*/ 155 w 226"/>
                <a:gd name="T71" fmla="*/ 4 h 54"/>
                <a:gd name="T72" fmla="*/ 135 w 226"/>
                <a:gd name="T73" fmla="*/ 2 h 54"/>
                <a:gd name="T74" fmla="*/ 116 w 226"/>
                <a:gd name="T75" fmla="*/ 0 h 54"/>
                <a:gd name="T76" fmla="*/ 99 w 226"/>
                <a:gd name="T77" fmla="*/ 2 h 54"/>
                <a:gd name="T78" fmla="*/ 81 w 226"/>
                <a:gd name="T79" fmla="*/ 4 h 54"/>
                <a:gd name="T80" fmla="*/ 68 w 226"/>
                <a:gd name="T81" fmla="*/ 6 h 54"/>
                <a:gd name="T82" fmla="*/ 54 w 226"/>
                <a:gd name="T83" fmla="*/ 11 h 54"/>
                <a:gd name="T84" fmla="*/ 41 w 226"/>
                <a:gd name="T85" fmla="*/ 15 h 54"/>
                <a:gd name="T86" fmla="*/ 31 w 226"/>
                <a:gd name="T87" fmla="*/ 19 h 54"/>
                <a:gd name="T88" fmla="*/ 21 w 226"/>
                <a:gd name="T89" fmla="*/ 25 h 54"/>
                <a:gd name="T90" fmla="*/ 8 w 226"/>
                <a:gd name="T91" fmla="*/ 33 h 54"/>
                <a:gd name="T92" fmla="*/ 2 w 226"/>
                <a:gd name="T93" fmla="*/ 37 h 54"/>
                <a:gd name="T94" fmla="*/ 0 w 226"/>
                <a:gd name="T95" fmla="*/ 38 h 54"/>
                <a:gd name="T96" fmla="*/ 0 w 226"/>
                <a:gd name="T97" fmla="*/ 44 h 54"/>
                <a:gd name="T98" fmla="*/ 0 w 226"/>
                <a:gd name="T99" fmla="*/ 46 h 54"/>
                <a:gd name="T100" fmla="*/ 2 w 226"/>
                <a:gd name="T101" fmla="*/ 52 h 54"/>
                <a:gd name="T102" fmla="*/ 2 w 226"/>
                <a:gd name="T10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54">
                  <a:moveTo>
                    <a:pt x="2" y="52"/>
                  </a:moveTo>
                  <a:lnTo>
                    <a:pt x="6" y="54"/>
                  </a:lnTo>
                  <a:lnTo>
                    <a:pt x="6" y="54"/>
                  </a:lnTo>
                  <a:lnTo>
                    <a:pt x="10" y="54"/>
                  </a:lnTo>
                  <a:lnTo>
                    <a:pt x="14" y="54"/>
                  </a:lnTo>
                  <a:lnTo>
                    <a:pt x="16" y="52"/>
                  </a:lnTo>
                  <a:lnTo>
                    <a:pt x="19" y="50"/>
                  </a:lnTo>
                  <a:lnTo>
                    <a:pt x="33" y="42"/>
                  </a:lnTo>
                  <a:lnTo>
                    <a:pt x="41" y="38"/>
                  </a:lnTo>
                  <a:lnTo>
                    <a:pt x="50" y="35"/>
                  </a:lnTo>
                  <a:lnTo>
                    <a:pt x="60" y="31"/>
                  </a:lnTo>
                  <a:lnTo>
                    <a:pt x="74" y="27"/>
                  </a:lnTo>
                  <a:lnTo>
                    <a:pt x="87" y="23"/>
                  </a:lnTo>
                  <a:lnTo>
                    <a:pt x="101" y="21"/>
                  </a:lnTo>
                  <a:lnTo>
                    <a:pt x="116" y="21"/>
                  </a:lnTo>
                  <a:lnTo>
                    <a:pt x="134" y="23"/>
                  </a:lnTo>
                  <a:lnTo>
                    <a:pt x="151" y="25"/>
                  </a:lnTo>
                  <a:lnTo>
                    <a:pt x="170" y="29"/>
                  </a:lnTo>
                  <a:lnTo>
                    <a:pt x="180" y="33"/>
                  </a:lnTo>
                  <a:lnTo>
                    <a:pt x="190" y="37"/>
                  </a:lnTo>
                  <a:lnTo>
                    <a:pt x="199" y="40"/>
                  </a:lnTo>
                  <a:lnTo>
                    <a:pt x="211" y="46"/>
                  </a:lnTo>
                  <a:lnTo>
                    <a:pt x="213" y="46"/>
                  </a:lnTo>
                  <a:lnTo>
                    <a:pt x="219" y="46"/>
                  </a:lnTo>
                  <a:lnTo>
                    <a:pt x="221" y="44"/>
                  </a:lnTo>
                  <a:lnTo>
                    <a:pt x="225" y="40"/>
                  </a:lnTo>
                  <a:lnTo>
                    <a:pt x="226" y="38"/>
                  </a:lnTo>
                  <a:lnTo>
                    <a:pt x="225" y="33"/>
                  </a:lnTo>
                  <a:lnTo>
                    <a:pt x="223" y="31"/>
                  </a:lnTo>
                  <a:lnTo>
                    <a:pt x="219" y="27"/>
                  </a:lnTo>
                  <a:lnTo>
                    <a:pt x="209" y="21"/>
                  </a:lnTo>
                  <a:lnTo>
                    <a:pt x="197" y="17"/>
                  </a:lnTo>
                  <a:lnTo>
                    <a:pt x="186" y="13"/>
                  </a:lnTo>
                  <a:lnTo>
                    <a:pt x="176" y="9"/>
                  </a:lnTo>
                  <a:lnTo>
                    <a:pt x="165" y="6"/>
                  </a:lnTo>
                  <a:lnTo>
                    <a:pt x="155" y="4"/>
                  </a:lnTo>
                  <a:lnTo>
                    <a:pt x="135" y="2"/>
                  </a:lnTo>
                  <a:lnTo>
                    <a:pt x="116" y="0"/>
                  </a:lnTo>
                  <a:lnTo>
                    <a:pt x="99" y="2"/>
                  </a:lnTo>
                  <a:lnTo>
                    <a:pt x="81" y="4"/>
                  </a:lnTo>
                  <a:lnTo>
                    <a:pt x="68" y="6"/>
                  </a:lnTo>
                  <a:lnTo>
                    <a:pt x="54" y="11"/>
                  </a:lnTo>
                  <a:lnTo>
                    <a:pt x="41" y="15"/>
                  </a:lnTo>
                  <a:lnTo>
                    <a:pt x="31" y="19"/>
                  </a:lnTo>
                  <a:lnTo>
                    <a:pt x="21" y="25"/>
                  </a:lnTo>
                  <a:lnTo>
                    <a:pt x="8" y="33"/>
                  </a:lnTo>
                  <a:lnTo>
                    <a:pt x="2" y="37"/>
                  </a:lnTo>
                  <a:lnTo>
                    <a:pt x="0" y="38"/>
                  </a:lnTo>
                  <a:lnTo>
                    <a:pt x="0" y="44"/>
                  </a:lnTo>
                  <a:lnTo>
                    <a:pt x="0" y="46"/>
                  </a:lnTo>
                  <a:lnTo>
                    <a:pt x="2" y="52"/>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49" name="Group 1148"/>
          <p:cNvGrpSpPr/>
          <p:nvPr/>
        </p:nvGrpSpPr>
        <p:grpSpPr>
          <a:xfrm>
            <a:off x="3045331" y="554635"/>
            <a:ext cx="503581" cy="326042"/>
            <a:chOff x="5548313" y="493713"/>
            <a:chExt cx="1211262" cy="784226"/>
          </a:xfrm>
          <a:solidFill>
            <a:srgbClr val="002B4E"/>
          </a:solidFill>
        </p:grpSpPr>
        <p:sp>
          <p:nvSpPr>
            <p:cNvPr id="131" name="Freeform 32"/>
            <p:cNvSpPr>
              <a:spLocks noEditPoints="1"/>
            </p:cNvSpPr>
            <p:nvPr/>
          </p:nvSpPr>
          <p:spPr bwMode="auto">
            <a:xfrm>
              <a:off x="5548313" y="901701"/>
              <a:ext cx="1211262" cy="376238"/>
            </a:xfrm>
            <a:custGeom>
              <a:avLst/>
              <a:gdLst>
                <a:gd name="T0" fmla="*/ 759 w 763"/>
                <a:gd name="T1" fmla="*/ 4 h 237"/>
                <a:gd name="T2" fmla="*/ 753 w 763"/>
                <a:gd name="T3" fmla="*/ 0 h 237"/>
                <a:gd name="T4" fmla="*/ 2 w 763"/>
                <a:gd name="T5" fmla="*/ 6 h 237"/>
                <a:gd name="T6" fmla="*/ 62 w 763"/>
                <a:gd name="T7" fmla="*/ 198 h 237"/>
                <a:gd name="T8" fmla="*/ 74 w 763"/>
                <a:gd name="T9" fmla="*/ 217 h 237"/>
                <a:gd name="T10" fmla="*/ 89 w 763"/>
                <a:gd name="T11" fmla="*/ 231 h 237"/>
                <a:gd name="T12" fmla="*/ 110 w 763"/>
                <a:gd name="T13" fmla="*/ 237 h 237"/>
                <a:gd name="T14" fmla="*/ 532 w 763"/>
                <a:gd name="T15" fmla="*/ 237 h 237"/>
                <a:gd name="T16" fmla="*/ 569 w 763"/>
                <a:gd name="T17" fmla="*/ 229 h 237"/>
                <a:gd name="T18" fmla="*/ 604 w 763"/>
                <a:gd name="T19" fmla="*/ 215 h 237"/>
                <a:gd name="T20" fmla="*/ 635 w 763"/>
                <a:gd name="T21" fmla="*/ 198 h 237"/>
                <a:gd name="T22" fmla="*/ 664 w 763"/>
                <a:gd name="T23" fmla="*/ 175 h 237"/>
                <a:gd name="T24" fmla="*/ 689 w 763"/>
                <a:gd name="T25" fmla="*/ 146 h 237"/>
                <a:gd name="T26" fmla="*/ 761 w 763"/>
                <a:gd name="T27" fmla="*/ 20 h 237"/>
                <a:gd name="T28" fmla="*/ 763 w 763"/>
                <a:gd name="T29" fmla="*/ 12 h 237"/>
                <a:gd name="T30" fmla="*/ 192 w 763"/>
                <a:gd name="T31" fmla="*/ 101 h 237"/>
                <a:gd name="T32" fmla="*/ 186 w 763"/>
                <a:gd name="T33" fmla="*/ 111 h 237"/>
                <a:gd name="T34" fmla="*/ 178 w 763"/>
                <a:gd name="T35" fmla="*/ 118 h 237"/>
                <a:gd name="T36" fmla="*/ 167 w 763"/>
                <a:gd name="T37" fmla="*/ 118 h 237"/>
                <a:gd name="T38" fmla="*/ 157 w 763"/>
                <a:gd name="T39" fmla="*/ 115 h 237"/>
                <a:gd name="T40" fmla="*/ 151 w 763"/>
                <a:gd name="T41" fmla="*/ 107 h 237"/>
                <a:gd name="T42" fmla="*/ 147 w 763"/>
                <a:gd name="T43" fmla="*/ 97 h 237"/>
                <a:gd name="T44" fmla="*/ 151 w 763"/>
                <a:gd name="T45" fmla="*/ 87 h 237"/>
                <a:gd name="T46" fmla="*/ 157 w 763"/>
                <a:gd name="T47" fmla="*/ 80 h 237"/>
                <a:gd name="T48" fmla="*/ 167 w 763"/>
                <a:gd name="T49" fmla="*/ 76 h 237"/>
                <a:gd name="T50" fmla="*/ 178 w 763"/>
                <a:gd name="T51" fmla="*/ 78 h 237"/>
                <a:gd name="T52" fmla="*/ 186 w 763"/>
                <a:gd name="T53" fmla="*/ 84 h 237"/>
                <a:gd name="T54" fmla="*/ 192 w 763"/>
                <a:gd name="T55" fmla="*/ 93 h 237"/>
                <a:gd name="T56" fmla="*/ 281 w 763"/>
                <a:gd name="T57" fmla="*/ 101 h 237"/>
                <a:gd name="T58" fmla="*/ 277 w 763"/>
                <a:gd name="T59" fmla="*/ 111 h 237"/>
                <a:gd name="T60" fmla="*/ 267 w 763"/>
                <a:gd name="T61" fmla="*/ 118 h 237"/>
                <a:gd name="T62" fmla="*/ 258 w 763"/>
                <a:gd name="T63" fmla="*/ 118 h 237"/>
                <a:gd name="T64" fmla="*/ 248 w 763"/>
                <a:gd name="T65" fmla="*/ 115 h 237"/>
                <a:gd name="T66" fmla="*/ 240 w 763"/>
                <a:gd name="T67" fmla="*/ 107 h 237"/>
                <a:gd name="T68" fmla="*/ 238 w 763"/>
                <a:gd name="T69" fmla="*/ 97 h 237"/>
                <a:gd name="T70" fmla="*/ 240 w 763"/>
                <a:gd name="T71" fmla="*/ 87 h 237"/>
                <a:gd name="T72" fmla="*/ 248 w 763"/>
                <a:gd name="T73" fmla="*/ 80 h 237"/>
                <a:gd name="T74" fmla="*/ 258 w 763"/>
                <a:gd name="T75" fmla="*/ 76 h 237"/>
                <a:gd name="T76" fmla="*/ 267 w 763"/>
                <a:gd name="T77" fmla="*/ 78 h 237"/>
                <a:gd name="T78" fmla="*/ 277 w 763"/>
                <a:gd name="T79" fmla="*/ 84 h 237"/>
                <a:gd name="T80" fmla="*/ 281 w 763"/>
                <a:gd name="T81" fmla="*/ 93 h 237"/>
                <a:gd name="T82" fmla="*/ 370 w 763"/>
                <a:gd name="T83" fmla="*/ 101 h 237"/>
                <a:gd name="T84" fmla="*/ 366 w 763"/>
                <a:gd name="T85" fmla="*/ 111 h 237"/>
                <a:gd name="T86" fmla="*/ 358 w 763"/>
                <a:gd name="T87" fmla="*/ 118 h 237"/>
                <a:gd name="T88" fmla="*/ 347 w 763"/>
                <a:gd name="T89" fmla="*/ 118 h 237"/>
                <a:gd name="T90" fmla="*/ 337 w 763"/>
                <a:gd name="T91" fmla="*/ 115 h 237"/>
                <a:gd name="T92" fmla="*/ 329 w 763"/>
                <a:gd name="T93" fmla="*/ 107 h 237"/>
                <a:gd name="T94" fmla="*/ 327 w 763"/>
                <a:gd name="T95" fmla="*/ 97 h 237"/>
                <a:gd name="T96" fmla="*/ 329 w 763"/>
                <a:gd name="T97" fmla="*/ 87 h 237"/>
                <a:gd name="T98" fmla="*/ 337 w 763"/>
                <a:gd name="T99" fmla="*/ 80 h 237"/>
                <a:gd name="T100" fmla="*/ 347 w 763"/>
                <a:gd name="T101" fmla="*/ 76 h 237"/>
                <a:gd name="T102" fmla="*/ 358 w 763"/>
                <a:gd name="T103" fmla="*/ 78 h 237"/>
                <a:gd name="T104" fmla="*/ 366 w 763"/>
                <a:gd name="T105" fmla="*/ 84 h 237"/>
                <a:gd name="T106" fmla="*/ 370 w 763"/>
                <a:gd name="T107" fmla="*/ 9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3" h="237">
                  <a:moveTo>
                    <a:pt x="763" y="8"/>
                  </a:moveTo>
                  <a:lnTo>
                    <a:pt x="763" y="8"/>
                  </a:lnTo>
                  <a:lnTo>
                    <a:pt x="763" y="6"/>
                  </a:lnTo>
                  <a:lnTo>
                    <a:pt x="761" y="4"/>
                  </a:lnTo>
                  <a:lnTo>
                    <a:pt x="759" y="4"/>
                  </a:lnTo>
                  <a:lnTo>
                    <a:pt x="759" y="2"/>
                  </a:lnTo>
                  <a:lnTo>
                    <a:pt x="757" y="2"/>
                  </a:lnTo>
                  <a:lnTo>
                    <a:pt x="755" y="2"/>
                  </a:lnTo>
                  <a:lnTo>
                    <a:pt x="755" y="0"/>
                  </a:lnTo>
                  <a:lnTo>
                    <a:pt x="753" y="0"/>
                  </a:lnTo>
                  <a:lnTo>
                    <a:pt x="12" y="0"/>
                  </a:lnTo>
                  <a:lnTo>
                    <a:pt x="10" y="2"/>
                  </a:lnTo>
                  <a:lnTo>
                    <a:pt x="6" y="2"/>
                  </a:lnTo>
                  <a:lnTo>
                    <a:pt x="4" y="4"/>
                  </a:lnTo>
                  <a:lnTo>
                    <a:pt x="2" y="6"/>
                  </a:lnTo>
                  <a:lnTo>
                    <a:pt x="2" y="8"/>
                  </a:lnTo>
                  <a:lnTo>
                    <a:pt x="0" y="10"/>
                  </a:lnTo>
                  <a:lnTo>
                    <a:pt x="0" y="14"/>
                  </a:lnTo>
                  <a:lnTo>
                    <a:pt x="2" y="16"/>
                  </a:lnTo>
                  <a:lnTo>
                    <a:pt x="62" y="198"/>
                  </a:lnTo>
                  <a:lnTo>
                    <a:pt x="64" y="202"/>
                  </a:lnTo>
                  <a:lnTo>
                    <a:pt x="66" y="206"/>
                  </a:lnTo>
                  <a:lnTo>
                    <a:pt x="68" y="209"/>
                  </a:lnTo>
                  <a:lnTo>
                    <a:pt x="70" y="213"/>
                  </a:lnTo>
                  <a:lnTo>
                    <a:pt x="74" y="217"/>
                  </a:lnTo>
                  <a:lnTo>
                    <a:pt x="76" y="221"/>
                  </a:lnTo>
                  <a:lnTo>
                    <a:pt x="80" y="223"/>
                  </a:lnTo>
                  <a:lnTo>
                    <a:pt x="83" y="227"/>
                  </a:lnTo>
                  <a:lnTo>
                    <a:pt x="87" y="229"/>
                  </a:lnTo>
                  <a:lnTo>
                    <a:pt x="89" y="231"/>
                  </a:lnTo>
                  <a:lnTo>
                    <a:pt x="93" y="233"/>
                  </a:lnTo>
                  <a:lnTo>
                    <a:pt x="99" y="235"/>
                  </a:lnTo>
                  <a:lnTo>
                    <a:pt x="103" y="235"/>
                  </a:lnTo>
                  <a:lnTo>
                    <a:pt x="107" y="237"/>
                  </a:lnTo>
                  <a:lnTo>
                    <a:pt x="110" y="237"/>
                  </a:lnTo>
                  <a:lnTo>
                    <a:pt x="116" y="237"/>
                  </a:lnTo>
                  <a:lnTo>
                    <a:pt x="509" y="237"/>
                  </a:lnTo>
                  <a:lnTo>
                    <a:pt x="517" y="237"/>
                  </a:lnTo>
                  <a:lnTo>
                    <a:pt x="525" y="237"/>
                  </a:lnTo>
                  <a:lnTo>
                    <a:pt x="532" y="237"/>
                  </a:lnTo>
                  <a:lnTo>
                    <a:pt x="538" y="235"/>
                  </a:lnTo>
                  <a:lnTo>
                    <a:pt x="546" y="233"/>
                  </a:lnTo>
                  <a:lnTo>
                    <a:pt x="554" y="233"/>
                  </a:lnTo>
                  <a:lnTo>
                    <a:pt x="561" y="231"/>
                  </a:lnTo>
                  <a:lnTo>
                    <a:pt x="569" y="229"/>
                  </a:lnTo>
                  <a:lnTo>
                    <a:pt x="575" y="227"/>
                  </a:lnTo>
                  <a:lnTo>
                    <a:pt x="583" y="225"/>
                  </a:lnTo>
                  <a:lnTo>
                    <a:pt x="590" y="221"/>
                  </a:lnTo>
                  <a:lnTo>
                    <a:pt x="596" y="219"/>
                  </a:lnTo>
                  <a:lnTo>
                    <a:pt x="604" y="215"/>
                  </a:lnTo>
                  <a:lnTo>
                    <a:pt x="610" y="213"/>
                  </a:lnTo>
                  <a:lnTo>
                    <a:pt x="616" y="209"/>
                  </a:lnTo>
                  <a:lnTo>
                    <a:pt x="623" y="206"/>
                  </a:lnTo>
                  <a:lnTo>
                    <a:pt x="629" y="202"/>
                  </a:lnTo>
                  <a:lnTo>
                    <a:pt x="635" y="198"/>
                  </a:lnTo>
                  <a:lnTo>
                    <a:pt x="641" y="194"/>
                  </a:lnTo>
                  <a:lnTo>
                    <a:pt x="647" y="188"/>
                  </a:lnTo>
                  <a:lnTo>
                    <a:pt x="652" y="184"/>
                  </a:lnTo>
                  <a:lnTo>
                    <a:pt x="658" y="178"/>
                  </a:lnTo>
                  <a:lnTo>
                    <a:pt x="664" y="175"/>
                  </a:lnTo>
                  <a:lnTo>
                    <a:pt x="670" y="169"/>
                  </a:lnTo>
                  <a:lnTo>
                    <a:pt x="674" y="163"/>
                  </a:lnTo>
                  <a:lnTo>
                    <a:pt x="679" y="157"/>
                  </a:lnTo>
                  <a:lnTo>
                    <a:pt x="685" y="151"/>
                  </a:lnTo>
                  <a:lnTo>
                    <a:pt x="689" y="146"/>
                  </a:lnTo>
                  <a:lnTo>
                    <a:pt x="693" y="140"/>
                  </a:lnTo>
                  <a:lnTo>
                    <a:pt x="697" y="134"/>
                  </a:lnTo>
                  <a:lnTo>
                    <a:pt x="701" y="126"/>
                  </a:lnTo>
                  <a:lnTo>
                    <a:pt x="705" y="120"/>
                  </a:lnTo>
                  <a:lnTo>
                    <a:pt x="761" y="20"/>
                  </a:lnTo>
                  <a:lnTo>
                    <a:pt x="763" y="18"/>
                  </a:lnTo>
                  <a:lnTo>
                    <a:pt x="763" y="16"/>
                  </a:lnTo>
                  <a:lnTo>
                    <a:pt x="763" y="14"/>
                  </a:lnTo>
                  <a:lnTo>
                    <a:pt x="763" y="14"/>
                  </a:lnTo>
                  <a:lnTo>
                    <a:pt x="763" y="12"/>
                  </a:lnTo>
                  <a:lnTo>
                    <a:pt x="763" y="10"/>
                  </a:lnTo>
                  <a:lnTo>
                    <a:pt x="763" y="8"/>
                  </a:lnTo>
                  <a:close/>
                  <a:moveTo>
                    <a:pt x="192" y="97"/>
                  </a:moveTo>
                  <a:lnTo>
                    <a:pt x="192" y="99"/>
                  </a:lnTo>
                  <a:lnTo>
                    <a:pt x="192" y="101"/>
                  </a:lnTo>
                  <a:lnTo>
                    <a:pt x="190" y="103"/>
                  </a:lnTo>
                  <a:lnTo>
                    <a:pt x="190" y="107"/>
                  </a:lnTo>
                  <a:lnTo>
                    <a:pt x="188" y="107"/>
                  </a:lnTo>
                  <a:lnTo>
                    <a:pt x="188" y="109"/>
                  </a:lnTo>
                  <a:lnTo>
                    <a:pt x="186" y="111"/>
                  </a:lnTo>
                  <a:lnTo>
                    <a:pt x="186" y="113"/>
                  </a:lnTo>
                  <a:lnTo>
                    <a:pt x="184" y="115"/>
                  </a:lnTo>
                  <a:lnTo>
                    <a:pt x="182" y="115"/>
                  </a:lnTo>
                  <a:lnTo>
                    <a:pt x="180" y="116"/>
                  </a:lnTo>
                  <a:lnTo>
                    <a:pt x="178" y="118"/>
                  </a:lnTo>
                  <a:lnTo>
                    <a:pt x="176" y="118"/>
                  </a:lnTo>
                  <a:lnTo>
                    <a:pt x="174" y="118"/>
                  </a:lnTo>
                  <a:lnTo>
                    <a:pt x="172" y="118"/>
                  </a:lnTo>
                  <a:lnTo>
                    <a:pt x="170" y="118"/>
                  </a:lnTo>
                  <a:lnTo>
                    <a:pt x="167" y="118"/>
                  </a:lnTo>
                  <a:lnTo>
                    <a:pt x="165" y="118"/>
                  </a:lnTo>
                  <a:lnTo>
                    <a:pt x="163" y="118"/>
                  </a:lnTo>
                  <a:lnTo>
                    <a:pt x="161" y="118"/>
                  </a:lnTo>
                  <a:lnTo>
                    <a:pt x="159" y="116"/>
                  </a:lnTo>
                  <a:lnTo>
                    <a:pt x="157" y="115"/>
                  </a:lnTo>
                  <a:lnTo>
                    <a:pt x="155" y="115"/>
                  </a:lnTo>
                  <a:lnTo>
                    <a:pt x="155" y="113"/>
                  </a:lnTo>
                  <a:lnTo>
                    <a:pt x="153" y="111"/>
                  </a:lnTo>
                  <a:lnTo>
                    <a:pt x="151" y="109"/>
                  </a:lnTo>
                  <a:lnTo>
                    <a:pt x="151" y="107"/>
                  </a:lnTo>
                  <a:lnTo>
                    <a:pt x="149" y="107"/>
                  </a:lnTo>
                  <a:lnTo>
                    <a:pt x="149" y="103"/>
                  </a:lnTo>
                  <a:lnTo>
                    <a:pt x="149" y="101"/>
                  </a:lnTo>
                  <a:lnTo>
                    <a:pt x="147" y="99"/>
                  </a:lnTo>
                  <a:lnTo>
                    <a:pt x="147" y="97"/>
                  </a:lnTo>
                  <a:lnTo>
                    <a:pt x="147" y="95"/>
                  </a:lnTo>
                  <a:lnTo>
                    <a:pt x="149" y="93"/>
                  </a:lnTo>
                  <a:lnTo>
                    <a:pt x="149" y="91"/>
                  </a:lnTo>
                  <a:lnTo>
                    <a:pt x="149" y="89"/>
                  </a:lnTo>
                  <a:lnTo>
                    <a:pt x="151" y="87"/>
                  </a:lnTo>
                  <a:lnTo>
                    <a:pt x="151" y="86"/>
                  </a:lnTo>
                  <a:lnTo>
                    <a:pt x="153" y="84"/>
                  </a:lnTo>
                  <a:lnTo>
                    <a:pt x="155" y="82"/>
                  </a:lnTo>
                  <a:lnTo>
                    <a:pt x="155" y="80"/>
                  </a:lnTo>
                  <a:lnTo>
                    <a:pt x="157" y="80"/>
                  </a:lnTo>
                  <a:lnTo>
                    <a:pt x="159" y="78"/>
                  </a:lnTo>
                  <a:lnTo>
                    <a:pt x="161" y="78"/>
                  </a:lnTo>
                  <a:lnTo>
                    <a:pt x="163" y="76"/>
                  </a:lnTo>
                  <a:lnTo>
                    <a:pt x="165" y="76"/>
                  </a:lnTo>
                  <a:lnTo>
                    <a:pt x="167" y="76"/>
                  </a:lnTo>
                  <a:lnTo>
                    <a:pt x="170" y="76"/>
                  </a:lnTo>
                  <a:lnTo>
                    <a:pt x="172" y="76"/>
                  </a:lnTo>
                  <a:lnTo>
                    <a:pt x="174" y="76"/>
                  </a:lnTo>
                  <a:lnTo>
                    <a:pt x="176" y="76"/>
                  </a:lnTo>
                  <a:lnTo>
                    <a:pt x="178" y="78"/>
                  </a:lnTo>
                  <a:lnTo>
                    <a:pt x="180" y="78"/>
                  </a:lnTo>
                  <a:lnTo>
                    <a:pt x="182" y="80"/>
                  </a:lnTo>
                  <a:lnTo>
                    <a:pt x="184" y="80"/>
                  </a:lnTo>
                  <a:lnTo>
                    <a:pt x="186" y="82"/>
                  </a:lnTo>
                  <a:lnTo>
                    <a:pt x="186" y="84"/>
                  </a:lnTo>
                  <a:lnTo>
                    <a:pt x="188" y="86"/>
                  </a:lnTo>
                  <a:lnTo>
                    <a:pt x="188" y="87"/>
                  </a:lnTo>
                  <a:lnTo>
                    <a:pt x="190" y="89"/>
                  </a:lnTo>
                  <a:lnTo>
                    <a:pt x="190" y="91"/>
                  </a:lnTo>
                  <a:lnTo>
                    <a:pt x="192" y="93"/>
                  </a:lnTo>
                  <a:lnTo>
                    <a:pt x="192" y="95"/>
                  </a:lnTo>
                  <a:lnTo>
                    <a:pt x="192" y="97"/>
                  </a:lnTo>
                  <a:close/>
                  <a:moveTo>
                    <a:pt x="281" y="97"/>
                  </a:moveTo>
                  <a:lnTo>
                    <a:pt x="281" y="99"/>
                  </a:lnTo>
                  <a:lnTo>
                    <a:pt x="281" y="101"/>
                  </a:lnTo>
                  <a:lnTo>
                    <a:pt x="281" y="103"/>
                  </a:lnTo>
                  <a:lnTo>
                    <a:pt x="279" y="107"/>
                  </a:lnTo>
                  <a:lnTo>
                    <a:pt x="279" y="107"/>
                  </a:lnTo>
                  <a:lnTo>
                    <a:pt x="277" y="109"/>
                  </a:lnTo>
                  <a:lnTo>
                    <a:pt x="277" y="111"/>
                  </a:lnTo>
                  <a:lnTo>
                    <a:pt x="275" y="113"/>
                  </a:lnTo>
                  <a:lnTo>
                    <a:pt x="273" y="115"/>
                  </a:lnTo>
                  <a:lnTo>
                    <a:pt x="271" y="115"/>
                  </a:lnTo>
                  <a:lnTo>
                    <a:pt x="269" y="116"/>
                  </a:lnTo>
                  <a:lnTo>
                    <a:pt x="267" y="118"/>
                  </a:lnTo>
                  <a:lnTo>
                    <a:pt x="265" y="118"/>
                  </a:lnTo>
                  <a:lnTo>
                    <a:pt x="263" y="118"/>
                  </a:lnTo>
                  <a:lnTo>
                    <a:pt x="261" y="118"/>
                  </a:lnTo>
                  <a:lnTo>
                    <a:pt x="259" y="118"/>
                  </a:lnTo>
                  <a:lnTo>
                    <a:pt x="258" y="118"/>
                  </a:lnTo>
                  <a:lnTo>
                    <a:pt x="256" y="118"/>
                  </a:lnTo>
                  <a:lnTo>
                    <a:pt x="254" y="118"/>
                  </a:lnTo>
                  <a:lnTo>
                    <a:pt x="252" y="118"/>
                  </a:lnTo>
                  <a:lnTo>
                    <a:pt x="250" y="116"/>
                  </a:lnTo>
                  <a:lnTo>
                    <a:pt x="248" y="115"/>
                  </a:lnTo>
                  <a:lnTo>
                    <a:pt x="246" y="115"/>
                  </a:lnTo>
                  <a:lnTo>
                    <a:pt x="244" y="113"/>
                  </a:lnTo>
                  <a:lnTo>
                    <a:pt x="242" y="111"/>
                  </a:lnTo>
                  <a:lnTo>
                    <a:pt x="242" y="109"/>
                  </a:lnTo>
                  <a:lnTo>
                    <a:pt x="240" y="107"/>
                  </a:lnTo>
                  <a:lnTo>
                    <a:pt x="240" y="107"/>
                  </a:lnTo>
                  <a:lnTo>
                    <a:pt x="238" y="103"/>
                  </a:lnTo>
                  <a:lnTo>
                    <a:pt x="238" y="101"/>
                  </a:lnTo>
                  <a:lnTo>
                    <a:pt x="238" y="99"/>
                  </a:lnTo>
                  <a:lnTo>
                    <a:pt x="238" y="97"/>
                  </a:lnTo>
                  <a:lnTo>
                    <a:pt x="238" y="95"/>
                  </a:lnTo>
                  <a:lnTo>
                    <a:pt x="238" y="93"/>
                  </a:lnTo>
                  <a:lnTo>
                    <a:pt x="238" y="91"/>
                  </a:lnTo>
                  <a:lnTo>
                    <a:pt x="240" y="89"/>
                  </a:lnTo>
                  <a:lnTo>
                    <a:pt x="240" y="87"/>
                  </a:lnTo>
                  <a:lnTo>
                    <a:pt x="242" y="86"/>
                  </a:lnTo>
                  <a:lnTo>
                    <a:pt x="242" y="84"/>
                  </a:lnTo>
                  <a:lnTo>
                    <a:pt x="244" y="82"/>
                  </a:lnTo>
                  <a:lnTo>
                    <a:pt x="246" y="80"/>
                  </a:lnTo>
                  <a:lnTo>
                    <a:pt x="248" y="80"/>
                  </a:lnTo>
                  <a:lnTo>
                    <a:pt x="250" y="78"/>
                  </a:lnTo>
                  <a:lnTo>
                    <a:pt x="252" y="78"/>
                  </a:lnTo>
                  <a:lnTo>
                    <a:pt x="254" y="76"/>
                  </a:lnTo>
                  <a:lnTo>
                    <a:pt x="256" y="76"/>
                  </a:lnTo>
                  <a:lnTo>
                    <a:pt x="258" y="76"/>
                  </a:lnTo>
                  <a:lnTo>
                    <a:pt x="259" y="76"/>
                  </a:lnTo>
                  <a:lnTo>
                    <a:pt x="261" y="76"/>
                  </a:lnTo>
                  <a:lnTo>
                    <a:pt x="263" y="76"/>
                  </a:lnTo>
                  <a:lnTo>
                    <a:pt x="265" y="76"/>
                  </a:lnTo>
                  <a:lnTo>
                    <a:pt x="267" y="78"/>
                  </a:lnTo>
                  <a:lnTo>
                    <a:pt x="269" y="78"/>
                  </a:lnTo>
                  <a:lnTo>
                    <a:pt x="271" y="80"/>
                  </a:lnTo>
                  <a:lnTo>
                    <a:pt x="273" y="80"/>
                  </a:lnTo>
                  <a:lnTo>
                    <a:pt x="275" y="82"/>
                  </a:lnTo>
                  <a:lnTo>
                    <a:pt x="277" y="84"/>
                  </a:lnTo>
                  <a:lnTo>
                    <a:pt x="277" y="86"/>
                  </a:lnTo>
                  <a:lnTo>
                    <a:pt x="279" y="87"/>
                  </a:lnTo>
                  <a:lnTo>
                    <a:pt x="279" y="89"/>
                  </a:lnTo>
                  <a:lnTo>
                    <a:pt x="281" y="91"/>
                  </a:lnTo>
                  <a:lnTo>
                    <a:pt x="281" y="93"/>
                  </a:lnTo>
                  <a:lnTo>
                    <a:pt x="281" y="95"/>
                  </a:lnTo>
                  <a:lnTo>
                    <a:pt x="281" y="97"/>
                  </a:lnTo>
                  <a:close/>
                  <a:moveTo>
                    <a:pt x="372" y="97"/>
                  </a:moveTo>
                  <a:lnTo>
                    <a:pt x="372" y="99"/>
                  </a:lnTo>
                  <a:lnTo>
                    <a:pt x="370" y="101"/>
                  </a:lnTo>
                  <a:lnTo>
                    <a:pt x="370" y="103"/>
                  </a:lnTo>
                  <a:lnTo>
                    <a:pt x="370" y="107"/>
                  </a:lnTo>
                  <a:lnTo>
                    <a:pt x="368" y="107"/>
                  </a:lnTo>
                  <a:lnTo>
                    <a:pt x="368" y="109"/>
                  </a:lnTo>
                  <a:lnTo>
                    <a:pt x="366" y="111"/>
                  </a:lnTo>
                  <a:lnTo>
                    <a:pt x="364" y="113"/>
                  </a:lnTo>
                  <a:lnTo>
                    <a:pt x="364" y="115"/>
                  </a:lnTo>
                  <a:lnTo>
                    <a:pt x="362" y="115"/>
                  </a:lnTo>
                  <a:lnTo>
                    <a:pt x="360" y="116"/>
                  </a:lnTo>
                  <a:lnTo>
                    <a:pt x="358" y="118"/>
                  </a:lnTo>
                  <a:lnTo>
                    <a:pt x="356" y="118"/>
                  </a:lnTo>
                  <a:lnTo>
                    <a:pt x="354" y="118"/>
                  </a:lnTo>
                  <a:lnTo>
                    <a:pt x="352" y="118"/>
                  </a:lnTo>
                  <a:lnTo>
                    <a:pt x="349" y="118"/>
                  </a:lnTo>
                  <a:lnTo>
                    <a:pt x="347" y="118"/>
                  </a:lnTo>
                  <a:lnTo>
                    <a:pt x="345" y="118"/>
                  </a:lnTo>
                  <a:lnTo>
                    <a:pt x="343" y="118"/>
                  </a:lnTo>
                  <a:lnTo>
                    <a:pt x="341" y="118"/>
                  </a:lnTo>
                  <a:lnTo>
                    <a:pt x="339" y="116"/>
                  </a:lnTo>
                  <a:lnTo>
                    <a:pt x="337" y="115"/>
                  </a:lnTo>
                  <a:lnTo>
                    <a:pt x="335" y="115"/>
                  </a:lnTo>
                  <a:lnTo>
                    <a:pt x="333" y="113"/>
                  </a:lnTo>
                  <a:lnTo>
                    <a:pt x="333" y="111"/>
                  </a:lnTo>
                  <a:lnTo>
                    <a:pt x="331" y="109"/>
                  </a:lnTo>
                  <a:lnTo>
                    <a:pt x="329" y="107"/>
                  </a:lnTo>
                  <a:lnTo>
                    <a:pt x="329" y="107"/>
                  </a:lnTo>
                  <a:lnTo>
                    <a:pt x="329" y="103"/>
                  </a:lnTo>
                  <a:lnTo>
                    <a:pt x="327" y="101"/>
                  </a:lnTo>
                  <a:lnTo>
                    <a:pt x="327" y="99"/>
                  </a:lnTo>
                  <a:lnTo>
                    <a:pt x="327" y="97"/>
                  </a:lnTo>
                  <a:lnTo>
                    <a:pt x="327" y="95"/>
                  </a:lnTo>
                  <a:lnTo>
                    <a:pt x="327" y="93"/>
                  </a:lnTo>
                  <a:lnTo>
                    <a:pt x="329" y="91"/>
                  </a:lnTo>
                  <a:lnTo>
                    <a:pt x="329" y="89"/>
                  </a:lnTo>
                  <a:lnTo>
                    <a:pt x="329" y="87"/>
                  </a:lnTo>
                  <a:lnTo>
                    <a:pt x="331" y="86"/>
                  </a:lnTo>
                  <a:lnTo>
                    <a:pt x="333" y="84"/>
                  </a:lnTo>
                  <a:lnTo>
                    <a:pt x="333" y="82"/>
                  </a:lnTo>
                  <a:lnTo>
                    <a:pt x="335" y="80"/>
                  </a:lnTo>
                  <a:lnTo>
                    <a:pt x="337" y="80"/>
                  </a:lnTo>
                  <a:lnTo>
                    <a:pt x="339" y="78"/>
                  </a:lnTo>
                  <a:lnTo>
                    <a:pt x="341" y="78"/>
                  </a:lnTo>
                  <a:lnTo>
                    <a:pt x="343" y="76"/>
                  </a:lnTo>
                  <a:lnTo>
                    <a:pt x="345" y="76"/>
                  </a:lnTo>
                  <a:lnTo>
                    <a:pt x="347" y="76"/>
                  </a:lnTo>
                  <a:lnTo>
                    <a:pt x="349" y="76"/>
                  </a:lnTo>
                  <a:lnTo>
                    <a:pt x="352" y="76"/>
                  </a:lnTo>
                  <a:lnTo>
                    <a:pt x="354" y="76"/>
                  </a:lnTo>
                  <a:lnTo>
                    <a:pt x="356" y="76"/>
                  </a:lnTo>
                  <a:lnTo>
                    <a:pt x="358" y="78"/>
                  </a:lnTo>
                  <a:lnTo>
                    <a:pt x="360" y="78"/>
                  </a:lnTo>
                  <a:lnTo>
                    <a:pt x="362" y="80"/>
                  </a:lnTo>
                  <a:lnTo>
                    <a:pt x="364" y="80"/>
                  </a:lnTo>
                  <a:lnTo>
                    <a:pt x="364" y="82"/>
                  </a:lnTo>
                  <a:lnTo>
                    <a:pt x="366" y="84"/>
                  </a:lnTo>
                  <a:lnTo>
                    <a:pt x="368" y="86"/>
                  </a:lnTo>
                  <a:lnTo>
                    <a:pt x="368" y="87"/>
                  </a:lnTo>
                  <a:lnTo>
                    <a:pt x="370" y="89"/>
                  </a:lnTo>
                  <a:lnTo>
                    <a:pt x="370" y="91"/>
                  </a:lnTo>
                  <a:lnTo>
                    <a:pt x="370" y="93"/>
                  </a:lnTo>
                  <a:lnTo>
                    <a:pt x="372" y="95"/>
                  </a:lnTo>
                  <a:lnTo>
                    <a:pt x="372"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nvGrpSpPr>
            <p:cNvPr id="1148" name="Group 1147"/>
            <p:cNvGrpSpPr/>
            <p:nvPr/>
          </p:nvGrpSpPr>
          <p:grpSpPr>
            <a:xfrm>
              <a:off x="5683250" y="493713"/>
              <a:ext cx="485775" cy="393701"/>
              <a:chOff x="5683250" y="493713"/>
              <a:chExt cx="485775" cy="393701"/>
            </a:xfrm>
            <a:grpFill/>
          </p:grpSpPr>
          <p:sp>
            <p:nvSpPr>
              <p:cNvPr id="129" name="Rectangle 30"/>
              <p:cNvSpPr>
                <a:spLocks noChangeArrowheads="1"/>
              </p:cNvSpPr>
              <p:nvPr/>
            </p:nvSpPr>
            <p:spPr bwMode="auto">
              <a:xfrm>
                <a:off x="5772150" y="493713"/>
                <a:ext cx="127000"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0" name="Rectangle 31"/>
              <p:cNvSpPr>
                <a:spLocks noChangeArrowheads="1"/>
              </p:cNvSpPr>
              <p:nvPr/>
            </p:nvSpPr>
            <p:spPr bwMode="auto">
              <a:xfrm>
                <a:off x="5772150" y="601663"/>
                <a:ext cx="127000" cy="122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2" name="Freeform 33"/>
              <p:cNvSpPr>
                <a:spLocks/>
              </p:cNvSpPr>
              <p:nvPr/>
            </p:nvSpPr>
            <p:spPr bwMode="auto">
              <a:xfrm>
                <a:off x="5683250" y="742951"/>
                <a:ext cx="485775" cy="144463"/>
              </a:xfrm>
              <a:custGeom>
                <a:avLst/>
                <a:gdLst>
                  <a:gd name="T0" fmla="*/ 265 w 306"/>
                  <a:gd name="T1" fmla="*/ 5 h 91"/>
                  <a:gd name="T2" fmla="*/ 264 w 306"/>
                  <a:gd name="T3" fmla="*/ 5 h 91"/>
                  <a:gd name="T4" fmla="*/ 264 w 306"/>
                  <a:gd name="T5" fmla="*/ 4 h 91"/>
                  <a:gd name="T6" fmla="*/ 262 w 306"/>
                  <a:gd name="T7" fmla="*/ 4 h 91"/>
                  <a:gd name="T8" fmla="*/ 260 w 306"/>
                  <a:gd name="T9" fmla="*/ 2 h 91"/>
                  <a:gd name="T10" fmla="*/ 260 w 306"/>
                  <a:gd name="T11" fmla="*/ 2 h 91"/>
                  <a:gd name="T12" fmla="*/ 258 w 306"/>
                  <a:gd name="T13" fmla="*/ 0 h 91"/>
                  <a:gd name="T14" fmla="*/ 256 w 306"/>
                  <a:gd name="T15" fmla="*/ 0 h 91"/>
                  <a:gd name="T16" fmla="*/ 254 w 306"/>
                  <a:gd name="T17" fmla="*/ 0 h 91"/>
                  <a:gd name="T18" fmla="*/ 12 w 306"/>
                  <a:gd name="T19" fmla="*/ 0 h 91"/>
                  <a:gd name="T20" fmla="*/ 10 w 306"/>
                  <a:gd name="T21" fmla="*/ 0 h 91"/>
                  <a:gd name="T22" fmla="*/ 8 w 306"/>
                  <a:gd name="T23" fmla="*/ 2 h 91"/>
                  <a:gd name="T24" fmla="*/ 6 w 306"/>
                  <a:gd name="T25" fmla="*/ 2 h 91"/>
                  <a:gd name="T26" fmla="*/ 4 w 306"/>
                  <a:gd name="T27" fmla="*/ 4 h 91"/>
                  <a:gd name="T28" fmla="*/ 2 w 306"/>
                  <a:gd name="T29" fmla="*/ 5 h 91"/>
                  <a:gd name="T30" fmla="*/ 2 w 306"/>
                  <a:gd name="T31" fmla="*/ 7 h 91"/>
                  <a:gd name="T32" fmla="*/ 2 w 306"/>
                  <a:gd name="T33" fmla="*/ 9 h 91"/>
                  <a:gd name="T34" fmla="*/ 0 w 306"/>
                  <a:gd name="T35" fmla="*/ 11 h 91"/>
                  <a:gd name="T36" fmla="*/ 0 w 306"/>
                  <a:gd name="T37" fmla="*/ 91 h 91"/>
                  <a:gd name="T38" fmla="*/ 306 w 306"/>
                  <a:gd name="T39" fmla="*/ 91 h 91"/>
                  <a:gd name="T40" fmla="*/ 265 w 306"/>
                  <a:gd name="T41"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6" h="91">
                    <a:moveTo>
                      <a:pt x="265" y="5"/>
                    </a:moveTo>
                    <a:lnTo>
                      <a:pt x="264" y="5"/>
                    </a:lnTo>
                    <a:lnTo>
                      <a:pt x="264" y="4"/>
                    </a:lnTo>
                    <a:lnTo>
                      <a:pt x="262" y="4"/>
                    </a:lnTo>
                    <a:lnTo>
                      <a:pt x="260" y="2"/>
                    </a:lnTo>
                    <a:lnTo>
                      <a:pt x="260" y="2"/>
                    </a:lnTo>
                    <a:lnTo>
                      <a:pt x="258" y="0"/>
                    </a:lnTo>
                    <a:lnTo>
                      <a:pt x="256" y="0"/>
                    </a:lnTo>
                    <a:lnTo>
                      <a:pt x="254" y="0"/>
                    </a:lnTo>
                    <a:lnTo>
                      <a:pt x="12" y="0"/>
                    </a:lnTo>
                    <a:lnTo>
                      <a:pt x="10" y="0"/>
                    </a:lnTo>
                    <a:lnTo>
                      <a:pt x="8" y="2"/>
                    </a:lnTo>
                    <a:lnTo>
                      <a:pt x="6" y="2"/>
                    </a:lnTo>
                    <a:lnTo>
                      <a:pt x="4" y="4"/>
                    </a:lnTo>
                    <a:lnTo>
                      <a:pt x="2" y="5"/>
                    </a:lnTo>
                    <a:lnTo>
                      <a:pt x="2" y="7"/>
                    </a:lnTo>
                    <a:lnTo>
                      <a:pt x="2" y="9"/>
                    </a:lnTo>
                    <a:lnTo>
                      <a:pt x="0" y="11"/>
                    </a:lnTo>
                    <a:lnTo>
                      <a:pt x="0" y="91"/>
                    </a:lnTo>
                    <a:lnTo>
                      <a:pt x="306" y="91"/>
                    </a:lnTo>
                    <a:lnTo>
                      <a:pt x="26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grpSp>
        <p:nvGrpSpPr>
          <p:cNvPr id="1153" name="Group 1152"/>
          <p:cNvGrpSpPr/>
          <p:nvPr/>
        </p:nvGrpSpPr>
        <p:grpSpPr>
          <a:xfrm>
            <a:off x="7619546" y="486626"/>
            <a:ext cx="409861" cy="461341"/>
            <a:chOff x="15638463" y="330201"/>
            <a:chExt cx="985837" cy="1109662"/>
          </a:xfrm>
          <a:solidFill>
            <a:srgbClr val="002B4E"/>
          </a:solidFill>
        </p:grpSpPr>
        <p:sp>
          <p:nvSpPr>
            <p:cNvPr id="133" name="Freeform 34"/>
            <p:cNvSpPr>
              <a:spLocks noEditPoints="1"/>
            </p:cNvSpPr>
            <p:nvPr/>
          </p:nvSpPr>
          <p:spPr bwMode="auto">
            <a:xfrm>
              <a:off x="15855950" y="330201"/>
              <a:ext cx="547687" cy="646113"/>
            </a:xfrm>
            <a:custGeom>
              <a:avLst/>
              <a:gdLst>
                <a:gd name="T0" fmla="*/ 19 w 345"/>
                <a:gd name="T1" fmla="*/ 295 h 407"/>
                <a:gd name="T2" fmla="*/ 48 w 345"/>
                <a:gd name="T3" fmla="*/ 312 h 407"/>
                <a:gd name="T4" fmla="*/ 85 w 345"/>
                <a:gd name="T5" fmla="*/ 366 h 407"/>
                <a:gd name="T6" fmla="*/ 110 w 345"/>
                <a:gd name="T7" fmla="*/ 391 h 407"/>
                <a:gd name="T8" fmla="*/ 149 w 345"/>
                <a:gd name="T9" fmla="*/ 405 h 407"/>
                <a:gd name="T10" fmla="*/ 196 w 345"/>
                <a:gd name="T11" fmla="*/ 405 h 407"/>
                <a:gd name="T12" fmla="*/ 234 w 345"/>
                <a:gd name="T13" fmla="*/ 391 h 407"/>
                <a:gd name="T14" fmla="*/ 261 w 345"/>
                <a:gd name="T15" fmla="*/ 366 h 407"/>
                <a:gd name="T16" fmla="*/ 298 w 345"/>
                <a:gd name="T17" fmla="*/ 312 h 407"/>
                <a:gd name="T18" fmla="*/ 325 w 345"/>
                <a:gd name="T19" fmla="*/ 295 h 407"/>
                <a:gd name="T20" fmla="*/ 343 w 345"/>
                <a:gd name="T21" fmla="*/ 252 h 407"/>
                <a:gd name="T22" fmla="*/ 343 w 345"/>
                <a:gd name="T23" fmla="*/ 225 h 407"/>
                <a:gd name="T24" fmla="*/ 333 w 345"/>
                <a:gd name="T25" fmla="*/ 204 h 407"/>
                <a:gd name="T26" fmla="*/ 321 w 345"/>
                <a:gd name="T27" fmla="*/ 165 h 407"/>
                <a:gd name="T28" fmla="*/ 319 w 345"/>
                <a:gd name="T29" fmla="*/ 109 h 407"/>
                <a:gd name="T30" fmla="*/ 306 w 345"/>
                <a:gd name="T31" fmla="*/ 68 h 407"/>
                <a:gd name="T32" fmla="*/ 279 w 345"/>
                <a:gd name="T33" fmla="*/ 35 h 407"/>
                <a:gd name="T34" fmla="*/ 232 w 345"/>
                <a:gd name="T35" fmla="*/ 10 h 407"/>
                <a:gd name="T36" fmla="*/ 182 w 345"/>
                <a:gd name="T37" fmla="*/ 0 h 407"/>
                <a:gd name="T38" fmla="*/ 143 w 345"/>
                <a:gd name="T39" fmla="*/ 8 h 407"/>
                <a:gd name="T40" fmla="*/ 110 w 345"/>
                <a:gd name="T41" fmla="*/ 24 h 407"/>
                <a:gd name="T42" fmla="*/ 77 w 345"/>
                <a:gd name="T43" fmla="*/ 58 h 407"/>
                <a:gd name="T44" fmla="*/ 46 w 345"/>
                <a:gd name="T45" fmla="*/ 66 h 407"/>
                <a:gd name="T46" fmla="*/ 21 w 345"/>
                <a:gd name="T47" fmla="*/ 91 h 407"/>
                <a:gd name="T48" fmla="*/ 10 w 345"/>
                <a:gd name="T49" fmla="*/ 132 h 407"/>
                <a:gd name="T50" fmla="*/ 16 w 345"/>
                <a:gd name="T51" fmla="*/ 167 h 407"/>
                <a:gd name="T52" fmla="*/ 14 w 345"/>
                <a:gd name="T53" fmla="*/ 200 h 407"/>
                <a:gd name="T54" fmla="*/ 4 w 345"/>
                <a:gd name="T55" fmla="*/ 219 h 407"/>
                <a:gd name="T56" fmla="*/ 0 w 345"/>
                <a:gd name="T57" fmla="*/ 246 h 407"/>
                <a:gd name="T58" fmla="*/ 33 w 345"/>
                <a:gd name="T59" fmla="*/ 229 h 407"/>
                <a:gd name="T60" fmla="*/ 43 w 345"/>
                <a:gd name="T61" fmla="*/ 219 h 407"/>
                <a:gd name="T62" fmla="*/ 52 w 345"/>
                <a:gd name="T63" fmla="*/ 204 h 407"/>
                <a:gd name="T64" fmla="*/ 74 w 345"/>
                <a:gd name="T65" fmla="*/ 175 h 407"/>
                <a:gd name="T66" fmla="*/ 106 w 345"/>
                <a:gd name="T67" fmla="*/ 142 h 407"/>
                <a:gd name="T68" fmla="*/ 145 w 345"/>
                <a:gd name="T69" fmla="*/ 147 h 407"/>
                <a:gd name="T70" fmla="*/ 209 w 345"/>
                <a:gd name="T71" fmla="*/ 169 h 407"/>
                <a:gd name="T72" fmla="*/ 292 w 345"/>
                <a:gd name="T73" fmla="*/ 196 h 407"/>
                <a:gd name="T74" fmla="*/ 296 w 345"/>
                <a:gd name="T75" fmla="*/ 217 h 407"/>
                <a:gd name="T76" fmla="*/ 308 w 345"/>
                <a:gd name="T77" fmla="*/ 221 h 407"/>
                <a:gd name="T78" fmla="*/ 312 w 345"/>
                <a:gd name="T79" fmla="*/ 244 h 407"/>
                <a:gd name="T80" fmla="*/ 302 w 345"/>
                <a:gd name="T81" fmla="*/ 273 h 407"/>
                <a:gd name="T82" fmla="*/ 285 w 345"/>
                <a:gd name="T83" fmla="*/ 283 h 407"/>
                <a:gd name="T84" fmla="*/ 269 w 345"/>
                <a:gd name="T85" fmla="*/ 287 h 407"/>
                <a:gd name="T86" fmla="*/ 238 w 345"/>
                <a:gd name="T87" fmla="*/ 343 h 407"/>
                <a:gd name="T88" fmla="*/ 207 w 345"/>
                <a:gd name="T89" fmla="*/ 370 h 407"/>
                <a:gd name="T90" fmla="*/ 172 w 345"/>
                <a:gd name="T91" fmla="*/ 376 h 407"/>
                <a:gd name="T92" fmla="*/ 137 w 345"/>
                <a:gd name="T93" fmla="*/ 370 h 407"/>
                <a:gd name="T94" fmla="*/ 108 w 345"/>
                <a:gd name="T95" fmla="*/ 343 h 407"/>
                <a:gd name="T96" fmla="*/ 76 w 345"/>
                <a:gd name="T97" fmla="*/ 287 h 407"/>
                <a:gd name="T98" fmla="*/ 60 w 345"/>
                <a:gd name="T99" fmla="*/ 283 h 407"/>
                <a:gd name="T100" fmla="*/ 46 w 345"/>
                <a:gd name="T101" fmla="*/ 277 h 407"/>
                <a:gd name="T102" fmla="*/ 35 w 345"/>
                <a:gd name="T103" fmla="*/ 25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5" h="407">
                  <a:moveTo>
                    <a:pt x="4" y="260"/>
                  </a:moveTo>
                  <a:lnTo>
                    <a:pt x="8" y="275"/>
                  </a:lnTo>
                  <a:lnTo>
                    <a:pt x="14" y="287"/>
                  </a:lnTo>
                  <a:lnTo>
                    <a:pt x="19" y="295"/>
                  </a:lnTo>
                  <a:lnTo>
                    <a:pt x="27" y="302"/>
                  </a:lnTo>
                  <a:lnTo>
                    <a:pt x="35" y="308"/>
                  </a:lnTo>
                  <a:lnTo>
                    <a:pt x="41" y="310"/>
                  </a:lnTo>
                  <a:lnTo>
                    <a:pt x="48" y="312"/>
                  </a:lnTo>
                  <a:lnTo>
                    <a:pt x="52" y="314"/>
                  </a:lnTo>
                  <a:lnTo>
                    <a:pt x="62" y="327"/>
                  </a:lnTo>
                  <a:lnTo>
                    <a:pt x="72" y="347"/>
                  </a:lnTo>
                  <a:lnTo>
                    <a:pt x="85" y="366"/>
                  </a:lnTo>
                  <a:lnTo>
                    <a:pt x="91" y="374"/>
                  </a:lnTo>
                  <a:lnTo>
                    <a:pt x="99" y="382"/>
                  </a:lnTo>
                  <a:lnTo>
                    <a:pt x="105" y="386"/>
                  </a:lnTo>
                  <a:lnTo>
                    <a:pt x="110" y="391"/>
                  </a:lnTo>
                  <a:lnTo>
                    <a:pt x="118" y="395"/>
                  </a:lnTo>
                  <a:lnTo>
                    <a:pt x="128" y="399"/>
                  </a:lnTo>
                  <a:lnTo>
                    <a:pt x="137" y="403"/>
                  </a:lnTo>
                  <a:lnTo>
                    <a:pt x="149" y="405"/>
                  </a:lnTo>
                  <a:lnTo>
                    <a:pt x="161" y="407"/>
                  </a:lnTo>
                  <a:lnTo>
                    <a:pt x="172" y="407"/>
                  </a:lnTo>
                  <a:lnTo>
                    <a:pt x="184" y="407"/>
                  </a:lnTo>
                  <a:lnTo>
                    <a:pt x="196" y="405"/>
                  </a:lnTo>
                  <a:lnTo>
                    <a:pt x="207" y="403"/>
                  </a:lnTo>
                  <a:lnTo>
                    <a:pt x="219" y="399"/>
                  </a:lnTo>
                  <a:lnTo>
                    <a:pt x="226" y="395"/>
                  </a:lnTo>
                  <a:lnTo>
                    <a:pt x="234" y="391"/>
                  </a:lnTo>
                  <a:lnTo>
                    <a:pt x="240" y="386"/>
                  </a:lnTo>
                  <a:lnTo>
                    <a:pt x="246" y="382"/>
                  </a:lnTo>
                  <a:lnTo>
                    <a:pt x="254" y="374"/>
                  </a:lnTo>
                  <a:lnTo>
                    <a:pt x="261" y="366"/>
                  </a:lnTo>
                  <a:lnTo>
                    <a:pt x="273" y="347"/>
                  </a:lnTo>
                  <a:lnTo>
                    <a:pt x="283" y="327"/>
                  </a:lnTo>
                  <a:lnTo>
                    <a:pt x="292" y="314"/>
                  </a:lnTo>
                  <a:lnTo>
                    <a:pt x="298" y="312"/>
                  </a:lnTo>
                  <a:lnTo>
                    <a:pt x="304" y="310"/>
                  </a:lnTo>
                  <a:lnTo>
                    <a:pt x="310" y="308"/>
                  </a:lnTo>
                  <a:lnTo>
                    <a:pt x="317" y="302"/>
                  </a:lnTo>
                  <a:lnTo>
                    <a:pt x="325" y="295"/>
                  </a:lnTo>
                  <a:lnTo>
                    <a:pt x="331" y="287"/>
                  </a:lnTo>
                  <a:lnTo>
                    <a:pt x="337" y="275"/>
                  </a:lnTo>
                  <a:lnTo>
                    <a:pt x="341" y="260"/>
                  </a:lnTo>
                  <a:lnTo>
                    <a:pt x="343" y="252"/>
                  </a:lnTo>
                  <a:lnTo>
                    <a:pt x="345" y="246"/>
                  </a:lnTo>
                  <a:lnTo>
                    <a:pt x="345" y="238"/>
                  </a:lnTo>
                  <a:lnTo>
                    <a:pt x="345" y="231"/>
                  </a:lnTo>
                  <a:lnTo>
                    <a:pt x="343" y="225"/>
                  </a:lnTo>
                  <a:lnTo>
                    <a:pt x="343" y="219"/>
                  </a:lnTo>
                  <a:lnTo>
                    <a:pt x="339" y="213"/>
                  </a:lnTo>
                  <a:lnTo>
                    <a:pt x="337" y="207"/>
                  </a:lnTo>
                  <a:lnTo>
                    <a:pt x="333" y="204"/>
                  </a:lnTo>
                  <a:lnTo>
                    <a:pt x="331" y="200"/>
                  </a:lnTo>
                  <a:lnTo>
                    <a:pt x="323" y="194"/>
                  </a:lnTo>
                  <a:lnTo>
                    <a:pt x="323" y="180"/>
                  </a:lnTo>
                  <a:lnTo>
                    <a:pt x="321" y="165"/>
                  </a:lnTo>
                  <a:lnTo>
                    <a:pt x="323" y="155"/>
                  </a:lnTo>
                  <a:lnTo>
                    <a:pt x="323" y="144"/>
                  </a:lnTo>
                  <a:lnTo>
                    <a:pt x="321" y="126"/>
                  </a:lnTo>
                  <a:lnTo>
                    <a:pt x="319" y="109"/>
                  </a:lnTo>
                  <a:lnTo>
                    <a:pt x="315" y="97"/>
                  </a:lnTo>
                  <a:lnTo>
                    <a:pt x="314" y="87"/>
                  </a:lnTo>
                  <a:lnTo>
                    <a:pt x="310" y="78"/>
                  </a:lnTo>
                  <a:lnTo>
                    <a:pt x="306" y="68"/>
                  </a:lnTo>
                  <a:lnTo>
                    <a:pt x="300" y="58"/>
                  </a:lnTo>
                  <a:lnTo>
                    <a:pt x="294" y="51"/>
                  </a:lnTo>
                  <a:lnTo>
                    <a:pt x="286" y="43"/>
                  </a:lnTo>
                  <a:lnTo>
                    <a:pt x="279" y="35"/>
                  </a:lnTo>
                  <a:lnTo>
                    <a:pt x="267" y="27"/>
                  </a:lnTo>
                  <a:lnTo>
                    <a:pt x="256" y="20"/>
                  </a:lnTo>
                  <a:lnTo>
                    <a:pt x="244" y="14"/>
                  </a:lnTo>
                  <a:lnTo>
                    <a:pt x="232" y="10"/>
                  </a:lnTo>
                  <a:lnTo>
                    <a:pt x="219" y="6"/>
                  </a:lnTo>
                  <a:lnTo>
                    <a:pt x="207" y="2"/>
                  </a:lnTo>
                  <a:lnTo>
                    <a:pt x="196" y="2"/>
                  </a:lnTo>
                  <a:lnTo>
                    <a:pt x="182" y="0"/>
                  </a:lnTo>
                  <a:lnTo>
                    <a:pt x="172" y="0"/>
                  </a:lnTo>
                  <a:lnTo>
                    <a:pt x="163" y="2"/>
                  </a:lnTo>
                  <a:lnTo>
                    <a:pt x="153" y="4"/>
                  </a:lnTo>
                  <a:lnTo>
                    <a:pt x="143" y="8"/>
                  </a:lnTo>
                  <a:lnTo>
                    <a:pt x="134" y="10"/>
                  </a:lnTo>
                  <a:lnTo>
                    <a:pt x="126" y="14"/>
                  </a:lnTo>
                  <a:lnTo>
                    <a:pt x="116" y="18"/>
                  </a:lnTo>
                  <a:lnTo>
                    <a:pt x="110" y="24"/>
                  </a:lnTo>
                  <a:lnTo>
                    <a:pt x="99" y="31"/>
                  </a:lnTo>
                  <a:lnTo>
                    <a:pt x="89" y="43"/>
                  </a:lnTo>
                  <a:lnTo>
                    <a:pt x="81" y="51"/>
                  </a:lnTo>
                  <a:lnTo>
                    <a:pt x="77" y="58"/>
                  </a:lnTo>
                  <a:lnTo>
                    <a:pt x="72" y="58"/>
                  </a:lnTo>
                  <a:lnTo>
                    <a:pt x="64" y="60"/>
                  </a:lnTo>
                  <a:lnTo>
                    <a:pt x="54" y="62"/>
                  </a:lnTo>
                  <a:lnTo>
                    <a:pt x="46" y="66"/>
                  </a:lnTo>
                  <a:lnTo>
                    <a:pt x="39" y="74"/>
                  </a:lnTo>
                  <a:lnTo>
                    <a:pt x="29" y="82"/>
                  </a:lnTo>
                  <a:lnTo>
                    <a:pt x="27" y="85"/>
                  </a:lnTo>
                  <a:lnTo>
                    <a:pt x="21" y="91"/>
                  </a:lnTo>
                  <a:lnTo>
                    <a:pt x="19" y="97"/>
                  </a:lnTo>
                  <a:lnTo>
                    <a:pt x="16" y="107"/>
                  </a:lnTo>
                  <a:lnTo>
                    <a:pt x="12" y="118"/>
                  </a:lnTo>
                  <a:lnTo>
                    <a:pt x="10" y="132"/>
                  </a:lnTo>
                  <a:lnTo>
                    <a:pt x="10" y="144"/>
                  </a:lnTo>
                  <a:lnTo>
                    <a:pt x="12" y="151"/>
                  </a:lnTo>
                  <a:lnTo>
                    <a:pt x="14" y="161"/>
                  </a:lnTo>
                  <a:lnTo>
                    <a:pt x="16" y="167"/>
                  </a:lnTo>
                  <a:lnTo>
                    <a:pt x="17" y="175"/>
                  </a:lnTo>
                  <a:lnTo>
                    <a:pt x="21" y="178"/>
                  </a:lnTo>
                  <a:lnTo>
                    <a:pt x="21" y="194"/>
                  </a:lnTo>
                  <a:lnTo>
                    <a:pt x="14" y="200"/>
                  </a:lnTo>
                  <a:lnTo>
                    <a:pt x="12" y="204"/>
                  </a:lnTo>
                  <a:lnTo>
                    <a:pt x="8" y="207"/>
                  </a:lnTo>
                  <a:lnTo>
                    <a:pt x="6" y="213"/>
                  </a:lnTo>
                  <a:lnTo>
                    <a:pt x="4" y="219"/>
                  </a:lnTo>
                  <a:lnTo>
                    <a:pt x="2" y="225"/>
                  </a:lnTo>
                  <a:lnTo>
                    <a:pt x="0" y="231"/>
                  </a:lnTo>
                  <a:lnTo>
                    <a:pt x="0" y="238"/>
                  </a:lnTo>
                  <a:lnTo>
                    <a:pt x="0" y="246"/>
                  </a:lnTo>
                  <a:lnTo>
                    <a:pt x="2" y="252"/>
                  </a:lnTo>
                  <a:lnTo>
                    <a:pt x="4" y="260"/>
                  </a:lnTo>
                  <a:close/>
                  <a:moveTo>
                    <a:pt x="33" y="236"/>
                  </a:moveTo>
                  <a:lnTo>
                    <a:pt x="33" y="229"/>
                  </a:lnTo>
                  <a:lnTo>
                    <a:pt x="35" y="225"/>
                  </a:lnTo>
                  <a:lnTo>
                    <a:pt x="39" y="221"/>
                  </a:lnTo>
                  <a:lnTo>
                    <a:pt x="41" y="221"/>
                  </a:lnTo>
                  <a:lnTo>
                    <a:pt x="43" y="219"/>
                  </a:lnTo>
                  <a:lnTo>
                    <a:pt x="46" y="219"/>
                  </a:lnTo>
                  <a:lnTo>
                    <a:pt x="50" y="215"/>
                  </a:lnTo>
                  <a:lnTo>
                    <a:pt x="52" y="209"/>
                  </a:lnTo>
                  <a:lnTo>
                    <a:pt x="52" y="204"/>
                  </a:lnTo>
                  <a:lnTo>
                    <a:pt x="52" y="198"/>
                  </a:lnTo>
                  <a:lnTo>
                    <a:pt x="52" y="184"/>
                  </a:lnTo>
                  <a:lnTo>
                    <a:pt x="62" y="180"/>
                  </a:lnTo>
                  <a:lnTo>
                    <a:pt x="74" y="175"/>
                  </a:lnTo>
                  <a:lnTo>
                    <a:pt x="85" y="165"/>
                  </a:lnTo>
                  <a:lnTo>
                    <a:pt x="97" y="155"/>
                  </a:lnTo>
                  <a:lnTo>
                    <a:pt x="103" y="147"/>
                  </a:lnTo>
                  <a:lnTo>
                    <a:pt x="106" y="142"/>
                  </a:lnTo>
                  <a:lnTo>
                    <a:pt x="114" y="126"/>
                  </a:lnTo>
                  <a:lnTo>
                    <a:pt x="122" y="134"/>
                  </a:lnTo>
                  <a:lnTo>
                    <a:pt x="134" y="142"/>
                  </a:lnTo>
                  <a:lnTo>
                    <a:pt x="145" y="147"/>
                  </a:lnTo>
                  <a:lnTo>
                    <a:pt x="161" y="155"/>
                  </a:lnTo>
                  <a:lnTo>
                    <a:pt x="174" y="161"/>
                  </a:lnTo>
                  <a:lnTo>
                    <a:pt x="192" y="165"/>
                  </a:lnTo>
                  <a:lnTo>
                    <a:pt x="209" y="169"/>
                  </a:lnTo>
                  <a:lnTo>
                    <a:pt x="228" y="173"/>
                  </a:lnTo>
                  <a:lnTo>
                    <a:pt x="263" y="176"/>
                  </a:lnTo>
                  <a:lnTo>
                    <a:pt x="292" y="180"/>
                  </a:lnTo>
                  <a:lnTo>
                    <a:pt x="292" y="196"/>
                  </a:lnTo>
                  <a:lnTo>
                    <a:pt x="292" y="204"/>
                  </a:lnTo>
                  <a:lnTo>
                    <a:pt x="292" y="209"/>
                  </a:lnTo>
                  <a:lnTo>
                    <a:pt x="294" y="215"/>
                  </a:lnTo>
                  <a:lnTo>
                    <a:pt x="296" y="217"/>
                  </a:lnTo>
                  <a:lnTo>
                    <a:pt x="298" y="219"/>
                  </a:lnTo>
                  <a:lnTo>
                    <a:pt x="302" y="219"/>
                  </a:lnTo>
                  <a:lnTo>
                    <a:pt x="304" y="221"/>
                  </a:lnTo>
                  <a:lnTo>
                    <a:pt x="308" y="221"/>
                  </a:lnTo>
                  <a:lnTo>
                    <a:pt x="310" y="225"/>
                  </a:lnTo>
                  <a:lnTo>
                    <a:pt x="312" y="229"/>
                  </a:lnTo>
                  <a:lnTo>
                    <a:pt x="312" y="236"/>
                  </a:lnTo>
                  <a:lnTo>
                    <a:pt x="312" y="244"/>
                  </a:lnTo>
                  <a:lnTo>
                    <a:pt x="310" y="252"/>
                  </a:lnTo>
                  <a:lnTo>
                    <a:pt x="308" y="262"/>
                  </a:lnTo>
                  <a:lnTo>
                    <a:pt x="304" y="269"/>
                  </a:lnTo>
                  <a:lnTo>
                    <a:pt x="302" y="273"/>
                  </a:lnTo>
                  <a:lnTo>
                    <a:pt x="298" y="277"/>
                  </a:lnTo>
                  <a:lnTo>
                    <a:pt x="294" y="279"/>
                  </a:lnTo>
                  <a:lnTo>
                    <a:pt x="292" y="281"/>
                  </a:lnTo>
                  <a:lnTo>
                    <a:pt x="285" y="283"/>
                  </a:lnTo>
                  <a:lnTo>
                    <a:pt x="285" y="283"/>
                  </a:lnTo>
                  <a:lnTo>
                    <a:pt x="279" y="281"/>
                  </a:lnTo>
                  <a:lnTo>
                    <a:pt x="275" y="283"/>
                  </a:lnTo>
                  <a:lnTo>
                    <a:pt x="269" y="287"/>
                  </a:lnTo>
                  <a:lnTo>
                    <a:pt x="267" y="291"/>
                  </a:lnTo>
                  <a:lnTo>
                    <a:pt x="259" y="306"/>
                  </a:lnTo>
                  <a:lnTo>
                    <a:pt x="250" y="324"/>
                  </a:lnTo>
                  <a:lnTo>
                    <a:pt x="238" y="343"/>
                  </a:lnTo>
                  <a:lnTo>
                    <a:pt x="230" y="351"/>
                  </a:lnTo>
                  <a:lnTo>
                    <a:pt x="225" y="358"/>
                  </a:lnTo>
                  <a:lnTo>
                    <a:pt x="217" y="364"/>
                  </a:lnTo>
                  <a:lnTo>
                    <a:pt x="207" y="370"/>
                  </a:lnTo>
                  <a:lnTo>
                    <a:pt x="197" y="372"/>
                  </a:lnTo>
                  <a:lnTo>
                    <a:pt x="190" y="374"/>
                  </a:lnTo>
                  <a:lnTo>
                    <a:pt x="180" y="376"/>
                  </a:lnTo>
                  <a:lnTo>
                    <a:pt x="172" y="376"/>
                  </a:lnTo>
                  <a:lnTo>
                    <a:pt x="165" y="376"/>
                  </a:lnTo>
                  <a:lnTo>
                    <a:pt x="155" y="374"/>
                  </a:lnTo>
                  <a:lnTo>
                    <a:pt x="147" y="372"/>
                  </a:lnTo>
                  <a:lnTo>
                    <a:pt x="137" y="370"/>
                  </a:lnTo>
                  <a:lnTo>
                    <a:pt x="128" y="364"/>
                  </a:lnTo>
                  <a:lnTo>
                    <a:pt x="120" y="358"/>
                  </a:lnTo>
                  <a:lnTo>
                    <a:pt x="114" y="351"/>
                  </a:lnTo>
                  <a:lnTo>
                    <a:pt x="108" y="343"/>
                  </a:lnTo>
                  <a:lnTo>
                    <a:pt x="95" y="324"/>
                  </a:lnTo>
                  <a:lnTo>
                    <a:pt x="85" y="306"/>
                  </a:lnTo>
                  <a:lnTo>
                    <a:pt x="77" y="291"/>
                  </a:lnTo>
                  <a:lnTo>
                    <a:pt x="76" y="287"/>
                  </a:lnTo>
                  <a:lnTo>
                    <a:pt x="72" y="285"/>
                  </a:lnTo>
                  <a:lnTo>
                    <a:pt x="68" y="283"/>
                  </a:lnTo>
                  <a:lnTo>
                    <a:pt x="64" y="281"/>
                  </a:lnTo>
                  <a:lnTo>
                    <a:pt x="60" y="283"/>
                  </a:lnTo>
                  <a:lnTo>
                    <a:pt x="60" y="283"/>
                  </a:lnTo>
                  <a:lnTo>
                    <a:pt x="54" y="281"/>
                  </a:lnTo>
                  <a:lnTo>
                    <a:pt x="50" y="279"/>
                  </a:lnTo>
                  <a:lnTo>
                    <a:pt x="46" y="277"/>
                  </a:lnTo>
                  <a:lnTo>
                    <a:pt x="43" y="273"/>
                  </a:lnTo>
                  <a:lnTo>
                    <a:pt x="41" y="269"/>
                  </a:lnTo>
                  <a:lnTo>
                    <a:pt x="37" y="262"/>
                  </a:lnTo>
                  <a:lnTo>
                    <a:pt x="35" y="252"/>
                  </a:lnTo>
                  <a:lnTo>
                    <a:pt x="33" y="244"/>
                  </a:lnTo>
                  <a:lnTo>
                    <a:pt x="3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4" name="Freeform 35"/>
            <p:cNvSpPr>
              <a:spLocks noEditPoints="1"/>
            </p:cNvSpPr>
            <p:nvPr/>
          </p:nvSpPr>
          <p:spPr bwMode="auto">
            <a:xfrm>
              <a:off x="15638463" y="979488"/>
              <a:ext cx="985837" cy="460375"/>
            </a:xfrm>
            <a:custGeom>
              <a:avLst/>
              <a:gdLst>
                <a:gd name="T0" fmla="*/ 9 w 621"/>
                <a:gd name="T1" fmla="*/ 288 h 290"/>
                <a:gd name="T2" fmla="*/ 15 w 621"/>
                <a:gd name="T3" fmla="*/ 290 h 290"/>
                <a:gd name="T4" fmla="*/ 607 w 621"/>
                <a:gd name="T5" fmla="*/ 290 h 290"/>
                <a:gd name="T6" fmla="*/ 615 w 621"/>
                <a:gd name="T7" fmla="*/ 286 h 290"/>
                <a:gd name="T8" fmla="*/ 621 w 621"/>
                <a:gd name="T9" fmla="*/ 277 h 290"/>
                <a:gd name="T10" fmla="*/ 621 w 621"/>
                <a:gd name="T11" fmla="*/ 162 h 290"/>
                <a:gd name="T12" fmla="*/ 619 w 621"/>
                <a:gd name="T13" fmla="*/ 143 h 290"/>
                <a:gd name="T14" fmla="*/ 615 w 621"/>
                <a:gd name="T15" fmla="*/ 128 h 290"/>
                <a:gd name="T16" fmla="*/ 609 w 621"/>
                <a:gd name="T17" fmla="*/ 112 h 290"/>
                <a:gd name="T18" fmla="*/ 602 w 621"/>
                <a:gd name="T19" fmla="*/ 98 h 290"/>
                <a:gd name="T20" fmla="*/ 592 w 621"/>
                <a:gd name="T21" fmla="*/ 85 h 290"/>
                <a:gd name="T22" fmla="*/ 578 w 621"/>
                <a:gd name="T23" fmla="*/ 73 h 290"/>
                <a:gd name="T24" fmla="*/ 565 w 621"/>
                <a:gd name="T25" fmla="*/ 66 h 290"/>
                <a:gd name="T26" fmla="*/ 549 w 621"/>
                <a:gd name="T27" fmla="*/ 58 h 290"/>
                <a:gd name="T28" fmla="*/ 408 w 621"/>
                <a:gd name="T29" fmla="*/ 0 h 290"/>
                <a:gd name="T30" fmla="*/ 400 w 621"/>
                <a:gd name="T31" fmla="*/ 0 h 290"/>
                <a:gd name="T32" fmla="*/ 394 w 621"/>
                <a:gd name="T33" fmla="*/ 4 h 290"/>
                <a:gd name="T34" fmla="*/ 391 w 621"/>
                <a:gd name="T35" fmla="*/ 7 h 290"/>
                <a:gd name="T36" fmla="*/ 354 w 621"/>
                <a:gd name="T37" fmla="*/ 108 h 290"/>
                <a:gd name="T38" fmla="*/ 360 w 621"/>
                <a:gd name="T39" fmla="*/ 62 h 290"/>
                <a:gd name="T40" fmla="*/ 360 w 621"/>
                <a:gd name="T41" fmla="*/ 52 h 290"/>
                <a:gd name="T42" fmla="*/ 356 w 621"/>
                <a:gd name="T43" fmla="*/ 46 h 290"/>
                <a:gd name="T44" fmla="*/ 350 w 621"/>
                <a:gd name="T45" fmla="*/ 40 h 290"/>
                <a:gd name="T46" fmla="*/ 344 w 621"/>
                <a:gd name="T47" fmla="*/ 38 h 290"/>
                <a:gd name="T48" fmla="*/ 273 w 621"/>
                <a:gd name="T49" fmla="*/ 38 h 290"/>
                <a:gd name="T50" fmla="*/ 265 w 621"/>
                <a:gd name="T51" fmla="*/ 42 h 290"/>
                <a:gd name="T52" fmla="*/ 261 w 621"/>
                <a:gd name="T53" fmla="*/ 48 h 290"/>
                <a:gd name="T54" fmla="*/ 261 w 621"/>
                <a:gd name="T55" fmla="*/ 58 h 290"/>
                <a:gd name="T56" fmla="*/ 273 w 621"/>
                <a:gd name="T57" fmla="*/ 89 h 290"/>
                <a:gd name="T58" fmla="*/ 230 w 621"/>
                <a:gd name="T59" fmla="*/ 11 h 290"/>
                <a:gd name="T60" fmla="*/ 226 w 621"/>
                <a:gd name="T61" fmla="*/ 6 h 290"/>
                <a:gd name="T62" fmla="*/ 220 w 621"/>
                <a:gd name="T63" fmla="*/ 2 h 290"/>
                <a:gd name="T64" fmla="*/ 214 w 621"/>
                <a:gd name="T65" fmla="*/ 0 h 290"/>
                <a:gd name="T66" fmla="*/ 209 w 621"/>
                <a:gd name="T67" fmla="*/ 2 h 290"/>
                <a:gd name="T68" fmla="*/ 62 w 621"/>
                <a:gd name="T69" fmla="*/ 62 h 290"/>
                <a:gd name="T70" fmla="*/ 46 w 621"/>
                <a:gd name="T71" fmla="*/ 69 h 290"/>
                <a:gd name="T72" fmla="*/ 34 w 621"/>
                <a:gd name="T73" fmla="*/ 79 h 290"/>
                <a:gd name="T74" fmla="*/ 23 w 621"/>
                <a:gd name="T75" fmla="*/ 93 h 290"/>
                <a:gd name="T76" fmla="*/ 13 w 621"/>
                <a:gd name="T77" fmla="*/ 104 h 290"/>
                <a:gd name="T78" fmla="*/ 7 w 621"/>
                <a:gd name="T79" fmla="*/ 120 h 290"/>
                <a:gd name="T80" fmla="*/ 2 w 621"/>
                <a:gd name="T81" fmla="*/ 135 h 290"/>
                <a:gd name="T82" fmla="*/ 0 w 621"/>
                <a:gd name="T83" fmla="*/ 153 h 290"/>
                <a:gd name="T84" fmla="*/ 0 w 621"/>
                <a:gd name="T85" fmla="*/ 273 h 290"/>
                <a:gd name="T86" fmla="*/ 0 w 621"/>
                <a:gd name="T87" fmla="*/ 280 h 290"/>
                <a:gd name="T88" fmla="*/ 406 w 621"/>
                <a:gd name="T89" fmla="*/ 158 h 290"/>
                <a:gd name="T90" fmla="*/ 406 w 621"/>
                <a:gd name="T91" fmla="*/ 151 h 290"/>
                <a:gd name="T92" fmla="*/ 416 w 621"/>
                <a:gd name="T93" fmla="*/ 143 h 290"/>
                <a:gd name="T94" fmla="*/ 422 w 621"/>
                <a:gd name="T95" fmla="*/ 141 h 290"/>
                <a:gd name="T96" fmla="*/ 532 w 621"/>
                <a:gd name="T97" fmla="*/ 141 h 290"/>
                <a:gd name="T98" fmla="*/ 540 w 621"/>
                <a:gd name="T99" fmla="*/ 145 h 290"/>
                <a:gd name="T100" fmla="*/ 543 w 621"/>
                <a:gd name="T101" fmla="*/ 155 h 290"/>
                <a:gd name="T102" fmla="*/ 545 w 621"/>
                <a:gd name="T103" fmla="*/ 207 h 290"/>
                <a:gd name="T104" fmla="*/ 543 w 621"/>
                <a:gd name="T105" fmla="*/ 213 h 290"/>
                <a:gd name="T106" fmla="*/ 536 w 621"/>
                <a:gd name="T107" fmla="*/ 222 h 290"/>
                <a:gd name="T108" fmla="*/ 530 w 621"/>
                <a:gd name="T109" fmla="*/ 224 h 290"/>
                <a:gd name="T110" fmla="*/ 418 w 621"/>
                <a:gd name="T111" fmla="*/ 222 h 290"/>
                <a:gd name="T112" fmla="*/ 410 w 621"/>
                <a:gd name="T113" fmla="*/ 218 h 290"/>
                <a:gd name="T114" fmla="*/ 406 w 621"/>
                <a:gd name="T115" fmla="*/ 211 h 290"/>
                <a:gd name="T116" fmla="*/ 406 w 621"/>
                <a:gd name="T117" fmla="*/ 15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1" h="290">
                  <a:moveTo>
                    <a:pt x="4" y="286"/>
                  </a:moveTo>
                  <a:lnTo>
                    <a:pt x="9" y="288"/>
                  </a:lnTo>
                  <a:lnTo>
                    <a:pt x="11" y="290"/>
                  </a:lnTo>
                  <a:lnTo>
                    <a:pt x="15" y="290"/>
                  </a:lnTo>
                  <a:lnTo>
                    <a:pt x="603" y="290"/>
                  </a:lnTo>
                  <a:lnTo>
                    <a:pt x="607" y="290"/>
                  </a:lnTo>
                  <a:lnTo>
                    <a:pt x="609" y="288"/>
                  </a:lnTo>
                  <a:lnTo>
                    <a:pt x="615" y="286"/>
                  </a:lnTo>
                  <a:lnTo>
                    <a:pt x="619" y="280"/>
                  </a:lnTo>
                  <a:lnTo>
                    <a:pt x="621" y="277"/>
                  </a:lnTo>
                  <a:lnTo>
                    <a:pt x="621" y="273"/>
                  </a:lnTo>
                  <a:lnTo>
                    <a:pt x="621" y="162"/>
                  </a:lnTo>
                  <a:lnTo>
                    <a:pt x="621" y="153"/>
                  </a:lnTo>
                  <a:lnTo>
                    <a:pt x="619" y="143"/>
                  </a:lnTo>
                  <a:lnTo>
                    <a:pt x="617" y="135"/>
                  </a:lnTo>
                  <a:lnTo>
                    <a:pt x="615" y="128"/>
                  </a:lnTo>
                  <a:lnTo>
                    <a:pt x="611" y="120"/>
                  </a:lnTo>
                  <a:lnTo>
                    <a:pt x="609" y="112"/>
                  </a:lnTo>
                  <a:lnTo>
                    <a:pt x="605" y="104"/>
                  </a:lnTo>
                  <a:lnTo>
                    <a:pt x="602" y="98"/>
                  </a:lnTo>
                  <a:lnTo>
                    <a:pt x="596" y="93"/>
                  </a:lnTo>
                  <a:lnTo>
                    <a:pt x="592" y="85"/>
                  </a:lnTo>
                  <a:lnTo>
                    <a:pt x="584" y="79"/>
                  </a:lnTo>
                  <a:lnTo>
                    <a:pt x="578" y="73"/>
                  </a:lnTo>
                  <a:lnTo>
                    <a:pt x="572" y="69"/>
                  </a:lnTo>
                  <a:lnTo>
                    <a:pt x="565" y="66"/>
                  </a:lnTo>
                  <a:lnTo>
                    <a:pt x="557" y="62"/>
                  </a:lnTo>
                  <a:lnTo>
                    <a:pt x="549" y="58"/>
                  </a:lnTo>
                  <a:lnTo>
                    <a:pt x="410" y="2"/>
                  </a:lnTo>
                  <a:lnTo>
                    <a:pt x="408" y="0"/>
                  </a:lnTo>
                  <a:lnTo>
                    <a:pt x="404" y="0"/>
                  </a:lnTo>
                  <a:lnTo>
                    <a:pt x="400" y="0"/>
                  </a:lnTo>
                  <a:lnTo>
                    <a:pt x="398" y="2"/>
                  </a:lnTo>
                  <a:lnTo>
                    <a:pt x="394" y="4"/>
                  </a:lnTo>
                  <a:lnTo>
                    <a:pt x="393" y="6"/>
                  </a:lnTo>
                  <a:lnTo>
                    <a:pt x="391" y="7"/>
                  </a:lnTo>
                  <a:lnTo>
                    <a:pt x="389" y="11"/>
                  </a:lnTo>
                  <a:lnTo>
                    <a:pt x="354" y="108"/>
                  </a:lnTo>
                  <a:lnTo>
                    <a:pt x="348" y="89"/>
                  </a:lnTo>
                  <a:lnTo>
                    <a:pt x="360" y="62"/>
                  </a:lnTo>
                  <a:lnTo>
                    <a:pt x="360" y="58"/>
                  </a:lnTo>
                  <a:lnTo>
                    <a:pt x="360" y="52"/>
                  </a:lnTo>
                  <a:lnTo>
                    <a:pt x="360" y="48"/>
                  </a:lnTo>
                  <a:lnTo>
                    <a:pt x="356" y="46"/>
                  </a:lnTo>
                  <a:lnTo>
                    <a:pt x="354" y="42"/>
                  </a:lnTo>
                  <a:lnTo>
                    <a:pt x="350" y="40"/>
                  </a:lnTo>
                  <a:lnTo>
                    <a:pt x="348" y="38"/>
                  </a:lnTo>
                  <a:lnTo>
                    <a:pt x="344" y="38"/>
                  </a:lnTo>
                  <a:lnTo>
                    <a:pt x="274" y="38"/>
                  </a:lnTo>
                  <a:lnTo>
                    <a:pt x="273" y="38"/>
                  </a:lnTo>
                  <a:lnTo>
                    <a:pt x="269" y="40"/>
                  </a:lnTo>
                  <a:lnTo>
                    <a:pt x="265" y="42"/>
                  </a:lnTo>
                  <a:lnTo>
                    <a:pt x="263" y="46"/>
                  </a:lnTo>
                  <a:lnTo>
                    <a:pt x="261" y="48"/>
                  </a:lnTo>
                  <a:lnTo>
                    <a:pt x="261" y="52"/>
                  </a:lnTo>
                  <a:lnTo>
                    <a:pt x="261" y="58"/>
                  </a:lnTo>
                  <a:lnTo>
                    <a:pt x="261" y="62"/>
                  </a:lnTo>
                  <a:lnTo>
                    <a:pt x="273" y="89"/>
                  </a:lnTo>
                  <a:lnTo>
                    <a:pt x="265" y="108"/>
                  </a:lnTo>
                  <a:lnTo>
                    <a:pt x="230" y="11"/>
                  </a:lnTo>
                  <a:lnTo>
                    <a:pt x="228" y="7"/>
                  </a:lnTo>
                  <a:lnTo>
                    <a:pt x="226" y="6"/>
                  </a:lnTo>
                  <a:lnTo>
                    <a:pt x="224" y="4"/>
                  </a:lnTo>
                  <a:lnTo>
                    <a:pt x="220" y="2"/>
                  </a:lnTo>
                  <a:lnTo>
                    <a:pt x="218" y="0"/>
                  </a:lnTo>
                  <a:lnTo>
                    <a:pt x="214" y="0"/>
                  </a:lnTo>
                  <a:lnTo>
                    <a:pt x="213" y="0"/>
                  </a:lnTo>
                  <a:lnTo>
                    <a:pt x="209" y="2"/>
                  </a:lnTo>
                  <a:lnTo>
                    <a:pt x="69" y="58"/>
                  </a:lnTo>
                  <a:lnTo>
                    <a:pt x="62" y="62"/>
                  </a:lnTo>
                  <a:lnTo>
                    <a:pt x="54" y="66"/>
                  </a:lnTo>
                  <a:lnTo>
                    <a:pt x="46" y="69"/>
                  </a:lnTo>
                  <a:lnTo>
                    <a:pt x="40" y="73"/>
                  </a:lnTo>
                  <a:lnTo>
                    <a:pt x="34" y="79"/>
                  </a:lnTo>
                  <a:lnTo>
                    <a:pt x="27" y="85"/>
                  </a:lnTo>
                  <a:lnTo>
                    <a:pt x="23" y="93"/>
                  </a:lnTo>
                  <a:lnTo>
                    <a:pt x="17" y="98"/>
                  </a:lnTo>
                  <a:lnTo>
                    <a:pt x="13" y="104"/>
                  </a:lnTo>
                  <a:lnTo>
                    <a:pt x="9" y="112"/>
                  </a:lnTo>
                  <a:lnTo>
                    <a:pt x="7" y="120"/>
                  </a:lnTo>
                  <a:lnTo>
                    <a:pt x="4" y="128"/>
                  </a:lnTo>
                  <a:lnTo>
                    <a:pt x="2" y="135"/>
                  </a:lnTo>
                  <a:lnTo>
                    <a:pt x="0" y="143"/>
                  </a:lnTo>
                  <a:lnTo>
                    <a:pt x="0" y="153"/>
                  </a:lnTo>
                  <a:lnTo>
                    <a:pt x="0" y="162"/>
                  </a:lnTo>
                  <a:lnTo>
                    <a:pt x="0" y="273"/>
                  </a:lnTo>
                  <a:lnTo>
                    <a:pt x="0" y="277"/>
                  </a:lnTo>
                  <a:lnTo>
                    <a:pt x="0" y="280"/>
                  </a:lnTo>
                  <a:lnTo>
                    <a:pt x="4" y="286"/>
                  </a:lnTo>
                  <a:close/>
                  <a:moveTo>
                    <a:pt x="406" y="158"/>
                  </a:moveTo>
                  <a:lnTo>
                    <a:pt x="406" y="155"/>
                  </a:lnTo>
                  <a:lnTo>
                    <a:pt x="406" y="151"/>
                  </a:lnTo>
                  <a:lnTo>
                    <a:pt x="410" y="145"/>
                  </a:lnTo>
                  <a:lnTo>
                    <a:pt x="416" y="143"/>
                  </a:lnTo>
                  <a:lnTo>
                    <a:pt x="418" y="141"/>
                  </a:lnTo>
                  <a:lnTo>
                    <a:pt x="422" y="141"/>
                  </a:lnTo>
                  <a:lnTo>
                    <a:pt x="530" y="141"/>
                  </a:lnTo>
                  <a:lnTo>
                    <a:pt x="532" y="141"/>
                  </a:lnTo>
                  <a:lnTo>
                    <a:pt x="536" y="143"/>
                  </a:lnTo>
                  <a:lnTo>
                    <a:pt x="540" y="145"/>
                  </a:lnTo>
                  <a:lnTo>
                    <a:pt x="543" y="151"/>
                  </a:lnTo>
                  <a:lnTo>
                    <a:pt x="543" y="155"/>
                  </a:lnTo>
                  <a:lnTo>
                    <a:pt x="545" y="158"/>
                  </a:lnTo>
                  <a:lnTo>
                    <a:pt x="545" y="207"/>
                  </a:lnTo>
                  <a:lnTo>
                    <a:pt x="543" y="211"/>
                  </a:lnTo>
                  <a:lnTo>
                    <a:pt x="543" y="213"/>
                  </a:lnTo>
                  <a:lnTo>
                    <a:pt x="540" y="218"/>
                  </a:lnTo>
                  <a:lnTo>
                    <a:pt x="536" y="222"/>
                  </a:lnTo>
                  <a:lnTo>
                    <a:pt x="532" y="222"/>
                  </a:lnTo>
                  <a:lnTo>
                    <a:pt x="530" y="224"/>
                  </a:lnTo>
                  <a:lnTo>
                    <a:pt x="422" y="224"/>
                  </a:lnTo>
                  <a:lnTo>
                    <a:pt x="418" y="222"/>
                  </a:lnTo>
                  <a:lnTo>
                    <a:pt x="416" y="222"/>
                  </a:lnTo>
                  <a:lnTo>
                    <a:pt x="410" y="218"/>
                  </a:lnTo>
                  <a:lnTo>
                    <a:pt x="406" y="213"/>
                  </a:lnTo>
                  <a:lnTo>
                    <a:pt x="406" y="211"/>
                  </a:lnTo>
                  <a:lnTo>
                    <a:pt x="406" y="207"/>
                  </a:lnTo>
                  <a:lnTo>
                    <a:pt x="40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135" name="Freeform 36"/>
          <p:cNvSpPr>
            <a:spLocks noEditPoints="1"/>
          </p:cNvSpPr>
          <p:nvPr/>
        </p:nvSpPr>
        <p:spPr bwMode="auto">
          <a:xfrm>
            <a:off x="11062812" y="513686"/>
            <a:ext cx="268620" cy="407221"/>
          </a:xfrm>
          <a:custGeom>
            <a:avLst/>
            <a:gdLst>
              <a:gd name="T0" fmla="*/ 8 w 407"/>
              <a:gd name="T1" fmla="*/ 530 h 617"/>
              <a:gd name="T2" fmla="*/ 18 w 407"/>
              <a:gd name="T3" fmla="*/ 534 h 617"/>
              <a:gd name="T4" fmla="*/ 26 w 407"/>
              <a:gd name="T5" fmla="*/ 534 h 617"/>
              <a:gd name="T6" fmla="*/ 37 w 407"/>
              <a:gd name="T7" fmla="*/ 530 h 617"/>
              <a:gd name="T8" fmla="*/ 184 w 407"/>
              <a:gd name="T9" fmla="*/ 606 h 617"/>
              <a:gd name="T10" fmla="*/ 200 w 407"/>
              <a:gd name="T11" fmla="*/ 617 h 617"/>
              <a:gd name="T12" fmla="*/ 217 w 407"/>
              <a:gd name="T13" fmla="*/ 616 h 617"/>
              <a:gd name="T14" fmla="*/ 300 w 407"/>
              <a:gd name="T15" fmla="*/ 482 h 617"/>
              <a:gd name="T16" fmla="*/ 378 w 407"/>
              <a:gd name="T17" fmla="*/ 534 h 617"/>
              <a:gd name="T18" fmla="*/ 389 w 407"/>
              <a:gd name="T19" fmla="*/ 536 h 617"/>
              <a:gd name="T20" fmla="*/ 399 w 407"/>
              <a:gd name="T21" fmla="*/ 534 h 617"/>
              <a:gd name="T22" fmla="*/ 407 w 407"/>
              <a:gd name="T23" fmla="*/ 523 h 617"/>
              <a:gd name="T24" fmla="*/ 407 w 407"/>
              <a:gd name="T25" fmla="*/ 389 h 617"/>
              <a:gd name="T26" fmla="*/ 405 w 407"/>
              <a:gd name="T27" fmla="*/ 368 h 617"/>
              <a:gd name="T28" fmla="*/ 395 w 407"/>
              <a:gd name="T29" fmla="*/ 348 h 617"/>
              <a:gd name="T30" fmla="*/ 351 w 407"/>
              <a:gd name="T31" fmla="*/ 306 h 617"/>
              <a:gd name="T32" fmla="*/ 351 w 407"/>
              <a:gd name="T33" fmla="*/ 228 h 617"/>
              <a:gd name="T34" fmla="*/ 339 w 407"/>
              <a:gd name="T35" fmla="*/ 172 h 617"/>
              <a:gd name="T36" fmla="*/ 316 w 407"/>
              <a:gd name="T37" fmla="*/ 118 h 617"/>
              <a:gd name="T38" fmla="*/ 287 w 407"/>
              <a:gd name="T39" fmla="*/ 70 h 617"/>
              <a:gd name="T40" fmla="*/ 246 w 407"/>
              <a:gd name="T41" fmla="*/ 27 h 617"/>
              <a:gd name="T42" fmla="*/ 211 w 407"/>
              <a:gd name="T43" fmla="*/ 0 h 617"/>
              <a:gd name="T44" fmla="*/ 194 w 407"/>
              <a:gd name="T45" fmla="*/ 2 h 617"/>
              <a:gd name="T46" fmla="*/ 149 w 407"/>
              <a:gd name="T47" fmla="*/ 41 h 617"/>
              <a:gd name="T48" fmla="*/ 113 w 407"/>
              <a:gd name="T49" fmla="*/ 85 h 617"/>
              <a:gd name="T50" fmla="*/ 86 w 407"/>
              <a:gd name="T51" fmla="*/ 135 h 617"/>
              <a:gd name="T52" fmla="*/ 66 w 407"/>
              <a:gd name="T53" fmla="*/ 190 h 617"/>
              <a:gd name="T54" fmla="*/ 59 w 407"/>
              <a:gd name="T55" fmla="*/ 250 h 617"/>
              <a:gd name="T56" fmla="*/ 24 w 407"/>
              <a:gd name="T57" fmla="*/ 337 h 617"/>
              <a:gd name="T58" fmla="*/ 10 w 407"/>
              <a:gd name="T59" fmla="*/ 354 h 617"/>
              <a:gd name="T60" fmla="*/ 2 w 407"/>
              <a:gd name="T61" fmla="*/ 375 h 617"/>
              <a:gd name="T62" fmla="*/ 0 w 407"/>
              <a:gd name="T63" fmla="*/ 513 h 617"/>
              <a:gd name="T64" fmla="*/ 256 w 407"/>
              <a:gd name="T65" fmla="*/ 224 h 617"/>
              <a:gd name="T66" fmla="*/ 252 w 407"/>
              <a:gd name="T67" fmla="*/ 244 h 617"/>
              <a:gd name="T68" fmla="*/ 233 w 407"/>
              <a:gd name="T69" fmla="*/ 267 h 617"/>
              <a:gd name="T70" fmla="*/ 209 w 407"/>
              <a:gd name="T71" fmla="*/ 275 h 617"/>
              <a:gd name="T72" fmla="*/ 196 w 407"/>
              <a:gd name="T73" fmla="*/ 275 h 617"/>
              <a:gd name="T74" fmla="*/ 169 w 407"/>
              <a:gd name="T75" fmla="*/ 259 h 617"/>
              <a:gd name="T76" fmla="*/ 155 w 407"/>
              <a:gd name="T77" fmla="*/ 234 h 617"/>
              <a:gd name="T78" fmla="*/ 155 w 407"/>
              <a:gd name="T79" fmla="*/ 219 h 617"/>
              <a:gd name="T80" fmla="*/ 163 w 407"/>
              <a:gd name="T81" fmla="*/ 195 h 617"/>
              <a:gd name="T82" fmla="*/ 186 w 407"/>
              <a:gd name="T83" fmla="*/ 178 h 617"/>
              <a:gd name="T84" fmla="*/ 206 w 407"/>
              <a:gd name="T85" fmla="*/ 174 h 617"/>
              <a:gd name="T86" fmla="*/ 225 w 407"/>
              <a:gd name="T87" fmla="*/ 178 h 617"/>
              <a:gd name="T88" fmla="*/ 248 w 407"/>
              <a:gd name="T89" fmla="*/ 195 h 617"/>
              <a:gd name="T90" fmla="*/ 256 w 407"/>
              <a:gd name="T91" fmla="*/ 219 h 617"/>
              <a:gd name="T92" fmla="*/ 171 w 407"/>
              <a:gd name="T93" fmla="*/ 58 h 617"/>
              <a:gd name="T94" fmla="*/ 206 w 407"/>
              <a:gd name="T95" fmla="*/ 27 h 617"/>
              <a:gd name="T96" fmla="*/ 239 w 407"/>
              <a:gd name="T97" fmla="*/ 58 h 617"/>
              <a:gd name="T98" fmla="*/ 144 w 407"/>
              <a:gd name="T99" fmla="*/ 9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617">
                <a:moveTo>
                  <a:pt x="2" y="523"/>
                </a:moveTo>
                <a:lnTo>
                  <a:pt x="4" y="528"/>
                </a:lnTo>
                <a:lnTo>
                  <a:pt x="8" y="530"/>
                </a:lnTo>
                <a:lnTo>
                  <a:pt x="10" y="532"/>
                </a:lnTo>
                <a:lnTo>
                  <a:pt x="14" y="534"/>
                </a:lnTo>
                <a:lnTo>
                  <a:pt x="18" y="534"/>
                </a:lnTo>
                <a:lnTo>
                  <a:pt x="20" y="534"/>
                </a:lnTo>
                <a:lnTo>
                  <a:pt x="22" y="534"/>
                </a:lnTo>
                <a:lnTo>
                  <a:pt x="26" y="534"/>
                </a:lnTo>
                <a:lnTo>
                  <a:pt x="28" y="534"/>
                </a:lnTo>
                <a:lnTo>
                  <a:pt x="33" y="534"/>
                </a:lnTo>
                <a:lnTo>
                  <a:pt x="37" y="530"/>
                </a:lnTo>
                <a:lnTo>
                  <a:pt x="103" y="488"/>
                </a:lnTo>
                <a:lnTo>
                  <a:pt x="109" y="482"/>
                </a:lnTo>
                <a:lnTo>
                  <a:pt x="184" y="606"/>
                </a:lnTo>
                <a:lnTo>
                  <a:pt x="190" y="610"/>
                </a:lnTo>
                <a:lnTo>
                  <a:pt x="194" y="616"/>
                </a:lnTo>
                <a:lnTo>
                  <a:pt x="200" y="617"/>
                </a:lnTo>
                <a:lnTo>
                  <a:pt x="206" y="617"/>
                </a:lnTo>
                <a:lnTo>
                  <a:pt x="211" y="617"/>
                </a:lnTo>
                <a:lnTo>
                  <a:pt x="217" y="616"/>
                </a:lnTo>
                <a:lnTo>
                  <a:pt x="221" y="610"/>
                </a:lnTo>
                <a:lnTo>
                  <a:pt x="227" y="606"/>
                </a:lnTo>
                <a:lnTo>
                  <a:pt x="300" y="482"/>
                </a:lnTo>
                <a:lnTo>
                  <a:pt x="308" y="488"/>
                </a:lnTo>
                <a:lnTo>
                  <a:pt x="374" y="532"/>
                </a:lnTo>
                <a:lnTo>
                  <a:pt x="378" y="534"/>
                </a:lnTo>
                <a:lnTo>
                  <a:pt x="382" y="534"/>
                </a:lnTo>
                <a:lnTo>
                  <a:pt x="386" y="536"/>
                </a:lnTo>
                <a:lnTo>
                  <a:pt x="389" y="536"/>
                </a:lnTo>
                <a:lnTo>
                  <a:pt x="393" y="536"/>
                </a:lnTo>
                <a:lnTo>
                  <a:pt x="395" y="534"/>
                </a:lnTo>
                <a:lnTo>
                  <a:pt x="399" y="534"/>
                </a:lnTo>
                <a:lnTo>
                  <a:pt x="401" y="530"/>
                </a:lnTo>
                <a:lnTo>
                  <a:pt x="405" y="528"/>
                </a:lnTo>
                <a:lnTo>
                  <a:pt x="407" y="523"/>
                </a:lnTo>
                <a:lnTo>
                  <a:pt x="407" y="519"/>
                </a:lnTo>
                <a:lnTo>
                  <a:pt x="407" y="513"/>
                </a:lnTo>
                <a:lnTo>
                  <a:pt x="407" y="389"/>
                </a:lnTo>
                <a:lnTo>
                  <a:pt x="407" y="381"/>
                </a:lnTo>
                <a:lnTo>
                  <a:pt x="407" y="375"/>
                </a:lnTo>
                <a:lnTo>
                  <a:pt x="405" y="368"/>
                </a:lnTo>
                <a:lnTo>
                  <a:pt x="401" y="360"/>
                </a:lnTo>
                <a:lnTo>
                  <a:pt x="399" y="354"/>
                </a:lnTo>
                <a:lnTo>
                  <a:pt x="395" y="348"/>
                </a:lnTo>
                <a:lnTo>
                  <a:pt x="391" y="343"/>
                </a:lnTo>
                <a:lnTo>
                  <a:pt x="386" y="337"/>
                </a:lnTo>
                <a:lnTo>
                  <a:pt x="351" y="306"/>
                </a:lnTo>
                <a:lnTo>
                  <a:pt x="353" y="269"/>
                </a:lnTo>
                <a:lnTo>
                  <a:pt x="353" y="250"/>
                </a:lnTo>
                <a:lnTo>
                  <a:pt x="351" y="228"/>
                </a:lnTo>
                <a:lnTo>
                  <a:pt x="347" y="209"/>
                </a:lnTo>
                <a:lnTo>
                  <a:pt x="345" y="190"/>
                </a:lnTo>
                <a:lnTo>
                  <a:pt x="339" y="172"/>
                </a:lnTo>
                <a:lnTo>
                  <a:pt x="333" y="153"/>
                </a:lnTo>
                <a:lnTo>
                  <a:pt x="326" y="135"/>
                </a:lnTo>
                <a:lnTo>
                  <a:pt x="316" y="118"/>
                </a:lnTo>
                <a:lnTo>
                  <a:pt x="308" y="101"/>
                </a:lnTo>
                <a:lnTo>
                  <a:pt x="297" y="85"/>
                </a:lnTo>
                <a:lnTo>
                  <a:pt x="287" y="70"/>
                </a:lnTo>
                <a:lnTo>
                  <a:pt x="273" y="54"/>
                </a:lnTo>
                <a:lnTo>
                  <a:pt x="262" y="41"/>
                </a:lnTo>
                <a:lnTo>
                  <a:pt x="246" y="27"/>
                </a:lnTo>
                <a:lnTo>
                  <a:pt x="233" y="15"/>
                </a:lnTo>
                <a:lnTo>
                  <a:pt x="217" y="2"/>
                </a:lnTo>
                <a:lnTo>
                  <a:pt x="211" y="0"/>
                </a:lnTo>
                <a:lnTo>
                  <a:pt x="206" y="0"/>
                </a:lnTo>
                <a:lnTo>
                  <a:pt x="200" y="0"/>
                </a:lnTo>
                <a:lnTo>
                  <a:pt x="194" y="2"/>
                </a:lnTo>
                <a:lnTo>
                  <a:pt x="179" y="15"/>
                </a:lnTo>
                <a:lnTo>
                  <a:pt x="163" y="27"/>
                </a:lnTo>
                <a:lnTo>
                  <a:pt x="149" y="41"/>
                </a:lnTo>
                <a:lnTo>
                  <a:pt x="136" y="54"/>
                </a:lnTo>
                <a:lnTo>
                  <a:pt x="124" y="70"/>
                </a:lnTo>
                <a:lnTo>
                  <a:pt x="113" y="85"/>
                </a:lnTo>
                <a:lnTo>
                  <a:pt x="103" y="101"/>
                </a:lnTo>
                <a:lnTo>
                  <a:pt x="93" y="118"/>
                </a:lnTo>
                <a:lnTo>
                  <a:pt x="86" y="135"/>
                </a:lnTo>
                <a:lnTo>
                  <a:pt x="78" y="153"/>
                </a:lnTo>
                <a:lnTo>
                  <a:pt x="72" y="172"/>
                </a:lnTo>
                <a:lnTo>
                  <a:pt x="66" y="190"/>
                </a:lnTo>
                <a:lnTo>
                  <a:pt x="62" y="209"/>
                </a:lnTo>
                <a:lnTo>
                  <a:pt x="60" y="228"/>
                </a:lnTo>
                <a:lnTo>
                  <a:pt x="59" y="250"/>
                </a:lnTo>
                <a:lnTo>
                  <a:pt x="59" y="269"/>
                </a:lnTo>
                <a:lnTo>
                  <a:pt x="59" y="306"/>
                </a:lnTo>
                <a:lnTo>
                  <a:pt x="24" y="337"/>
                </a:lnTo>
                <a:lnTo>
                  <a:pt x="20" y="343"/>
                </a:lnTo>
                <a:lnTo>
                  <a:pt x="14" y="348"/>
                </a:lnTo>
                <a:lnTo>
                  <a:pt x="10" y="354"/>
                </a:lnTo>
                <a:lnTo>
                  <a:pt x="8" y="360"/>
                </a:lnTo>
                <a:lnTo>
                  <a:pt x="4" y="368"/>
                </a:lnTo>
                <a:lnTo>
                  <a:pt x="2" y="375"/>
                </a:lnTo>
                <a:lnTo>
                  <a:pt x="2" y="381"/>
                </a:lnTo>
                <a:lnTo>
                  <a:pt x="0" y="389"/>
                </a:lnTo>
                <a:lnTo>
                  <a:pt x="0" y="513"/>
                </a:lnTo>
                <a:lnTo>
                  <a:pt x="2" y="519"/>
                </a:lnTo>
                <a:lnTo>
                  <a:pt x="2" y="523"/>
                </a:lnTo>
                <a:close/>
                <a:moveTo>
                  <a:pt x="256" y="224"/>
                </a:moveTo>
                <a:lnTo>
                  <a:pt x="256" y="230"/>
                </a:lnTo>
                <a:lnTo>
                  <a:pt x="256" y="234"/>
                </a:lnTo>
                <a:lnTo>
                  <a:pt x="252" y="244"/>
                </a:lnTo>
                <a:lnTo>
                  <a:pt x="248" y="254"/>
                </a:lnTo>
                <a:lnTo>
                  <a:pt x="240" y="259"/>
                </a:lnTo>
                <a:lnTo>
                  <a:pt x="233" y="267"/>
                </a:lnTo>
                <a:lnTo>
                  <a:pt x="225" y="271"/>
                </a:lnTo>
                <a:lnTo>
                  <a:pt x="215" y="275"/>
                </a:lnTo>
                <a:lnTo>
                  <a:pt x="209" y="275"/>
                </a:lnTo>
                <a:lnTo>
                  <a:pt x="206" y="275"/>
                </a:lnTo>
                <a:lnTo>
                  <a:pt x="200" y="275"/>
                </a:lnTo>
                <a:lnTo>
                  <a:pt x="196" y="275"/>
                </a:lnTo>
                <a:lnTo>
                  <a:pt x="186" y="271"/>
                </a:lnTo>
                <a:lnTo>
                  <a:pt x="177" y="267"/>
                </a:lnTo>
                <a:lnTo>
                  <a:pt x="169" y="259"/>
                </a:lnTo>
                <a:lnTo>
                  <a:pt x="163" y="254"/>
                </a:lnTo>
                <a:lnTo>
                  <a:pt x="157" y="244"/>
                </a:lnTo>
                <a:lnTo>
                  <a:pt x="155" y="234"/>
                </a:lnTo>
                <a:lnTo>
                  <a:pt x="155" y="230"/>
                </a:lnTo>
                <a:lnTo>
                  <a:pt x="155" y="224"/>
                </a:lnTo>
                <a:lnTo>
                  <a:pt x="155" y="219"/>
                </a:lnTo>
                <a:lnTo>
                  <a:pt x="155" y="215"/>
                </a:lnTo>
                <a:lnTo>
                  <a:pt x="157" y="205"/>
                </a:lnTo>
                <a:lnTo>
                  <a:pt x="163" y="195"/>
                </a:lnTo>
                <a:lnTo>
                  <a:pt x="169" y="190"/>
                </a:lnTo>
                <a:lnTo>
                  <a:pt x="177" y="182"/>
                </a:lnTo>
                <a:lnTo>
                  <a:pt x="186" y="178"/>
                </a:lnTo>
                <a:lnTo>
                  <a:pt x="196" y="174"/>
                </a:lnTo>
                <a:lnTo>
                  <a:pt x="200" y="174"/>
                </a:lnTo>
                <a:lnTo>
                  <a:pt x="206" y="174"/>
                </a:lnTo>
                <a:lnTo>
                  <a:pt x="209" y="174"/>
                </a:lnTo>
                <a:lnTo>
                  <a:pt x="215" y="174"/>
                </a:lnTo>
                <a:lnTo>
                  <a:pt x="225" y="178"/>
                </a:lnTo>
                <a:lnTo>
                  <a:pt x="233" y="182"/>
                </a:lnTo>
                <a:lnTo>
                  <a:pt x="240" y="190"/>
                </a:lnTo>
                <a:lnTo>
                  <a:pt x="248" y="195"/>
                </a:lnTo>
                <a:lnTo>
                  <a:pt x="252" y="205"/>
                </a:lnTo>
                <a:lnTo>
                  <a:pt x="256" y="215"/>
                </a:lnTo>
                <a:lnTo>
                  <a:pt x="256" y="219"/>
                </a:lnTo>
                <a:lnTo>
                  <a:pt x="256" y="224"/>
                </a:lnTo>
                <a:close/>
                <a:moveTo>
                  <a:pt x="157" y="75"/>
                </a:moveTo>
                <a:lnTo>
                  <a:pt x="171" y="58"/>
                </a:lnTo>
                <a:lnTo>
                  <a:pt x="188" y="43"/>
                </a:lnTo>
                <a:lnTo>
                  <a:pt x="196" y="35"/>
                </a:lnTo>
                <a:lnTo>
                  <a:pt x="206" y="27"/>
                </a:lnTo>
                <a:lnTo>
                  <a:pt x="213" y="35"/>
                </a:lnTo>
                <a:lnTo>
                  <a:pt x="223" y="43"/>
                </a:lnTo>
                <a:lnTo>
                  <a:pt x="239" y="58"/>
                </a:lnTo>
                <a:lnTo>
                  <a:pt x="254" y="75"/>
                </a:lnTo>
                <a:lnTo>
                  <a:pt x="268" y="93"/>
                </a:lnTo>
                <a:lnTo>
                  <a:pt x="144" y="93"/>
                </a:lnTo>
                <a:lnTo>
                  <a:pt x="157" y="75"/>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sp>
        <p:nvSpPr>
          <p:cNvPr id="136" name="Freeform 37"/>
          <p:cNvSpPr>
            <a:spLocks noEditPoints="1"/>
          </p:cNvSpPr>
          <p:nvPr/>
        </p:nvSpPr>
        <p:spPr bwMode="auto">
          <a:xfrm>
            <a:off x="797809" y="523586"/>
            <a:ext cx="407881" cy="387421"/>
          </a:xfrm>
          <a:custGeom>
            <a:avLst/>
            <a:gdLst>
              <a:gd name="T0" fmla="*/ 525 w 618"/>
              <a:gd name="T1" fmla="*/ 587 h 587"/>
              <a:gd name="T2" fmla="*/ 511 w 618"/>
              <a:gd name="T3" fmla="*/ 477 h 587"/>
              <a:gd name="T4" fmla="*/ 519 w 618"/>
              <a:gd name="T5" fmla="*/ 475 h 587"/>
              <a:gd name="T6" fmla="*/ 525 w 618"/>
              <a:gd name="T7" fmla="*/ 471 h 587"/>
              <a:gd name="T8" fmla="*/ 529 w 618"/>
              <a:gd name="T9" fmla="*/ 463 h 587"/>
              <a:gd name="T10" fmla="*/ 529 w 618"/>
              <a:gd name="T11" fmla="*/ 78 h 587"/>
              <a:gd name="T12" fmla="*/ 525 w 618"/>
              <a:gd name="T13" fmla="*/ 58 h 587"/>
              <a:gd name="T14" fmla="*/ 515 w 618"/>
              <a:gd name="T15" fmla="*/ 43 h 587"/>
              <a:gd name="T16" fmla="*/ 500 w 618"/>
              <a:gd name="T17" fmla="*/ 31 h 587"/>
              <a:gd name="T18" fmla="*/ 480 w 618"/>
              <a:gd name="T19" fmla="*/ 28 h 587"/>
              <a:gd name="T20" fmla="*/ 246 w 618"/>
              <a:gd name="T21" fmla="*/ 28 h 587"/>
              <a:gd name="T22" fmla="*/ 122 w 618"/>
              <a:gd name="T23" fmla="*/ 29 h 587"/>
              <a:gd name="T24" fmla="*/ 107 w 618"/>
              <a:gd name="T25" fmla="*/ 39 h 587"/>
              <a:gd name="T26" fmla="*/ 95 w 618"/>
              <a:gd name="T27" fmla="*/ 55 h 587"/>
              <a:gd name="T28" fmla="*/ 89 w 618"/>
              <a:gd name="T29" fmla="*/ 72 h 587"/>
              <a:gd name="T30" fmla="*/ 89 w 618"/>
              <a:gd name="T31" fmla="*/ 461 h 587"/>
              <a:gd name="T32" fmla="*/ 91 w 618"/>
              <a:gd name="T33" fmla="*/ 469 h 587"/>
              <a:gd name="T34" fmla="*/ 97 w 618"/>
              <a:gd name="T35" fmla="*/ 475 h 587"/>
              <a:gd name="T36" fmla="*/ 103 w 618"/>
              <a:gd name="T37" fmla="*/ 477 h 587"/>
              <a:gd name="T38" fmla="*/ 0 w 618"/>
              <a:gd name="T39" fmla="*/ 587 h 587"/>
              <a:gd name="T40" fmla="*/ 205 w 618"/>
              <a:gd name="T41" fmla="*/ 420 h 587"/>
              <a:gd name="T42" fmla="*/ 202 w 618"/>
              <a:gd name="T43" fmla="*/ 432 h 587"/>
              <a:gd name="T44" fmla="*/ 194 w 618"/>
              <a:gd name="T45" fmla="*/ 440 h 587"/>
              <a:gd name="T46" fmla="*/ 182 w 618"/>
              <a:gd name="T47" fmla="*/ 446 h 587"/>
              <a:gd name="T48" fmla="*/ 171 w 618"/>
              <a:gd name="T49" fmla="*/ 446 h 587"/>
              <a:gd name="T50" fmla="*/ 159 w 618"/>
              <a:gd name="T51" fmla="*/ 440 h 587"/>
              <a:gd name="T52" fmla="*/ 151 w 618"/>
              <a:gd name="T53" fmla="*/ 432 h 587"/>
              <a:gd name="T54" fmla="*/ 147 w 618"/>
              <a:gd name="T55" fmla="*/ 420 h 587"/>
              <a:gd name="T56" fmla="*/ 147 w 618"/>
              <a:gd name="T57" fmla="*/ 409 h 587"/>
              <a:gd name="T58" fmla="*/ 151 w 618"/>
              <a:gd name="T59" fmla="*/ 399 h 587"/>
              <a:gd name="T60" fmla="*/ 159 w 618"/>
              <a:gd name="T61" fmla="*/ 390 h 587"/>
              <a:gd name="T62" fmla="*/ 171 w 618"/>
              <a:gd name="T63" fmla="*/ 386 h 587"/>
              <a:gd name="T64" fmla="*/ 182 w 618"/>
              <a:gd name="T65" fmla="*/ 386 h 587"/>
              <a:gd name="T66" fmla="*/ 194 w 618"/>
              <a:gd name="T67" fmla="*/ 390 h 587"/>
              <a:gd name="T68" fmla="*/ 202 w 618"/>
              <a:gd name="T69" fmla="*/ 399 h 587"/>
              <a:gd name="T70" fmla="*/ 205 w 618"/>
              <a:gd name="T71" fmla="*/ 409 h 587"/>
              <a:gd name="T72" fmla="*/ 472 w 618"/>
              <a:gd name="T73" fmla="*/ 420 h 587"/>
              <a:gd name="T74" fmla="*/ 469 w 618"/>
              <a:gd name="T75" fmla="*/ 432 h 587"/>
              <a:gd name="T76" fmla="*/ 461 w 618"/>
              <a:gd name="T77" fmla="*/ 440 h 587"/>
              <a:gd name="T78" fmla="*/ 449 w 618"/>
              <a:gd name="T79" fmla="*/ 446 h 587"/>
              <a:gd name="T80" fmla="*/ 438 w 618"/>
              <a:gd name="T81" fmla="*/ 446 h 587"/>
              <a:gd name="T82" fmla="*/ 426 w 618"/>
              <a:gd name="T83" fmla="*/ 440 h 587"/>
              <a:gd name="T84" fmla="*/ 418 w 618"/>
              <a:gd name="T85" fmla="*/ 432 h 587"/>
              <a:gd name="T86" fmla="*/ 414 w 618"/>
              <a:gd name="T87" fmla="*/ 420 h 587"/>
              <a:gd name="T88" fmla="*/ 414 w 618"/>
              <a:gd name="T89" fmla="*/ 409 h 587"/>
              <a:gd name="T90" fmla="*/ 418 w 618"/>
              <a:gd name="T91" fmla="*/ 399 h 587"/>
              <a:gd name="T92" fmla="*/ 426 w 618"/>
              <a:gd name="T93" fmla="*/ 390 h 587"/>
              <a:gd name="T94" fmla="*/ 438 w 618"/>
              <a:gd name="T95" fmla="*/ 386 h 587"/>
              <a:gd name="T96" fmla="*/ 449 w 618"/>
              <a:gd name="T97" fmla="*/ 386 h 587"/>
              <a:gd name="T98" fmla="*/ 461 w 618"/>
              <a:gd name="T99" fmla="*/ 390 h 587"/>
              <a:gd name="T100" fmla="*/ 469 w 618"/>
              <a:gd name="T101" fmla="*/ 399 h 587"/>
              <a:gd name="T102" fmla="*/ 472 w 618"/>
              <a:gd name="T103" fmla="*/ 409 h 587"/>
              <a:gd name="T104" fmla="*/ 143 w 618"/>
              <a:gd name="T105" fmla="*/ 289 h 587"/>
              <a:gd name="T106" fmla="*/ 138 w 618"/>
              <a:gd name="T107" fmla="*/ 283 h 587"/>
              <a:gd name="T108" fmla="*/ 138 w 618"/>
              <a:gd name="T109" fmla="*/ 86 h 587"/>
              <a:gd name="T110" fmla="*/ 142 w 618"/>
              <a:gd name="T111" fmla="*/ 80 h 587"/>
              <a:gd name="T112" fmla="*/ 471 w 618"/>
              <a:gd name="T113" fmla="*/ 78 h 587"/>
              <a:gd name="T114" fmla="*/ 478 w 618"/>
              <a:gd name="T115" fmla="*/ 82 h 587"/>
              <a:gd name="T116" fmla="*/ 480 w 618"/>
              <a:gd name="T117" fmla="*/ 88 h 587"/>
              <a:gd name="T118" fmla="*/ 478 w 618"/>
              <a:gd name="T119" fmla="*/ 285 h 587"/>
              <a:gd name="T120" fmla="*/ 472 w 618"/>
              <a:gd name="T121" fmla="*/ 289 h 587"/>
              <a:gd name="T122" fmla="*/ 143 w 618"/>
              <a:gd name="T123" fmla="*/ 28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587">
                <a:moveTo>
                  <a:pt x="93" y="587"/>
                </a:moveTo>
                <a:lnTo>
                  <a:pt x="203" y="479"/>
                </a:lnTo>
                <a:lnTo>
                  <a:pt x="413" y="479"/>
                </a:lnTo>
                <a:lnTo>
                  <a:pt x="525" y="587"/>
                </a:lnTo>
                <a:lnTo>
                  <a:pt x="618" y="587"/>
                </a:lnTo>
                <a:lnTo>
                  <a:pt x="474" y="479"/>
                </a:lnTo>
                <a:lnTo>
                  <a:pt x="509" y="479"/>
                </a:lnTo>
                <a:lnTo>
                  <a:pt x="511" y="477"/>
                </a:lnTo>
                <a:lnTo>
                  <a:pt x="513" y="477"/>
                </a:lnTo>
                <a:lnTo>
                  <a:pt x="515" y="477"/>
                </a:lnTo>
                <a:lnTo>
                  <a:pt x="517" y="477"/>
                </a:lnTo>
                <a:lnTo>
                  <a:pt x="519" y="475"/>
                </a:lnTo>
                <a:lnTo>
                  <a:pt x="521" y="475"/>
                </a:lnTo>
                <a:lnTo>
                  <a:pt x="523" y="473"/>
                </a:lnTo>
                <a:lnTo>
                  <a:pt x="523" y="473"/>
                </a:lnTo>
                <a:lnTo>
                  <a:pt x="525" y="471"/>
                </a:lnTo>
                <a:lnTo>
                  <a:pt x="527" y="469"/>
                </a:lnTo>
                <a:lnTo>
                  <a:pt x="527" y="467"/>
                </a:lnTo>
                <a:lnTo>
                  <a:pt x="529" y="465"/>
                </a:lnTo>
                <a:lnTo>
                  <a:pt x="529" y="463"/>
                </a:lnTo>
                <a:lnTo>
                  <a:pt x="529" y="461"/>
                </a:lnTo>
                <a:lnTo>
                  <a:pt x="529" y="459"/>
                </a:lnTo>
                <a:lnTo>
                  <a:pt x="529" y="457"/>
                </a:lnTo>
                <a:lnTo>
                  <a:pt x="529" y="78"/>
                </a:lnTo>
                <a:lnTo>
                  <a:pt x="529" y="72"/>
                </a:lnTo>
                <a:lnTo>
                  <a:pt x="529" y="68"/>
                </a:lnTo>
                <a:lnTo>
                  <a:pt x="527" y="62"/>
                </a:lnTo>
                <a:lnTo>
                  <a:pt x="525" y="58"/>
                </a:lnTo>
                <a:lnTo>
                  <a:pt x="523" y="55"/>
                </a:lnTo>
                <a:lnTo>
                  <a:pt x="521" y="49"/>
                </a:lnTo>
                <a:lnTo>
                  <a:pt x="519" y="47"/>
                </a:lnTo>
                <a:lnTo>
                  <a:pt x="515" y="43"/>
                </a:lnTo>
                <a:lnTo>
                  <a:pt x="511" y="39"/>
                </a:lnTo>
                <a:lnTo>
                  <a:pt x="507" y="37"/>
                </a:lnTo>
                <a:lnTo>
                  <a:pt x="503" y="33"/>
                </a:lnTo>
                <a:lnTo>
                  <a:pt x="500" y="31"/>
                </a:lnTo>
                <a:lnTo>
                  <a:pt x="496" y="29"/>
                </a:lnTo>
                <a:lnTo>
                  <a:pt x="490" y="29"/>
                </a:lnTo>
                <a:lnTo>
                  <a:pt x="486" y="28"/>
                </a:lnTo>
                <a:lnTo>
                  <a:pt x="480" y="28"/>
                </a:lnTo>
                <a:lnTo>
                  <a:pt x="372" y="28"/>
                </a:lnTo>
                <a:lnTo>
                  <a:pt x="372" y="0"/>
                </a:lnTo>
                <a:lnTo>
                  <a:pt x="246" y="0"/>
                </a:lnTo>
                <a:lnTo>
                  <a:pt x="246" y="28"/>
                </a:lnTo>
                <a:lnTo>
                  <a:pt x="138" y="28"/>
                </a:lnTo>
                <a:lnTo>
                  <a:pt x="132" y="28"/>
                </a:lnTo>
                <a:lnTo>
                  <a:pt x="128" y="29"/>
                </a:lnTo>
                <a:lnTo>
                  <a:pt x="122" y="29"/>
                </a:lnTo>
                <a:lnTo>
                  <a:pt x="118" y="31"/>
                </a:lnTo>
                <a:lnTo>
                  <a:pt x="114" y="33"/>
                </a:lnTo>
                <a:lnTo>
                  <a:pt x="111" y="37"/>
                </a:lnTo>
                <a:lnTo>
                  <a:pt x="107" y="39"/>
                </a:lnTo>
                <a:lnTo>
                  <a:pt x="103" y="43"/>
                </a:lnTo>
                <a:lnTo>
                  <a:pt x="99" y="47"/>
                </a:lnTo>
                <a:lnTo>
                  <a:pt x="97" y="49"/>
                </a:lnTo>
                <a:lnTo>
                  <a:pt x="95" y="55"/>
                </a:lnTo>
                <a:lnTo>
                  <a:pt x="91" y="58"/>
                </a:lnTo>
                <a:lnTo>
                  <a:pt x="91" y="62"/>
                </a:lnTo>
                <a:lnTo>
                  <a:pt x="89" y="68"/>
                </a:lnTo>
                <a:lnTo>
                  <a:pt x="89" y="72"/>
                </a:lnTo>
                <a:lnTo>
                  <a:pt x="87" y="78"/>
                </a:lnTo>
                <a:lnTo>
                  <a:pt x="87" y="457"/>
                </a:lnTo>
                <a:lnTo>
                  <a:pt x="87" y="459"/>
                </a:lnTo>
                <a:lnTo>
                  <a:pt x="89" y="461"/>
                </a:lnTo>
                <a:lnTo>
                  <a:pt x="89" y="463"/>
                </a:lnTo>
                <a:lnTo>
                  <a:pt x="89" y="465"/>
                </a:lnTo>
                <a:lnTo>
                  <a:pt x="91" y="467"/>
                </a:lnTo>
                <a:lnTo>
                  <a:pt x="91" y="469"/>
                </a:lnTo>
                <a:lnTo>
                  <a:pt x="93" y="471"/>
                </a:lnTo>
                <a:lnTo>
                  <a:pt x="93" y="473"/>
                </a:lnTo>
                <a:lnTo>
                  <a:pt x="95" y="473"/>
                </a:lnTo>
                <a:lnTo>
                  <a:pt x="97" y="475"/>
                </a:lnTo>
                <a:lnTo>
                  <a:pt x="99" y="475"/>
                </a:lnTo>
                <a:lnTo>
                  <a:pt x="101" y="477"/>
                </a:lnTo>
                <a:lnTo>
                  <a:pt x="103" y="477"/>
                </a:lnTo>
                <a:lnTo>
                  <a:pt x="103" y="477"/>
                </a:lnTo>
                <a:lnTo>
                  <a:pt x="107" y="477"/>
                </a:lnTo>
                <a:lnTo>
                  <a:pt x="109" y="479"/>
                </a:lnTo>
                <a:lnTo>
                  <a:pt x="143" y="479"/>
                </a:lnTo>
                <a:lnTo>
                  <a:pt x="0" y="587"/>
                </a:lnTo>
                <a:lnTo>
                  <a:pt x="93" y="587"/>
                </a:lnTo>
                <a:close/>
                <a:moveTo>
                  <a:pt x="205" y="415"/>
                </a:moveTo>
                <a:lnTo>
                  <a:pt x="205" y="419"/>
                </a:lnTo>
                <a:lnTo>
                  <a:pt x="205" y="420"/>
                </a:lnTo>
                <a:lnTo>
                  <a:pt x="205" y="424"/>
                </a:lnTo>
                <a:lnTo>
                  <a:pt x="203" y="426"/>
                </a:lnTo>
                <a:lnTo>
                  <a:pt x="203" y="430"/>
                </a:lnTo>
                <a:lnTo>
                  <a:pt x="202" y="432"/>
                </a:lnTo>
                <a:lnTo>
                  <a:pt x="200" y="434"/>
                </a:lnTo>
                <a:lnTo>
                  <a:pt x="198" y="436"/>
                </a:lnTo>
                <a:lnTo>
                  <a:pt x="196" y="438"/>
                </a:lnTo>
                <a:lnTo>
                  <a:pt x="194" y="440"/>
                </a:lnTo>
                <a:lnTo>
                  <a:pt x="190" y="442"/>
                </a:lnTo>
                <a:lnTo>
                  <a:pt x="188" y="444"/>
                </a:lnTo>
                <a:lnTo>
                  <a:pt x="186" y="444"/>
                </a:lnTo>
                <a:lnTo>
                  <a:pt x="182" y="446"/>
                </a:lnTo>
                <a:lnTo>
                  <a:pt x="180" y="446"/>
                </a:lnTo>
                <a:lnTo>
                  <a:pt x="176" y="446"/>
                </a:lnTo>
                <a:lnTo>
                  <a:pt x="173" y="446"/>
                </a:lnTo>
                <a:lnTo>
                  <a:pt x="171" y="446"/>
                </a:lnTo>
                <a:lnTo>
                  <a:pt x="167" y="444"/>
                </a:lnTo>
                <a:lnTo>
                  <a:pt x="165" y="444"/>
                </a:lnTo>
                <a:lnTo>
                  <a:pt x="161" y="442"/>
                </a:lnTo>
                <a:lnTo>
                  <a:pt x="159" y="440"/>
                </a:lnTo>
                <a:lnTo>
                  <a:pt x="157" y="438"/>
                </a:lnTo>
                <a:lnTo>
                  <a:pt x="155" y="436"/>
                </a:lnTo>
                <a:lnTo>
                  <a:pt x="153" y="434"/>
                </a:lnTo>
                <a:lnTo>
                  <a:pt x="151" y="432"/>
                </a:lnTo>
                <a:lnTo>
                  <a:pt x="149" y="430"/>
                </a:lnTo>
                <a:lnTo>
                  <a:pt x="147" y="426"/>
                </a:lnTo>
                <a:lnTo>
                  <a:pt x="147" y="424"/>
                </a:lnTo>
                <a:lnTo>
                  <a:pt x="147" y="420"/>
                </a:lnTo>
                <a:lnTo>
                  <a:pt x="145" y="419"/>
                </a:lnTo>
                <a:lnTo>
                  <a:pt x="145" y="415"/>
                </a:lnTo>
                <a:lnTo>
                  <a:pt x="145" y="413"/>
                </a:lnTo>
                <a:lnTo>
                  <a:pt x="147" y="409"/>
                </a:lnTo>
                <a:lnTo>
                  <a:pt x="147" y="407"/>
                </a:lnTo>
                <a:lnTo>
                  <a:pt x="147" y="403"/>
                </a:lnTo>
                <a:lnTo>
                  <a:pt x="149" y="401"/>
                </a:lnTo>
                <a:lnTo>
                  <a:pt x="151" y="399"/>
                </a:lnTo>
                <a:lnTo>
                  <a:pt x="153" y="395"/>
                </a:lnTo>
                <a:lnTo>
                  <a:pt x="155" y="393"/>
                </a:lnTo>
                <a:lnTo>
                  <a:pt x="157" y="391"/>
                </a:lnTo>
                <a:lnTo>
                  <a:pt x="159" y="390"/>
                </a:lnTo>
                <a:lnTo>
                  <a:pt x="161" y="390"/>
                </a:lnTo>
                <a:lnTo>
                  <a:pt x="165" y="388"/>
                </a:lnTo>
                <a:lnTo>
                  <a:pt x="167" y="386"/>
                </a:lnTo>
                <a:lnTo>
                  <a:pt x="171" y="386"/>
                </a:lnTo>
                <a:lnTo>
                  <a:pt x="173" y="386"/>
                </a:lnTo>
                <a:lnTo>
                  <a:pt x="176" y="386"/>
                </a:lnTo>
                <a:lnTo>
                  <a:pt x="180" y="386"/>
                </a:lnTo>
                <a:lnTo>
                  <a:pt x="182" y="386"/>
                </a:lnTo>
                <a:lnTo>
                  <a:pt x="186" y="386"/>
                </a:lnTo>
                <a:lnTo>
                  <a:pt x="188" y="388"/>
                </a:lnTo>
                <a:lnTo>
                  <a:pt x="190" y="390"/>
                </a:lnTo>
                <a:lnTo>
                  <a:pt x="194" y="390"/>
                </a:lnTo>
                <a:lnTo>
                  <a:pt x="196" y="391"/>
                </a:lnTo>
                <a:lnTo>
                  <a:pt x="198" y="393"/>
                </a:lnTo>
                <a:lnTo>
                  <a:pt x="200" y="395"/>
                </a:lnTo>
                <a:lnTo>
                  <a:pt x="202" y="399"/>
                </a:lnTo>
                <a:lnTo>
                  <a:pt x="203" y="401"/>
                </a:lnTo>
                <a:lnTo>
                  <a:pt x="203" y="403"/>
                </a:lnTo>
                <a:lnTo>
                  <a:pt x="205" y="407"/>
                </a:lnTo>
                <a:lnTo>
                  <a:pt x="205" y="409"/>
                </a:lnTo>
                <a:lnTo>
                  <a:pt x="205" y="413"/>
                </a:lnTo>
                <a:lnTo>
                  <a:pt x="205" y="415"/>
                </a:lnTo>
                <a:close/>
                <a:moveTo>
                  <a:pt x="474" y="419"/>
                </a:moveTo>
                <a:lnTo>
                  <a:pt x="472" y="420"/>
                </a:lnTo>
                <a:lnTo>
                  <a:pt x="472" y="424"/>
                </a:lnTo>
                <a:lnTo>
                  <a:pt x="471" y="426"/>
                </a:lnTo>
                <a:lnTo>
                  <a:pt x="471" y="430"/>
                </a:lnTo>
                <a:lnTo>
                  <a:pt x="469" y="432"/>
                </a:lnTo>
                <a:lnTo>
                  <a:pt x="467" y="434"/>
                </a:lnTo>
                <a:lnTo>
                  <a:pt x="465" y="436"/>
                </a:lnTo>
                <a:lnTo>
                  <a:pt x="463" y="438"/>
                </a:lnTo>
                <a:lnTo>
                  <a:pt x="461" y="440"/>
                </a:lnTo>
                <a:lnTo>
                  <a:pt x="459" y="442"/>
                </a:lnTo>
                <a:lnTo>
                  <a:pt x="455" y="444"/>
                </a:lnTo>
                <a:lnTo>
                  <a:pt x="453" y="444"/>
                </a:lnTo>
                <a:lnTo>
                  <a:pt x="449" y="446"/>
                </a:lnTo>
                <a:lnTo>
                  <a:pt x="447" y="446"/>
                </a:lnTo>
                <a:lnTo>
                  <a:pt x="443" y="446"/>
                </a:lnTo>
                <a:lnTo>
                  <a:pt x="440" y="446"/>
                </a:lnTo>
                <a:lnTo>
                  <a:pt x="438" y="446"/>
                </a:lnTo>
                <a:lnTo>
                  <a:pt x="434" y="444"/>
                </a:lnTo>
                <a:lnTo>
                  <a:pt x="432" y="444"/>
                </a:lnTo>
                <a:lnTo>
                  <a:pt x="430" y="442"/>
                </a:lnTo>
                <a:lnTo>
                  <a:pt x="426" y="440"/>
                </a:lnTo>
                <a:lnTo>
                  <a:pt x="424" y="438"/>
                </a:lnTo>
                <a:lnTo>
                  <a:pt x="422" y="436"/>
                </a:lnTo>
                <a:lnTo>
                  <a:pt x="420" y="434"/>
                </a:lnTo>
                <a:lnTo>
                  <a:pt x="418" y="432"/>
                </a:lnTo>
                <a:lnTo>
                  <a:pt x="416" y="430"/>
                </a:lnTo>
                <a:lnTo>
                  <a:pt x="416" y="426"/>
                </a:lnTo>
                <a:lnTo>
                  <a:pt x="414" y="424"/>
                </a:lnTo>
                <a:lnTo>
                  <a:pt x="414" y="420"/>
                </a:lnTo>
                <a:lnTo>
                  <a:pt x="413" y="419"/>
                </a:lnTo>
                <a:lnTo>
                  <a:pt x="413" y="415"/>
                </a:lnTo>
                <a:lnTo>
                  <a:pt x="413" y="413"/>
                </a:lnTo>
                <a:lnTo>
                  <a:pt x="414" y="409"/>
                </a:lnTo>
                <a:lnTo>
                  <a:pt x="414" y="407"/>
                </a:lnTo>
                <a:lnTo>
                  <a:pt x="416" y="403"/>
                </a:lnTo>
                <a:lnTo>
                  <a:pt x="416" y="401"/>
                </a:lnTo>
                <a:lnTo>
                  <a:pt x="418" y="399"/>
                </a:lnTo>
                <a:lnTo>
                  <a:pt x="420" y="395"/>
                </a:lnTo>
                <a:lnTo>
                  <a:pt x="422" y="393"/>
                </a:lnTo>
                <a:lnTo>
                  <a:pt x="424" y="391"/>
                </a:lnTo>
                <a:lnTo>
                  <a:pt x="426" y="390"/>
                </a:lnTo>
                <a:lnTo>
                  <a:pt x="430" y="390"/>
                </a:lnTo>
                <a:lnTo>
                  <a:pt x="432" y="388"/>
                </a:lnTo>
                <a:lnTo>
                  <a:pt x="434" y="386"/>
                </a:lnTo>
                <a:lnTo>
                  <a:pt x="438" y="386"/>
                </a:lnTo>
                <a:lnTo>
                  <a:pt x="440" y="386"/>
                </a:lnTo>
                <a:lnTo>
                  <a:pt x="443" y="386"/>
                </a:lnTo>
                <a:lnTo>
                  <a:pt x="447" y="386"/>
                </a:lnTo>
                <a:lnTo>
                  <a:pt x="449" y="386"/>
                </a:lnTo>
                <a:lnTo>
                  <a:pt x="453" y="386"/>
                </a:lnTo>
                <a:lnTo>
                  <a:pt x="455" y="388"/>
                </a:lnTo>
                <a:lnTo>
                  <a:pt x="459" y="390"/>
                </a:lnTo>
                <a:lnTo>
                  <a:pt x="461" y="390"/>
                </a:lnTo>
                <a:lnTo>
                  <a:pt x="463" y="391"/>
                </a:lnTo>
                <a:lnTo>
                  <a:pt x="465" y="393"/>
                </a:lnTo>
                <a:lnTo>
                  <a:pt x="467" y="395"/>
                </a:lnTo>
                <a:lnTo>
                  <a:pt x="469" y="399"/>
                </a:lnTo>
                <a:lnTo>
                  <a:pt x="471" y="401"/>
                </a:lnTo>
                <a:lnTo>
                  <a:pt x="471" y="403"/>
                </a:lnTo>
                <a:lnTo>
                  <a:pt x="472" y="407"/>
                </a:lnTo>
                <a:lnTo>
                  <a:pt x="472" y="409"/>
                </a:lnTo>
                <a:lnTo>
                  <a:pt x="474" y="413"/>
                </a:lnTo>
                <a:lnTo>
                  <a:pt x="474" y="415"/>
                </a:lnTo>
                <a:lnTo>
                  <a:pt x="474" y="419"/>
                </a:lnTo>
                <a:close/>
                <a:moveTo>
                  <a:pt x="143" y="289"/>
                </a:moveTo>
                <a:lnTo>
                  <a:pt x="142" y="287"/>
                </a:lnTo>
                <a:lnTo>
                  <a:pt x="140" y="287"/>
                </a:lnTo>
                <a:lnTo>
                  <a:pt x="140" y="285"/>
                </a:lnTo>
                <a:lnTo>
                  <a:pt x="138" y="283"/>
                </a:lnTo>
                <a:lnTo>
                  <a:pt x="138" y="281"/>
                </a:lnTo>
                <a:lnTo>
                  <a:pt x="138" y="279"/>
                </a:lnTo>
                <a:lnTo>
                  <a:pt x="138" y="88"/>
                </a:lnTo>
                <a:lnTo>
                  <a:pt x="138" y="86"/>
                </a:lnTo>
                <a:lnTo>
                  <a:pt x="138" y="84"/>
                </a:lnTo>
                <a:lnTo>
                  <a:pt x="140" y="84"/>
                </a:lnTo>
                <a:lnTo>
                  <a:pt x="140" y="82"/>
                </a:lnTo>
                <a:lnTo>
                  <a:pt x="142" y="80"/>
                </a:lnTo>
                <a:lnTo>
                  <a:pt x="143" y="80"/>
                </a:lnTo>
                <a:lnTo>
                  <a:pt x="145" y="78"/>
                </a:lnTo>
                <a:lnTo>
                  <a:pt x="147" y="78"/>
                </a:lnTo>
                <a:lnTo>
                  <a:pt x="471" y="78"/>
                </a:lnTo>
                <a:lnTo>
                  <a:pt x="472" y="78"/>
                </a:lnTo>
                <a:lnTo>
                  <a:pt x="474" y="80"/>
                </a:lnTo>
                <a:lnTo>
                  <a:pt x="476" y="80"/>
                </a:lnTo>
                <a:lnTo>
                  <a:pt x="478" y="82"/>
                </a:lnTo>
                <a:lnTo>
                  <a:pt x="478" y="84"/>
                </a:lnTo>
                <a:lnTo>
                  <a:pt x="480" y="84"/>
                </a:lnTo>
                <a:lnTo>
                  <a:pt x="480" y="86"/>
                </a:lnTo>
                <a:lnTo>
                  <a:pt x="480" y="88"/>
                </a:lnTo>
                <a:lnTo>
                  <a:pt x="480" y="279"/>
                </a:lnTo>
                <a:lnTo>
                  <a:pt x="480" y="281"/>
                </a:lnTo>
                <a:lnTo>
                  <a:pt x="480" y="283"/>
                </a:lnTo>
                <a:lnTo>
                  <a:pt x="478" y="285"/>
                </a:lnTo>
                <a:lnTo>
                  <a:pt x="478" y="287"/>
                </a:lnTo>
                <a:lnTo>
                  <a:pt x="476" y="287"/>
                </a:lnTo>
                <a:lnTo>
                  <a:pt x="474" y="289"/>
                </a:lnTo>
                <a:lnTo>
                  <a:pt x="472" y="289"/>
                </a:lnTo>
                <a:lnTo>
                  <a:pt x="471" y="289"/>
                </a:lnTo>
                <a:lnTo>
                  <a:pt x="147" y="289"/>
                </a:lnTo>
                <a:lnTo>
                  <a:pt x="145" y="289"/>
                </a:lnTo>
                <a:lnTo>
                  <a:pt x="143" y="289"/>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58" name="Group 1157"/>
          <p:cNvGrpSpPr/>
          <p:nvPr/>
        </p:nvGrpSpPr>
        <p:grpSpPr>
          <a:xfrm>
            <a:off x="6467755" y="1572895"/>
            <a:ext cx="442202" cy="429661"/>
            <a:chOff x="13096875" y="2727326"/>
            <a:chExt cx="1063625" cy="1033462"/>
          </a:xfrm>
          <a:solidFill>
            <a:srgbClr val="002B4E"/>
          </a:solidFill>
        </p:grpSpPr>
        <p:sp>
          <p:nvSpPr>
            <p:cNvPr id="137" name="Freeform 38"/>
            <p:cNvSpPr>
              <a:spLocks noEditPoints="1"/>
            </p:cNvSpPr>
            <p:nvPr/>
          </p:nvSpPr>
          <p:spPr bwMode="auto">
            <a:xfrm>
              <a:off x="13352463" y="2967038"/>
              <a:ext cx="552450" cy="55403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56 w 180"/>
                <a:gd name="T11" fmla="*/ 120 h 180"/>
                <a:gd name="T12" fmla="*/ 13 w 180"/>
                <a:gd name="T13" fmla="*/ 120 h 180"/>
                <a:gd name="T14" fmla="*/ 12 w 180"/>
                <a:gd name="T15" fmla="*/ 113 h 180"/>
                <a:gd name="T16" fmla="*/ 39 w 180"/>
                <a:gd name="T17" fmla="*/ 77 h 180"/>
                <a:gd name="T18" fmla="*/ 33 w 180"/>
                <a:gd name="T19" fmla="*/ 71 h 180"/>
                <a:gd name="T20" fmla="*/ 23 w 180"/>
                <a:gd name="T21" fmla="*/ 78 h 180"/>
                <a:gd name="T22" fmla="*/ 12 w 180"/>
                <a:gd name="T23" fmla="*/ 70 h 180"/>
                <a:gd name="T24" fmla="*/ 34 w 180"/>
                <a:gd name="T25" fmla="*/ 57 h 180"/>
                <a:gd name="T26" fmla="*/ 55 w 180"/>
                <a:gd name="T27" fmla="*/ 76 h 180"/>
                <a:gd name="T28" fmla="*/ 30 w 180"/>
                <a:gd name="T29" fmla="*/ 107 h 180"/>
                <a:gd name="T30" fmla="*/ 56 w 180"/>
                <a:gd name="T31" fmla="*/ 107 h 180"/>
                <a:gd name="T32" fmla="*/ 56 w 180"/>
                <a:gd name="T33" fmla="*/ 120 h 180"/>
                <a:gd name="T34" fmla="*/ 112 w 180"/>
                <a:gd name="T35" fmla="*/ 105 h 180"/>
                <a:gd name="T36" fmla="*/ 105 w 180"/>
                <a:gd name="T37" fmla="*/ 105 h 180"/>
                <a:gd name="T38" fmla="*/ 105 w 180"/>
                <a:gd name="T39" fmla="*/ 120 h 180"/>
                <a:gd name="T40" fmla="*/ 90 w 180"/>
                <a:gd name="T41" fmla="*/ 120 h 180"/>
                <a:gd name="T42" fmla="*/ 90 w 180"/>
                <a:gd name="T43" fmla="*/ 105 h 180"/>
                <a:gd name="T44" fmla="*/ 63 w 180"/>
                <a:gd name="T45" fmla="*/ 105 h 180"/>
                <a:gd name="T46" fmla="*/ 63 w 180"/>
                <a:gd name="T47" fmla="*/ 96 h 180"/>
                <a:gd name="T48" fmla="*/ 87 w 180"/>
                <a:gd name="T49" fmla="*/ 58 h 180"/>
                <a:gd name="T50" fmla="*/ 105 w 180"/>
                <a:gd name="T51" fmla="*/ 58 h 180"/>
                <a:gd name="T52" fmla="*/ 105 w 180"/>
                <a:gd name="T53" fmla="*/ 92 h 180"/>
                <a:gd name="T54" fmla="*/ 112 w 180"/>
                <a:gd name="T55" fmla="*/ 92 h 180"/>
                <a:gd name="T56" fmla="*/ 112 w 180"/>
                <a:gd name="T57" fmla="*/ 105 h 180"/>
                <a:gd name="T58" fmla="*/ 167 w 180"/>
                <a:gd name="T59" fmla="*/ 91 h 180"/>
                <a:gd name="T60" fmla="*/ 167 w 180"/>
                <a:gd name="T61" fmla="*/ 120 h 180"/>
                <a:gd name="T62" fmla="*/ 152 w 180"/>
                <a:gd name="T63" fmla="*/ 120 h 180"/>
                <a:gd name="T64" fmla="*/ 152 w 180"/>
                <a:gd name="T65" fmla="*/ 94 h 180"/>
                <a:gd name="T66" fmla="*/ 147 w 180"/>
                <a:gd name="T67" fmla="*/ 88 h 180"/>
                <a:gd name="T68" fmla="*/ 138 w 180"/>
                <a:gd name="T69" fmla="*/ 94 h 180"/>
                <a:gd name="T70" fmla="*/ 137 w 180"/>
                <a:gd name="T71" fmla="*/ 100 h 180"/>
                <a:gd name="T72" fmla="*/ 137 w 180"/>
                <a:gd name="T73" fmla="*/ 120 h 180"/>
                <a:gd name="T74" fmla="*/ 122 w 180"/>
                <a:gd name="T75" fmla="*/ 120 h 180"/>
                <a:gd name="T76" fmla="*/ 122 w 180"/>
                <a:gd name="T77" fmla="*/ 58 h 180"/>
                <a:gd name="T78" fmla="*/ 137 w 180"/>
                <a:gd name="T79" fmla="*/ 58 h 180"/>
                <a:gd name="T80" fmla="*/ 137 w 180"/>
                <a:gd name="T81" fmla="*/ 77 h 180"/>
                <a:gd name="T82" fmla="*/ 137 w 180"/>
                <a:gd name="T83" fmla="*/ 81 h 180"/>
                <a:gd name="T84" fmla="*/ 137 w 180"/>
                <a:gd name="T85" fmla="*/ 81 h 180"/>
                <a:gd name="T86" fmla="*/ 151 w 180"/>
                <a:gd name="T87" fmla="*/ 74 h 180"/>
                <a:gd name="T88" fmla="*/ 167 w 180"/>
                <a:gd name="T8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180">
                  <a:moveTo>
                    <a:pt x="90" y="0"/>
                  </a:moveTo>
                  <a:cubicBezTo>
                    <a:pt x="41" y="0"/>
                    <a:pt x="0" y="40"/>
                    <a:pt x="0" y="90"/>
                  </a:cubicBezTo>
                  <a:cubicBezTo>
                    <a:pt x="0" y="140"/>
                    <a:pt x="41" y="180"/>
                    <a:pt x="90" y="180"/>
                  </a:cubicBezTo>
                  <a:cubicBezTo>
                    <a:pt x="140" y="180"/>
                    <a:pt x="180" y="140"/>
                    <a:pt x="180" y="90"/>
                  </a:cubicBezTo>
                  <a:cubicBezTo>
                    <a:pt x="180" y="40"/>
                    <a:pt x="140" y="0"/>
                    <a:pt x="90" y="0"/>
                  </a:cubicBezTo>
                  <a:close/>
                  <a:moveTo>
                    <a:pt x="56" y="120"/>
                  </a:moveTo>
                  <a:cubicBezTo>
                    <a:pt x="13" y="120"/>
                    <a:pt x="13" y="120"/>
                    <a:pt x="13" y="120"/>
                  </a:cubicBezTo>
                  <a:cubicBezTo>
                    <a:pt x="13" y="117"/>
                    <a:pt x="12" y="115"/>
                    <a:pt x="12" y="113"/>
                  </a:cubicBezTo>
                  <a:cubicBezTo>
                    <a:pt x="12" y="90"/>
                    <a:pt x="39" y="86"/>
                    <a:pt x="39" y="77"/>
                  </a:cubicBezTo>
                  <a:cubicBezTo>
                    <a:pt x="39" y="73"/>
                    <a:pt x="36" y="71"/>
                    <a:pt x="33" y="71"/>
                  </a:cubicBezTo>
                  <a:cubicBezTo>
                    <a:pt x="27" y="71"/>
                    <a:pt x="23" y="78"/>
                    <a:pt x="23" y="78"/>
                  </a:cubicBezTo>
                  <a:cubicBezTo>
                    <a:pt x="12" y="70"/>
                    <a:pt x="12" y="70"/>
                    <a:pt x="12" y="70"/>
                  </a:cubicBezTo>
                  <a:cubicBezTo>
                    <a:pt x="12" y="70"/>
                    <a:pt x="18" y="57"/>
                    <a:pt x="34" y="57"/>
                  </a:cubicBezTo>
                  <a:cubicBezTo>
                    <a:pt x="44" y="57"/>
                    <a:pt x="55" y="62"/>
                    <a:pt x="55" y="76"/>
                  </a:cubicBezTo>
                  <a:cubicBezTo>
                    <a:pt x="55" y="95"/>
                    <a:pt x="30" y="99"/>
                    <a:pt x="30" y="107"/>
                  </a:cubicBezTo>
                  <a:cubicBezTo>
                    <a:pt x="56" y="107"/>
                    <a:pt x="56" y="107"/>
                    <a:pt x="56" y="107"/>
                  </a:cubicBezTo>
                  <a:lnTo>
                    <a:pt x="56" y="120"/>
                  </a:lnTo>
                  <a:close/>
                  <a:moveTo>
                    <a:pt x="112" y="105"/>
                  </a:moveTo>
                  <a:cubicBezTo>
                    <a:pt x="105" y="105"/>
                    <a:pt x="105" y="105"/>
                    <a:pt x="105" y="105"/>
                  </a:cubicBezTo>
                  <a:cubicBezTo>
                    <a:pt x="105" y="120"/>
                    <a:pt x="105" y="120"/>
                    <a:pt x="105" y="120"/>
                  </a:cubicBezTo>
                  <a:cubicBezTo>
                    <a:pt x="90" y="120"/>
                    <a:pt x="90" y="120"/>
                    <a:pt x="90" y="120"/>
                  </a:cubicBezTo>
                  <a:cubicBezTo>
                    <a:pt x="90" y="105"/>
                    <a:pt x="90" y="105"/>
                    <a:pt x="90" y="105"/>
                  </a:cubicBezTo>
                  <a:cubicBezTo>
                    <a:pt x="63" y="105"/>
                    <a:pt x="63" y="105"/>
                    <a:pt x="63" y="105"/>
                  </a:cubicBezTo>
                  <a:cubicBezTo>
                    <a:pt x="63" y="96"/>
                    <a:pt x="63" y="96"/>
                    <a:pt x="63" y="96"/>
                  </a:cubicBezTo>
                  <a:cubicBezTo>
                    <a:pt x="87" y="58"/>
                    <a:pt x="87" y="58"/>
                    <a:pt x="87" y="58"/>
                  </a:cubicBezTo>
                  <a:cubicBezTo>
                    <a:pt x="105" y="58"/>
                    <a:pt x="105" y="58"/>
                    <a:pt x="105" y="58"/>
                  </a:cubicBezTo>
                  <a:cubicBezTo>
                    <a:pt x="105" y="92"/>
                    <a:pt x="105" y="92"/>
                    <a:pt x="105" y="92"/>
                  </a:cubicBezTo>
                  <a:cubicBezTo>
                    <a:pt x="112" y="92"/>
                    <a:pt x="112" y="92"/>
                    <a:pt x="112" y="92"/>
                  </a:cubicBezTo>
                  <a:lnTo>
                    <a:pt x="112" y="105"/>
                  </a:lnTo>
                  <a:close/>
                  <a:moveTo>
                    <a:pt x="167" y="91"/>
                  </a:moveTo>
                  <a:cubicBezTo>
                    <a:pt x="167" y="120"/>
                    <a:pt x="167" y="120"/>
                    <a:pt x="167" y="120"/>
                  </a:cubicBezTo>
                  <a:cubicBezTo>
                    <a:pt x="152" y="120"/>
                    <a:pt x="152" y="120"/>
                    <a:pt x="152" y="120"/>
                  </a:cubicBezTo>
                  <a:cubicBezTo>
                    <a:pt x="152" y="94"/>
                    <a:pt x="152" y="94"/>
                    <a:pt x="152" y="94"/>
                  </a:cubicBezTo>
                  <a:cubicBezTo>
                    <a:pt x="152" y="89"/>
                    <a:pt x="150" y="88"/>
                    <a:pt x="147" y="88"/>
                  </a:cubicBezTo>
                  <a:cubicBezTo>
                    <a:pt x="142" y="88"/>
                    <a:pt x="139" y="90"/>
                    <a:pt x="138" y="94"/>
                  </a:cubicBezTo>
                  <a:cubicBezTo>
                    <a:pt x="137" y="96"/>
                    <a:pt x="137" y="98"/>
                    <a:pt x="137" y="100"/>
                  </a:cubicBezTo>
                  <a:cubicBezTo>
                    <a:pt x="137" y="120"/>
                    <a:pt x="137" y="120"/>
                    <a:pt x="137" y="120"/>
                  </a:cubicBezTo>
                  <a:cubicBezTo>
                    <a:pt x="122" y="120"/>
                    <a:pt x="122" y="120"/>
                    <a:pt x="122" y="120"/>
                  </a:cubicBezTo>
                  <a:cubicBezTo>
                    <a:pt x="122" y="58"/>
                    <a:pt x="122" y="58"/>
                    <a:pt x="122" y="58"/>
                  </a:cubicBezTo>
                  <a:cubicBezTo>
                    <a:pt x="137" y="58"/>
                    <a:pt x="137" y="58"/>
                    <a:pt x="137" y="58"/>
                  </a:cubicBezTo>
                  <a:cubicBezTo>
                    <a:pt x="137" y="77"/>
                    <a:pt x="137" y="77"/>
                    <a:pt x="137" y="77"/>
                  </a:cubicBezTo>
                  <a:cubicBezTo>
                    <a:pt x="137" y="80"/>
                    <a:pt x="137" y="81"/>
                    <a:pt x="137" y="81"/>
                  </a:cubicBezTo>
                  <a:cubicBezTo>
                    <a:pt x="137" y="81"/>
                    <a:pt x="137" y="81"/>
                    <a:pt x="137" y="81"/>
                  </a:cubicBezTo>
                  <a:cubicBezTo>
                    <a:pt x="140" y="77"/>
                    <a:pt x="145" y="74"/>
                    <a:pt x="151" y="74"/>
                  </a:cubicBezTo>
                  <a:cubicBezTo>
                    <a:pt x="160" y="74"/>
                    <a:pt x="167" y="78"/>
                    <a:pt x="16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8" name="Freeform 39"/>
            <p:cNvSpPr>
              <a:spLocks/>
            </p:cNvSpPr>
            <p:nvPr/>
          </p:nvSpPr>
          <p:spPr bwMode="auto">
            <a:xfrm>
              <a:off x="13096875" y="3255963"/>
              <a:ext cx="1028700" cy="504825"/>
            </a:xfrm>
            <a:custGeom>
              <a:avLst/>
              <a:gdLst>
                <a:gd name="T0" fmla="*/ 7 w 335"/>
                <a:gd name="T1" fmla="*/ 90 h 164"/>
                <a:gd name="T2" fmla="*/ 26 w 335"/>
                <a:gd name="T3" fmla="*/ 84 h 164"/>
                <a:gd name="T4" fmla="*/ 32 w 335"/>
                <a:gd name="T5" fmla="*/ 87 h 164"/>
                <a:gd name="T6" fmla="*/ 173 w 335"/>
                <a:gd name="T7" fmla="*/ 164 h 164"/>
                <a:gd name="T8" fmla="*/ 333 w 335"/>
                <a:gd name="T9" fmla="*/ 48 h 164"/>
                <a:gd name="T10" fmla="*/ 328 w 335"/>
                <a:gd name="T11" fmla="*/ 31 h 164"/>
                <a:gd name="T12" fmla="*/ 328 w 335"/>
                <a:gd name="T13" fmla="*/ 31 h 164"/>
                <a:gd name="T14" fmla="*/ 301 w 335"/>
                <a:gd name="T15" fmla="*/ 38 h 164"/>
                <a:gd name="T16" fmla="*/ 173 w 335"/>
                <a:gd name="T17" fmla="*/ 131 h 164"/>
                <a:gd name="T18" fmla="*/ 63 w 335"/>
                <a:gd name="T19" fmla="*/ 74 h 164"/>
                <a:gd name="T20" fmla="*/ 84 w 335"/>
                <a:gd name="T21" fmla="*/ 68 h 164"/>
                <a:gd name="T22" fmla="*/ 87 w 335"/>
                <a:gd name="T23" fmla="*/ 59 h 164"/>
                <a:gd name="T24" fmla="*/ 45 w 335"/>
                <a:gd name="T25" fmla="*/ 18 h 164"/>
                <a:gd name="T26" fmla="*/ 29 w 335"/>
                <a:gd name="T27" fmla="*/ 3 h 164"/>
                <a:gd name="T28" fmla="*/ 20 w 335"/>
                <a:gd name="T29" fmla="*/ 5 h 164"/>
                <a:gd name="T30" fmla="*/ 16 w 335"/>
                <a:gd name="T31" fmla="*/ 18 h 164"/>
                <a:gd name="T32" fmla="*/ 0 w 335"/>
                <a:gd name="T33" fmla="*/ 83 h 164"/>
                <a:gd name="T34" fmla="*/ 0 w 335"/>
                <a:gd name="T35" fmla="*/ 84 h 164"/>
                <a:gd name="T36" fmla="*/ 0 w 335"/>
                <a:gd name="T37" fmla="*/ 85 h 164"/>
                <a:gd name="T38" fmla="*/ 7 w 335"/>
                <a:gd name="T39" fmla="*/ 9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164">
                  <a:moveTo>
                    <a:pt x="7" y="90"/>
                  </a:moveTo>
                  <a:cubicBezTo>
                    <a:pt x="26" y="84"/>
                    <a:pt x="26" y="84"/>
                    <a:pt x="26" y="84"/>
                  </a:cubicBezTo>
                  <a:cubicBezTo>
                    <a:pt x="28" y="84"/>
                    <a:pt x="31" y="85"/>
                    <a:pt x="32" y="87"/>
                  </a:cubicBezTo>
                  <a:cubicBezTo>
                    <a:pt x="63" y="135"/>
                    <a:pt x="115" y="164"/>
                    <a:pt x="173" y="164"/>
                  </a:cubicBezTo>
                  <a:cubicBezTo>
                    <a:pt x="247" y="164"/>
                    <a:pt x="311" y="115"/>
                    <a:pt x="333" y="48"/>
                  </a:cubicBezTo>
                  <a:cubicBezTo>
                    <a:pt x="335" y="42"/>
                    <a:pt x="333" y="35"/>
                    <a:pt x="328" y="31"/>
                  </a:cubicBezTo>
                  <a:cubicBezTo>
                    <a:pt x="328" y="31"/>
                    <a:pt x="328" y="31"/>
                    <a:pt x="328" y="31"/>
                  </a:cubicBezTo>
                  <a:cubicBezTo>
                    <a:pt x="319" y="22"/>
                    <a:pt x="305" y="26"/>
                    <a:pt x="301" y="38"/>
                  </a:cubicBezTo>
                  <a:cubicBezTo>
                    <a:pt x="283" y="92"/>
                    <a:pt x="233" y="131"/>
                    <a:pt x="173" y="131"/>
                  </a:cubicBezTo>
                  <a:cubicBezTo>
                    <a:pt x="129" y="131"/>
                    <a:pt x="88" y="109"/>
                    <a:pt x="63" y="74"/>
                  </a:cubicBezTo>
                  <a:cubicBezTo>
                    <a:pt x="84" y="68"/>
                    <a:pt x="84" y="68"/>
                    <a:pt x="84" y="68"/>
                  </a:cubicBezTo>
                  <a:cubicBezTo>
                    <a:pt x="88" y="67"/>
                    <a:pt x="90" y="61"/>
                    <a:pt x="87" y="59"/>
                  </a:cubicBezTo>
                  <a:cubicBezTo>
                    <a:pt x="45" y="18"/>
                    <a:pt x="45" y="18"/>
                    <a:pt x="45" y="18"/>
                  </a:cubicBezTo>
                  <a:cubicBezTo>
                    <a:pt x="29" y="3"/>
                    <a:pt x="29" y="3"/>
                    <a:pt x="29" y="3"/>
                  </a:cubicBezTo>
                  <a:cubicBezTo>
                    <a:pt x="26" y="0"/>
                    <a:pt x="21" y="1"/>
                    <a:pt x="20" y="5"/>
                  </a:cubicBezTo>
                  <a:cubicBezTo>
                    <a:pt x="16" y="18"/>
                    <a:pt x="16" y="18"/>
                    <a:pt x="16" y="18"/>
                  </a:cubicBezTo>
                  <a:cubicBezTo>
                    <a:pt x="0" y="83"/>
                    <a:pt x="0" y="83"/>
                    <a:pt x="0" y="83"/>
                  </a:cubicBezTo>
                  <a:cubicBezTo>
                    <a:pt x="0" y="84"/>
                    <a:pt x="0" y="84"/>
                    <a:pt x="0" y="84"/>
                  </a:cubicBezTo>
                  <a:cubicBezTo>
                    <a:pt x="0" y="85"/>
                    <a:pt x="0" y="85"/>
                    <a:pt x="0" y="85"/>
                  </a:cubicBezTo>
                  <a:cubicBezTo>
                    <a:pt x="0" y="88"/>
                    <a:pt x="4" y="91"/>
                    <a:pt x="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9" name="Freeform 40"/>
            <p:cNvSpPr>
              <a:spLocks/>
            </p:cNvSpPr>
            <p:nvPr/>
          </p:nvSpPr>
          <p:spPr bwMode="auto">
            <a:xfrm>
              <a:off x="13592175" y="3186113"/>
              <a:ext cx="39687" cy="63500"/>
            </a:xfrm>
            <a:custGeom>
              <a:avLst/>
              <a:gdLst>
                <a:gd name="T0" fmla="*/ 9 w 13"/>
                <a:gd name="T1" fmla="*/ 7 h 21"/>
                <a:gd name="T2" fmla="*/ 0 w 13"/>
                <a:gd name="T3" fmla="*/ 21 h 21"/>
                <a:gd name="T4" fmla="*/ 0 w 13"/>
                <a:gd name="T5" fmla="*/ 21 h 21"/>
                <a:gd name="T6" fmla="*/ 12 w 13"/>
                <a:gd name="T7" fmla="*/ 21 h 21"/>
                <a:gd name="T8" fmla="*/ 12 w 13"/>
                <a:gd name="T9" fmla="*/ 7 h 21"/>
                <a:gd name="T10" fmla="*/ 13 w 13"/>
                <a:gd name="T11" fmla="*/ 0 h 21"/>
                <a:gd name="T12" fmla="*/ 12 w 13"/>
                <a:gd name="T13" fmla="*/ 0 h 21"/>
                <a:gd name="T14" fmla="*/ 9 w 13"/>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9" y="7"/>
                  </a:moveTo>
                  <a:cubicBezTo>
                    <a:pt x="0" y="21"/>
                    <a:pt x="0" y="21"/>
                    <a:pt x="0" y="21"/>
                  </a:cubicBezTo>
                  <a:cubicBezTo>
                    <a:pt x="0" y="21"/>
                    <a:pt x="0" y="21"/>
                    <a:pt x="0" y="21"/>
                  </a:cubicBezTo>
                  <a:cubicBezTo>
                    <a:pt x="12" y="21"/>
                    <a:pt x="12" y="21"/>
                    <a:pt x="12" y="21"/>
                  </a:cubicBezTo>
                  <a:cubicBezTo>
                    <a:pt x="12" y="7"/>
                    <a:pt x="12" y="7"/>
                    <a:pt x="12" y="7"/>
                  </a:cubicBezTo>
                  <a:cubicBezTo>
                    <a:pt x="12" y="4"/>
                    <a:pt x="13" y="0"/>
                    <a:pt x="13" y="0"/>
                  </a:cubicBezTo>
                  <a:cubicBezTo>
                    <a:pt x="12" y="0"/>
                    <a:pt x="12" y="0"/>
                    <a:pt x="12" y="0"/>
                  </a:cubicBezTo>
                  <a:cubicBezTo>
                    <a:pt x="12" y="0"/>
                    <a:pt x="11" y="4"/>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40" name="Freeform 41"/>
            <p:cNvSpPr>
              <a:spLocks/>
            </p:cNvSpPr>
            <p:nvPr/>
          </p:nvSpPr>
          <p:spPr bwMode="auto">
            <a:xfrm>
              <a:off x="13133388" y="2727326"/>
              <a:ext cx="1027112" cy="504825"/>
            </a:xfrm>
            <a:custGeom>
              <a:avLst/>
              <a:gdLst>
                <a:gd name="T0" fmla="*/ 2 w 334"/>
                <a:gd name="T1" fmla="*/ 116 h 164"/>
                <a:gd name="T2" fmla="*/ 6 w 334"/>
                <a:gd name="T3" fmla="*/ 133 h 164"/>
                <a:gd name="T4" fmla="*/ 6 w 334"/>
                <a:gd name="T5" fmla="*/ 133 h 164"/>
                <a:gd name="T6" fmla="*/ 33 w 334"/>
                <a:gd name="T7" fmla="*/ 126 h 164"/>
                <a:gd name="T8" fmla="*/ 161 w 334"/>
                <a:gd name="T9" fmla="*/ 34 h 164"/>
                <a:gd name="T10" fmla="*/ 271 w 334"/>
                <a:gd name="T11" fmla="*/ 90 h 164"/>
                <a:gd name="T12" fmla="*/ 250 w 334"/>
                <a:gd name="T13" fmla="*/ 96 h 164"/>
                <a:gd name="T14" fmla="*/ 248 w 334"/>
                <a:gd name="T15" fmla="*/ 105 h 164"/>
                <a:gd name="T16" fmla="*/ 289 w 334"/>
                <a:gd name="T17" fmla="*/ 146 h 164"/>
                <a:gd name="T18" fmla="*/ 305 w 334"/>
                <a:gd name="T19" fmla="*/ 161 h 164"/>
                <a:gd name="T20" fmla="*/ 315 w 334"/>
                <a:gd name="T21" fmla="*/ 159 h 164"/>
                <a:gd name="T22" fmla="*/ 318 w 334"/>
                <a:gd name="T23" fmla="*/ 146 h 164"/>
                <a:gd name="T24" fmla="*/ 334 w 334"/>
                <a:gd name="T25" fmla="*/ 81 h 164"/>
                <a:gd name="T26" fmla="*/ 334 w 334"/>
                <a:gd name="T27" fmla="*/ 80 h 164"/>
                <a:gd name="T28" fmla="*/ 334 w 334"/>
                <a:gd name="T29" fmla="*/ 79 h 164"/>
                <a:gd name="T30" fmla="*/ 327 w 334"/>
                <a:gd name="T31" fmla="*/ 74 h 164"/>
                <a:gd name="T32" fmla="*/ 304 w 334"/>
                <a:gd name="T33" fmla="*/ 81 h 164"/>
                <a:gd name="T34" fmla="*/ 161 w 334"/>
                <a:gd name="T35" fmla="*/ 0 h 164"/>
                <a:gd name="T36" fmla="*/ 2 w 334"/>
                <a:gd name="T37"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164">
                  <a:moveTo>
                    <a:pt x="2" y="116"/>
                  </a:moveTo>
                  <a:cubicBezTo>
                    <a:pt x="0" y="122"/>
                    <a:pt x="1" y="129"/>
                    <a:pt x="6" y="133"/>
                  </a:cubicBezTo>
                  <a:cubicBezTo>
                    <a:pt x="6" y="133"/>
                    <a:pt x="6" y="133"/>
                    <a:pt x="6" y="133"/>
                  </a:cubicBezTo>
                  <a:cubicBezTo>
                    <a:pt x="15" y="142"/>
                    <a:pt x="29" y="138"/>
                    <a:pt x="33" y="126"/>
                  </a:cubicBezTo>
                  <a:cubicBezTo>
                    <a:pt x="51" y="72"/>
                    <a:pt x="101" y="34"/>
                    <a:pt x="161" y="34"/>
                  </a:cubicBezTo>
                  <a:cubicBezTo>
                    <a:pt x="205" y="34"/>
                    <a:pt x="246" y="55"/>
                    <a:pt x="271" y="90"/>
                  </a:cubicBezTo>
                  <a:cubicBezTo>
                    <a:pt x="250" y="96"/>
                    <a:pt x="250" y="96"/>
                    <a:pt x="250" y="96"/>
                  </a:cubicBezTo>
                  <a:cubicBezTo>
                    <a:pt x="246" y="97"/>
                    <a:pt x="245" y="103"/>
                    <a:pt x="248" y="105"/>
                  </a:cubicBezTo>
                  <a:cubicBezTo>
                    <a:pt x="289" y="146"/>
                    <a:pt x="289" y="146"/>
                    <a:pt x="289" y="146"/>
                  </a:cubicBezTo>
                  <a:cubicBezTo>
                    <a:pt x="305" y="161"/>
                    <a:pt x="305" y="161"/>
                    <a:pt x="305" y="161"/>
                  </a:cubicBezTo>
                  <a:cubicBezTo>
                    <a:pt x="308" y="164"/>
                    <a:pt x="314" y="163"/>
                    <a:pt x="315" y="159"/>
                  </a:cubicBezTo>
                  <a:cubicBezTo>
                    <a:pt x="318" y="146"/>
                    <a:pt x="318" y="146"/>
                    <a:pt x="318" y="146"/>
                  </a:cubicBezTo>
                  <a:cubicBezTo>
                    <a:pt x="334" y="81"/>
                    <a:pt x="334" y="81"/>
                    <a:pt x="334" y="81"/>
                  </a:cubicBezTo>
                  <a:cubicBezTo>
                    <a:pt x="334" y="80"/>
                    <a:pt x="334" y="80"/>
                    <a:pt x="334" y="80"/>
                  </a:cubicBezTo>
                  <a:cubicBezTo>
                    <a:pt x="334" y="79"/>
                    <a:pt x="334" y="79"/>
                    <a:pt x="334" y="79"/>
                  </a:cubicBezTo>
                  <a:cubicBezTo>
                    <a:pt x="334" y="76"/>
                    <a:pt x="331" y="73"/>
                    <a:pt x="327" y="74"/>
                  </a:cubicBezTo>
                  <a:cubicBezTo>
                    <a:pt x="304" y="81"/>
                    <a:pt x="304" y="81"/>
                    <a:pt x="304" y="81"/>
                  </a:cubicBezTo>
                  <a:cubicBezTo>
                    <a:pt x="274" y="31"/>
                    <a:pt x="220" y="0"/>
                    <a:pt x="161" y="0"/>
                  </a:cubicBezTo>
                  <a:cubicBezTo>
                    <a:pt x="87" y="0"/>
                    <a:pt x="24" y="49"/>
                    <a:pt x="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85" name="Group 1184"/>
          <p:cNvGrpSpPr/>
          <p:nvPr/>
        </p:nvGrpSpPr>
        <p:grpSpPr>
          <a:xfrm>
            <a:off x="2010051" y="1575536"/>
            <a:ext cx="264001" cy="424381"/>
            <a:chOff x="3290888" y="2733676"/>
            <a:chExt cx="635000" cy="1020763"/>
          </a:xfrm>
          <a:solidFill>
            <a:srgbClr val="002B4E"/>
          </a:solidFill>
        </p:grpSpPr>
        <p:sp>
          <p:nvSpPr>
            <p:cNvPr id="141" name="Freeform 42"/>
            <p:cNvSpPr>
              <a:spLocks noEditPoints="1"/>
            </p:cNvSpPr>
            <p:nvPr/>
          </p:nvSpPr>
          <p:spPr bwMode="auto">
            <a:xfrm>
              <a:off x="3290888" y="2851151"/>
              <a:ext cx="635000" cy="903288"/>
            </a:xfrm>
            <a:custGeom>
              <a:avLst/>
              <a:gdLst>
                <a:gd name="T0" fmla="*/ 25 w 207"/>
                <a:gd name="T1" fmla="*/ 293 h 294"/>
                <a:gd name="T2" fmla="*/ 66 w 207"/>
                <a:gd name="T3" fmla="*/ 280 h 294"/>
                <a:gd name="T4" fmla="*/ 72 w 207"/>
                <a:gd name="T5" fmla="*/ 275 h 294"/>
                <a:gd name="T6" fmla="*/ 74 w 207"/>
                <a:gd name="T7" fmla="*/ 275 h 294"/>
                <a:gd name="T8" fmla="*/ 114 w 207"/>
                <a:gd name="T9" fmla="*/ 254 h 294"/>
                <a:gd name="T10" fmla="*/ 120 w 207"/>
                <a:gd name="T11" fmla="*/ 257 h 294"/>
                <a:gd name="T12" fmla="*/ 161 w 207"/>
                <a:gd name="T13" fmla="*/ 241 h 294"/>
                <a:gd name="T14" fmla="*/ 165 w 207"/>
                <a:gd name="T15" fmla="*/ 241 h 294"/>
                <a:gd name="T16" fmla="*/ 166 w 207"/>
                <a:gd name="T17" fmla="*/ 241 h 294"/>
                <a:gd name="T18" fmla="*/ 207 w 207"/>
                <a:gd name="T19" fmla="*/ 16 h 294"/>
                <a:gd name="T20" fmla="*/ 207 w 207"/>
                <a:gd name="T21" fmla="*/ 15 h 294"/>
                <a:gd name="T22" fmla="*/ 206 w 207"/>
                <a:gd name="T23" fmla="*/ 14 h 294"/>
                <a:gd name="T24" fmla="*/ 180 w 207"/>
                <a:gd name="T25" fmla="*/ 0 h 294"/>
                <a:gd name="T26" fmla="*/ 140 w 207"/>
                <a:gd name="T27" fmla="*/ 14 h 294"/>
                <a:gd name="T28" fmla="*/ 140 w 207"/>
                <a:gd name="T29" fmla="*/ 15 h 294"/>
                <a:gd name="T30" fmla="*/ 139 w 207"/>
                <a:gd name="T31" fmla="*/ 16 h 294"/>
                <a:gd name="T32" fmla="*/ 134 w 207"/>
                <a:gd name="T33" fmla="*/ 110 h 294"/>
                <a:gd name="T34" fmla="*/ 114 w 207"/>
                <a:gd name="T35" fmla="*/ 76 h 294"/>
                <a:gd name="T36" fmla="*/ 114 w 207"/>
                <a:gd name="T37" fmla="*/ 75 h 294"/>
                <a:gd name="T38" fmla="*/ 113 w 207"/>
                <a:gd name="T39" fmla="*/ 75 h 294"/>
                <a:gd name="T40" fmla="*/ 48 w 207"/>
                <a:gd name="T41" fmla="*/ 74 h 294"/>
                <a:gd name="T42" fmla="*/ 48 w 207"/>
                <a:gd name="T43" fmla="*/ 75 h 294"/>
                <a:gd name="T44" fmla="*/ 47 w 207"/>
                <a:gd name="T45" fmla="*/ 76 h 294"/>
                <a:gd name="T46" fmla="*/ 47 w 207"/>
                <a:gd name="T47" fmla="*/ 127 h 294"/>
                <a:gd name="T48" fmla="*/ 1 w 207"/>
                <a:gd name="T49" fmla="*/ 138 h 294"/>
                <a:gd name="T50" fmla="*/ 1 w 207"/>
                <a:gd name="T51" fmla="*/ 138 h 294"/>
                <a:gd name="T52" fmla="*/ 0 w 207"/>
                <a:gd name="T53" fmla="*/ 139 h 294"/>
                <a:gd name="T54" fmla="*/ 0 w 207"/>
                <a:gd name="T55" fmla="*/ 278 h 294"/>
                <a:gd name="T56" fmla="*/ 122 w 207"/>
                <a:gd name="T57" fmla="*/ 252 h 294"/>
                <a:gd name="T58" fmla="*/ 157 w 207"/>
                <a:gd name="T59" fmla="*/ 240 h 294"/>
                <a:gd name="T60" fmla="*/ 168 w 207"/>
                <a:gd name="T61" fmla="*/ 30 h 294"/>
                <a:gd name="T62" fmla="*/ 181 w 207"/>
                <a:gd name="T63" fmla="*/ 5 h 294"/>
                <a:gd name="T64" fmla="*/ 162 w 207"/>
                <a:gd name="T65" fmla="*/ 24 h 294"/>
                <a:gd name="T66" fmla="*/ 143 w 207"/>
                <a:gd name="T67" fmla="*/ 19 h 294"/>
                <a:gd name="T68" fmla="*/ 161 w 207"/>
                <a:gd name="T69" fmla="*/ 234 h 294"/>
                <a:gd name="T70" fmla="*/ 161 w 207"/>
                <a:gd name="T71" fmla="*/ 124 h 294"/>
                <a:gd name="T72" fmla="*/ 161 w 207"/>
                <a:gd name="T73" fmla="*/ 124 h 294"/>
                <a:gd name="T74" fmla="*/ 143 w 207"/>
                <a:gd name="T75" fmla="*/ 114 h 294"/>
                <a:gd name="T76" fmla="*/ 135 w 207"/>
                <a:gd name="T77" fmla="*/ 114 h 294"/>
                <a:gd name="T78" fmla="*/ 114 w 207"/>
                <a:gd name="T79" fmla="*/ 133 h 294"/>
                <a:gd name="T80" fmla="*/ 118 w 207"/>
                <a:gd name="T81" fmla="*/ 140 h 294"/>
                <a:gd name="T82" fmla="*/ 114 w 207"/>
                <a:gd name="T83" fmla="*/ 137 h 294"/>
                <a:gd name="T84" fmla="*/ 64 w 207"/>
                <a:gd name="T85" fmla="*/ 277 h 294"/>
                <a:gd name="T86" fmla="*/ 47 w 207"/>
                <a:gd name="T87" fmla="*/ 148 h 294"/>
                <a:gd name="T88" fmla="*/ 110 w 207"/>
                <a:gd name="T89" fmla="*/ 258 h 294"/>
                <a:gd name="T90" fmla="*/ 110 w 207"/>
                <a:gd name="T91" fmla="*/ 79 h 294"/>
                <a:gd name="T92" fmla="*/ 107 w 207"/>
                <a:gd name="T93" fmla="*/ 76 h 294"/>
                <a:gd name="T94" fmla="*/ 54 w 207"/>
                <a:gd name="T95" fmla="*/ 77 h 294"/>
                <a:gd name="T96" fmla="*/ 71 w 207"/>
                <a:gd name="T97" fmla="*/ 91 h 294"/>
                <a:gd name="T98" fmla="*/ 68 w 207"/>
                <a:gd name="T99" fmla="*/ 140 h 294"/>
                <a:gd name="T100" fmla="*/ 68 w 207"/>
                <a:gd name="T101" fmla="*/ 139 h 294"/>
                <a:gd name="T102" fmla="*/ 67 w 207"/>
                <a:gd name="T103" fmla="*/ 138 h 294"/>
                <a:gd name="T104" fmla="*/ 51 w 207"/>
                <a:gd name="T105" fmla="*/ 80 h 294"/>
                <a:gd name="T106" fmla="*/ 43 w 207"/>
                <a:gd name="T107" fmla="*/ 145 h 294"/>
                <a:gd name="T108" fmla="*/ 7 w 207"/>
                <a:gd name="T109" fmla="*/ 140 h 294"/>
                <a:gd name="T110" fmla="*/ 24 w 207"/>
                <a:gd name="T111" fmla="*/ 154 h 294"/>
                <a:gd name="T112" fmla="*/ 4 w 207"/>
                <a:gd name="T113" fmla="*/ 14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294">
                  <a:moveTo>
                    <a:pt x="1" y="280"/>
                  </a:moveTo>
                  <a:cubicBezTo>
                    <a:pt x="25" y="293"/>
                    <a:pt x="25" y="293"/>
                    <a:pt x="25" y="293"/>
                  </a:cubicBezTo>
                  <a:cubicBezTo>
                    <a:pt x="25" y="293"/>
                    <a:pt x="25" y="293"/>
                    <a:pt x="25" y="293"/>
                  </a:cubicBezTo>
                  <a:cubicBezTo>
                    <a:pt x="26" y="294"/>
                    <a:pt x="26" y="294"/>
                    <a:pt x="26" y="294"/>
                  </a:cubicBezTo>
                  <a:cubicBezTo>
                    <a:pt x="27" y="294"/>
                    <a:pt x="27" y="294"/>
                    <a:pt x="27" y="294"/>
                  </a:cubicBezTo>
                  <a:cubicBezTo>
                    <a:pt x="66" y="280"/>
                    <a:pt x="66" y="280"/>
                    <a:pt x="66" y="280"/>
                  </a:cubicBezTo>
                  <a:cubicBezTo>
                    <a:pt x="67" y="280"/>
                    <a:pt x="68" y="279"/>
                    <a:pt x="68" y="278"/>
                  </a:cubicBezTo>
                  <a:cubicBezTo>
                    <a:pt x="68" y="272"/>
                    <a:pt x="68" y="272"/>
                    <a:pt x="68" y="272"/>
                  </a:cubicBezTo>
                  <a:cubicBezTo>
                    <a:pt x="72" y="275"/>
                    <a:pt x="72" y="275"/>
                    <a:pt x="72" y="275"/>
                  </a:cubicBezTo>
                  <a:cubicBezTo>
                    <a:pt x="72" y="275"/>
                    <a:pt x="72" y="275"/>
                    <a:pt x="72" y="275"/>
                  </a:cubicBezTo>
                  <a:cubicBezTo>
                    <a:pt x="73" y="275"/>
                    <a:pt x="73" y="275"/>
                    <a:pt x="73" y="275"/>
                  </a:cubicBezTo>
                  <a:cubicBezTo>
                    <a:pt x="74" y="275"/>
                    <a:pt x="74" y="275"/>
                    <a:pt x="74" y="275"/>
                  </a:cubicBezTo>
                  <a:cubicBezTo>
                    <a:pt x="113" y="261"/>
                    <a:pt x="113" y="261"/>
                    <a:pt x="113" y="261"/>
                  </a:cubicBezTo>
                  <a:cubicBezTo>
                    <a:pt x="114" y="261"/>
                    <a:pt x="114" y="260"/>
                    <a:pt x="114" y="260"/>
                  </a:cubicBezTo>
                  <a:cubicBezTo>
                    <a:pt x="114" y="254"/>
                    <a:pt x="114" y="254"/>
                    <a:pt x="114" y="254"/>
                  </a:cubicBezTo>
                  <a:cubicBezTo>
                    <a:pt x="119" y="257"/>
                    <a:pt x="119" y="257"/>
                    <a:pt x="119" y="257"/>
                  </a:cubicBezTo>
                  <a:cubicBezTo>
                    <a:pt x="119" y="257"/>
                    <a:pt x="119" y="257"/>
                    <a:pt x="119" y="257"/>
                  </a:cubicBezTo>
                  <a:cubicBezTo>
                    <a:pt x="120" y="257"/>
                    <a:pt x="120" y="257"/>
                    <a:pt x="120" y="257"/>
                  </a:cubicBezTo>
                  <a:cubicBezTo>
                    <a:pt x="121" y="257"/>
                    <a:pt x="121" y="257"/>
                    <a:pt x="121" y="257"/>
                  </a:cubicBezTo>
                  <a:cubicBezTo>
                    <a:pt x="160" y="243"/>
                    <a:pt x="160" y="243"/>
                    <a:pt x="160" y="243"/>
                  </a:cubicBezTo>
                  <a:cubicBezTo>
                    <a:pt x="161" y="243"/>
                    <a:pt x="161" y="242"/>
                    <a:pt x="161" y="241"/>
                  </a:cubicBezTo>
                  <a:cubicBezTo>
                    <a:pt x="161" y="239"/>
                    <a:pt x="161" y="239"/>
                    <a:pt x="161" y="239"/>
                  </a:cubicBezTo>
                  <a:cubicBezTo>
                    <a:pt x="165" y="241"/>
                    <a:pt x="165" y="241"/>
                    <a:pt x="165" y="241"/>
                  </a:cubicBezTo>
                  <a:cubicBezTo>
                    <a:pt x="165" y="241"/>
                    <a:pt x="165" y="241"/>
                    <a:pt x="165" y="241"/>
                  </a:cubicBezTo>
                  <a:cubicBezTo>
                    <a:pt x="165" y="241"/>
                    <a:pt x="165" y="241"/>
                    <a:pt x="165" y="241"/>
                  </a:cubicBezTo>
                  <a:cubicBezTo>
                    <a:pt x="166" y="241"/>
                    <a:pt x="166" y="241"/>
                    <a:pt x="166" y="241"/>
                  </a:cubicBezTo>
                  <a:cubicBezTo>
                    <a:pt x="166" y="241"/>
                    <a:pt x="166" y="241"/>
                    <a:pt x="166" y="241"/>
                  </a:cubicBezTo>
                  <a:cubicBezTo>
                    <a:pt x="206" y="228"/>
                    <a:pt x="206" y="228"/>
                    <a:pt x="206" y="228"/>
                  </a:cubicBezTo>
                  <a:cubicBezTo>
                    <a:pt x="207" y="227"/>
                    <a:pt x="207" y="227"/>
                    <a:pt x="207" y="226"/>
                  </a:cubicBezTo>
                  <a:cubicBezTo>
                    <a:pt x="207" y="16"/>
                    <a:pt x="207" y="16"/>
                    <a:pt x="207" y="16"/>
                  </a:cubicBezTo>
                  <a:cubicBezTo>
                    <a:pt x="207" y="15"/>
                    <a:pt x="207" y="15"/>
                    <a:pt x="207" y="15"/>
                  </a:cubicBezTo>
                  <a:cubicBezTo>
                    <a:pt x="207" y="15"/>
                    <a:pt x="207" y="15"/>
                    <a:pt x="207" y="15"/>
                  </a:cubicBezTo>
                  <a:cubicBezTo>
                    <a:pt x="207" y="15"/>
                    <a:pt x="207" y="15"/>
                    <a:pt x="207" y="15"/>
                  </a:cubicBezTo>
                  <a:cubicBezTo>
                    <a:pt x="206" y="14"/>
                    <a:pt x="206" y="14"/>
                    <a:pt x="206" y="14"/>
                  </a:cubicBezTo>
                  <a:cubicBezTo>
                    <a:pt x="206" y="14"/>
                    <a:pt x="206" y="14"/>
                    <a:pt x="206" y="14"/>
                  </a:cubicBezTo>
                  <a:cubicBezTo>
                    <a:pt x="206" y="14"/>
                    <a:pt x="206" y="14"/>
                    <a:pt x="206" y="14"/>
                  </a:cubicBezTo>
                  <a:cubicBezTo>
                    <a:pt x="206" y="14"/>
                    <a:pt x="206" y="14"/>
                    <a:pt x="206" y="14"/>
                  </a:cubicBezTo>
                  <a:cubicBezTo>
                    <a:pt x="182" y="1"/>
                    <a:pt x="182" y="1"/>
                    <a:pt x="182" y="1"/>
                  </a:cubicBezTo>
                  <a:cubicBezTo>
                    <a:pt x="181" y="0"/>
                    <a:pt x="181" y="0"/>
                    <a:pt x="180" y="0"/>
                  </a:cubicBezTo>
                  <a:cubicBezTo>
                    <a:pt x="141" y="14"/>
                    <a:pt x="141" y="14"/>
                    <a:pt x="141" y="14"/>
                  </a:cubicBezTo>
                  <a:cubicBezTo>
                    <a:pt x="140" y="14"/>
                    <a:pt x="140" y="14"/>
                    <a:pt x="140" y="14"/>
                  </a:cubicBezTo>
                  <a:cubicBezTo>
                    <a:pt x="140" y="14"/>
                    <a:pt x="140" y="14"/>
                    <a:pt x="140" y="14"/>
                  </a:cubicBezTo>
                  <a:cubicBezTo>
                    <a:pt x="140" y="14"/>
                    <a:pt x="140" y="14"/>
                    <a:pt x="140" y="14"/>
                  </a:cubicBezTo>
                  <a:cubicBezTo>
                    <a:pt x="140" y="14"/>
                    <a:pt x="140" y="14"/>
                    <a:pt x="140" y="14"/>
                  </a:cubicBezTo>
                  <a:cubicBezTo>
                    <a:pt x="140" y="15"/>
                    <a:pt x="140" y="15"/>
                    <a:pt x="140" y="15"/>
                  </a:cubicBezTo>
                  <a:cubicBezTo>
                    <a:pt x="139" y="15"/>
                    <a:pt x="139" y="15"/>
                    <a:pt x="139" y="15"/>
                  </a:cubicBezTo>
                  <a:cubicBezTo>
                    <a:pt x="139" y="15"/>
                    <a:pt x="139" y="15"/>
                    <a:pt x="139" y="15"/>
                  </a:cubicBezTo>
                  <a:cubicBezTo>
                    <a:pt x="139" y="16"/>
                    <a:pt x="139" y="16"/>
                    <a:pt x="139" y="16"/>
                  </a:cubicBezTo>
                  <a:cubicBezTo>
                    <a:pt x="139" y="112"/>
                    <a:pt x="139" y="112"/>
                    <a:pt x="139" y="112"/>
                  </a:cubicBezTo>
                  <a:cubicBezTo>
                    <a:pt x="136" y="110"/>
                    <a:pt x="136" y="110"/>
                    <a:pt x="136" y="110"/>
                  </a:cubicBezTo>
                  <a:cubicBezTo>
                    <a:pt x="135" y="110"/>
                    <a:pt x="135" y="110"/>
                    <a:pt x="134" y="110"/>
                  </a:cubicBezTo>
                  <a:cubicBezTo>
                    <a:pt x="114" y="118"/>
                    <a:pt x="114" y="118"/>
                    <a:pt x="114" y="118"/>
                  </a:cubicBezTo>
                  <a:cubicBezTo>
                    <a:pt x="114" y="76"/>
                    <a:pt x="114" y="76"/>
                    <a:pt x="114" y="76"/>
                  </a:cubicBezTo>
                  <a:cubicBezTo>
                    <a:pt x="114" y="76"/>
                    <a:pt x="114" y="76"/>
                    <a:pt x="114" y="76"/>
                  </a:cubicBezTo>
                  <a:cubicBezTo>
                    <a:pt x="114" y="76"/>
                    <a:pt x="114" y="76"/>
                    <a:pt x="114" y="76"/>
                  </a:cubicBezTo>
                  <a:cubicBezTo>
                    <a:pt x="114" y="75"/>
                    <a:pt x="114" y="75"/>
                    <a:pt x="114" y="75"/>
                  </a:cubicBezTo>
                  <a:cubicBezTo>
                    <a:pt x="114" y="75"/>
                    <a:pt x="114" y="75"/>
                    <a:pt x="114" y="75"/>
                  </a:cubicBezTo>
                  <a:cubicBezTo>
                    <a:pt x="114" y="75"/>
                    <a:pt x="114" y="75"/>
                    <a:pt x="114" y="75"/>
                  </a:cubicBezTo>
                  <a:cubicBezTo>
                    <a:pt x="114" y="75"/>
                    <a:pt x="114" y="75"/>
                    <a:pt x="114" y="75"/>
                  </a:cubicBezTo>
                  <a:cubicBezTo>
                    <a:pt x="113" y="75"/>
                    <a:pt x="113" y="75"/>
                    <a:pt x="113" y="75"/>
                  </a:cubicBezTo>
                  <a:cubicBezTo>
                    <a:pt x="89" y="61"/>
                    <a:pt x="89" y="61"/>
                    <a:pt x="89" y="61"/>
                  </a:cubicBezTo>
                  <a:cubicBezTo>
                    <a:pt x="88" y="61"/>
                    <a:pt x="88" y="61"/>
                    <a:pt x="87" y="61"/>
                  </a:cubicBezTo>
                  <a:cubicBezTo>
                    <a:pt x="48" y="74"/>
                    <a:pt x="48" y="74"/>
                    <a:pt x="48" y="74"/>
                  </a:cubicBezTo>
                  <a:cubicBezTo>
                    <a:pt x="48" y="75"/>
                    <a:pt x="48" y="75"/>
                    <a:pt x="48" y="75"/>
                  </a:cubicBezTo>
                  <a:cubicBezTo>
                    <a:pt x="48" y="75"/>
                    <a:pt x="48" y="75"/>
                    <a:pt x="48" y="75"/>
                  </a:cubicBezTo>
                  <a:cubicBezTo>
                    <a:pt x="48" y="75"/>
                    <a:pt x="48" y="75"/>
                    <a:pt x="48" y="75"/>
                  </a:cubicBezTo>
                  <a:cubicBezTo>
                    <a:pt x="47" y="75"/>
                    <a:pt x="47" y="75"/>
                    <a:pt x="47" y="75"/>
                  </a:cubicBezTo>
                  <a:cubicBezTo>
                    <a:pt x="47" y="75"/>
                    <a:pt x="47" y="75"/>
                    <a:pt x="47" y="75"/>
                  </a:cubicBezTo>
                  <a:cubicBezTo>
                    <a:pt x="47" y="76"/>
                    <a:pt x="47" y="76"/>
                    <a:pt x="47" y="76"/>
                  </a:cubicBezTo>
                  <a:cubicBezTo>
                    <a:pt x="47" y="76"/>
                    <a:pt x="47" y="76"/>
                    <a:pt x="47" y="76"/>
                  </a:cubicBezTo>
                  <a:cubicBezTo>
                    <a:pt x="47" y="76"/>
                    <a:pt x="47" y="76"/>
                    <a:pt x="47" y="76"/>
                  </a:cubicBezTo>
                  <a:cubicBezTo>
                    <a:pt x="47" y="127"/>
                    <a:pt x="47" y="127"/>
                    <a:pt x="47" y="127"/>
                  </a:cubicBezTo>
                  <a:cubicBezTo>
                    <a:pt x="42" y="125"/>
                    <a:pt x="42" y="125"/>
                    <a:pt x="42" y="125"/>
                  </a:cubicBezTo>
                  <a:cubicBezTo>
                    <a:pt x="42" y="124"/>
                    <a:pt x="41" y="124"/>
                    <a:pt x="41" y="124"/>
                  </a:cubicBezTo>
                  <a:cubicBezTo>
                    <a:pt x="1" y="138"/>
                    <a:pt x="1" y="138"/>
                    <a:pt x="1" y="138"/>
                  </a:cubicBezTo>
                  <a:cubicBezTo>
                    <a:pt x="1" y="138"/>
                    <a:pt x="1" y="138"/>
                    <a:pt x="1" y="138"/>
                  </a:cubicBezTo>
                  <a:cubicBezTo>
                    <a:pt x="1" y="138"/>
                    <a:pt x="1" y="138"/>
                    <a:pt x="1" y="138"/>
                  </a:cubicBezTo>
                  <a:cubicBezTo>
                    <a:pt x="1" y="138"/>
                    <a:pt x="1" y="138"/>
                    <a:pt x="1" y="138"/>
                  </a:cubicBezTo>
                  <a:cubicBezTo>
                    <a:pt x="0" y="138"/>
                    <a:pt x="0" y="138"/>
                    <a:pt x="0" y="138"/>
                  </a:cubicBezTo>
                  <a:cubicBezTo>
                    <a:pt x="0" y="139"/>
                    <a:pt x="0" y="139"/>
                    <a:pt x="0" y="139"/>
                  </a:cubicBezTo>
                  <a:cubicBezTo>
                    <a:pt x="0" y="139"/>
                    <a:pt x="0" y="139"/>
                    <a:pt x="0" y="139"/>
                  </a:cubicBezTo>
                  <a:cubicBezTo>
                    <a:pt x="0" y="139"/>
                    <a:pt x="0" y="139"/>
                    <a:pt x="0" y="139"/>
                  </a:cubicBezTo>
                  <a:cubicBezTo>
                    <a:pt x="0" y="140"/>
                    <a:pt x="0" y="140"/>
                    <a:pt x="0" y="140"/>
                  </a:cubicBezTo>
                  <a:cubicBezTo>
                    <a:pt x="0" y="278"/>
                    <a:pt x="0" y="278"/>
                    <a:pt x="0" y="278"/>
                  </a:cubicBezTo>
                  <a:cubicBezTo>
                    <a:pt x="0" y="279"/>
                    <a:pt x="0" y="280"/>
                    <a:pt x="1" y="280"/>
                  </a:cubicBezTo>
                  <a:close/>
                  <a:moveTo>
                    <a:pt x="157" y="240"/>
                  </a:moveTo>
                  <a:cubicBezTo>
                    <a:pt x="122" y="252"/>
                    <a:pt x="122" y="252"/>
                    <a:pt x="122" y="252"/>
                  </a:cubicBezTo>
                  <a:cubicBezTo>
                    <a:pt x="122" y="140"/>
                    <a:pt x="122" y="140"/>
                    <a:pt x="122" y="140"/>
                  </a:cubicBezTo>
                  <a:cubicBezTo>
                    <a:pt x="157" y="128"/>
                    <a:pt x="157" y="128"/>
                    <a:pt x="157" y="128"/>
                  </a:cubicBezTo>
                  <a:lnTo>
                    <a:pt x="157" y="240"/>
                  </a:lnTo>
                  <a:close/>
                  <a:moveTo>
                    <a:pt x="203" y="224"/>
                  </a:moveTo>
                  <a:cubicBezTo>
                    <a:pt x="168" y="236"/>
                    <a:pt x="168" y="236"/>
                    <a:pt x="168" y="236"/>
                  </a:cubicBezTo>
                  <a:cubicBezTo>
                    <a:pt x="168" y="30"/>
                    <a:pt x="168" y="30"/>
                    <a:pt x="168" y="30"/>
                  </a:cubicBezTo>
                  <a:cubicBezTo>
                    <a:pt x="203" y="18"/>
                    <a:pt x="203" y="18"/>
                    <a:pt x="203" y="18"/>
                  </a:cubicBezTo>
                  <a:lnTo>
                    <a:pt x="203" y="224"/>
                  </a:lnTo>
                  <a:close/>
                  <a:moveTo>
                    <a:pt x="181" y="5"/>
                  </a:moveTo>
                  <a:cubicBezTo>
                    <a:pt x="200" y="15"/>
                    <a:pt x="200" y="15"/>
                    <a:pt x="200" y="15"/>
                  </a:cubicBezTo>
                  <a:cubicBezTo>
                    <a:pt x="166" y="27"/>
                    <a:pt x="166" y="27"/>
                    <a:pt x="166" y="27"/>
                  </a:cubicBezTo>
                  <a:cubicBezTo>
                    <a:pt x="162" y="24"/>
                    <a:pt x="162" y="24"/>
                    <a:pt x="162" y="24"/>
                  </a:cubicBezTo>
                  <a:cubicBezTo>
                    <a:pt x="146" y="16"/>
                    <a:pt x="146" y="16"/>
                    <a:pt x="146" y="16"/>
                  </a:cubicBezTo>
                  <a:lnTo>
                    <a:pt x="181" y="5"/>
                  </a:lnTo>
                  <a:close/>
                  <a:moveTo>
                    <a:pt x="143" y="19"/>
                  </a:moveTo>
                  <a:cubicBezTo>
                    <a:pt x="164" y="30"/>
                    <a:pt x="164" y="30"/>
                    <a:pt x="164" y="30"/>
                  </a:cubicBezTo>
                  <a:cubicBezTo>
                    <a:pt x="164" y="235"/>
                    <a:pt x="164" y="235"/>
                    <a:pt x="164" y="235"/>
                  </a:cubicBezTo>
                  <a:cubicBezTo>
                    <a:pt x="161" y="234"/>
                    <a:pt x="161" y="234"/>
                    <a:pt x="161" y="234"/>
                  </a:cubicBezTo>
                  <a:cubicBezTo>
                    <a:pt x="161" y="125"/>
                    <a:pt x="161" y="125"/>
                    <a:pt x="161" y="125"/>
                  </a:cubicBezTo>
                  <a:cubicBezTo>
                    <a:pt x="161" y="125"/>
                    <a:pt x="161" y="125"/>
                    <a:pt x="161" y="125"/>
                  </a:cubicBezTo>
                  <a:cubicBezTo>
                    <a:pt x="161" y="124"/>
                    <a:pt x="161" y="124"/>
                    <a:pt x="161" y="124"/>
                  </a:cubicBezTo>
                  <a:cubicBezTo>
                    <a:pt x="161" y="124"/>
                    <a:pt x="161" y="124"/>
                    <a:pt x="161" y="124"/>
                  </a:cubicBezTo>
                  <a:cubicBezTo>
                    <a:pt x="161" y="124"/>
                    <a:pt x="161" y="124"/>
                    <a:pt x="161" y="124"/>
                  </a:cubicBezTo>
                  <a:cubicBezTo>
                    <a:pt x="161" y="124"/>
                    <a:pt x="161" y="124"/>
                    <a:pt x="161" y="124"/>
                  </a:cubicBezTo>
                  <a:cubicBezTo>
                    <a:pt x="161" y="124"/>
                    <a:pt x="161" y="124"/>
                    <a:pt x="161" y="124"/>
                  </a:cubicBezTo>
                  <a:cubicBezTo>
                    <a:pt x="160" y="123"/>
                    <a:pt x="160" y="123"/>
                    <a:pt x="160" y="123"/>
                  </a:cubicBezTo>
                  <a:cubicBezTo>
                    <a:pt x="143" y="114"/>
                    <a:pt x="143" y="114"/>
                    <a:pt x="143" y="114"/>
                  </a:cubicBezTo>
                  <a:lnTo>
                    <a:pt x="143" y="19"/>
                  </a:lnTo>
                  <a:close/>
                  <a:moveTo>
                    <a:pt x="114" y="122"/>
                  </a:moveTo>
                  <a:cubicBezTo>
                    <a:pt x="135" y="114"/>
                    <a:pt x="135" y="114"/>
                    <a:pt x="135" y="114"/>
                  </a:cubicBezTo>
                  <a:cubicBezTo>
                    <a:pt x="154" y="125"/>
                    <a:pt x="154" y="125"/>
                    <a:pt x="154" y="125"/>
                  </a:cubicBezTo>
                  <a:cubicBezTo>
                    <a:pt x="120" y="136"/>
                    <a:pt x="120" y="136"/>
                    <a:pt x="120" y="136"/>
                  </a:cubicBezTo>
                  <a:cubicBezTo>
                    <a:pt x="114" y="133"/>
                    <a:pt x="114" y="133"/>
                    <a:pt x="114" y="133"/>
                  </a:cubicBezTo>
                  <a:lnTo>
                    <a:pt x="114" y="122"/>
                  </a:lnTo>
                  <a:close/>
                  <a:moveTo>
                    <a:pt x="114" y="137"/>
                  </a:moveTo>
                  <a:cubicBezTo>
                    <a:pt x="118" y="140"/>
                    <a:pt x="118" y="140"/>
                    <a:pt x="118" y="140"/>
                  </a:cubicBezTo>
                  <a:cubicBezTo>
                    <a:pt x="118" y="251"/>
                    <a:pt x="118" y="251"/>
                    <a:pt x="118" y="251"/>
                  </a:cubicBezTo>
                  <a:cubicBezTo>
                    <a:pt x="114" y="250"/>
                    <a:pt x="114" y="250"/>
                    <a:pt x="114" y="250"/>
                  </a:cubicBezTo>
                  <a:lnTo>
                    <a:pt x="114" y="137"/>
                  </a:lnTo>
                  <a:close/>
                  <a:moveTo>
                    <a:pt x="64" y="268"/>
                  </a:moveTo>
                  <a:cubicBezTo>
                    <a:pt x="63" y="269"/>
                    <a:pt x="63" y="269"/>
                    <a:pt x="64" y="270"/>
                  </a:cubicBezTo>
                  <a:cubicBezTo>
                    <a:pt x="64" y="277"/>
                    <a:pt x="64" y="277"/>
                    <a:pt x="64" y="277"/>
                  </a:cubicBezTo>
                  <a:cubicBezTo>
                    <a:pt x="28" y="289"/>
                    <a:pt x="28" y="289"/>
                    <a:pt x="28" y="289"/>
                  </a:cubicBezTo>
                  <a:cubicBezTo>
                    <a:pt x="28" y="154"/>
                    <a:pt x="28" y="154"/>
                    <a:pt x="28" y="154"/>
                  </a:cubicBezTo>
                  <a:cubicBezTo>
                    <a:pt x="47" y="148"/>
                    <a:pt x="47" y="148"/>
                    <a:pt x="47" y="148"/>
                  </a:cubicBezTo>
                  <a:cubicBezTo>
                    <a:pt x="64" y="142"/>
                    <a:pt x="64" y="142"/>
                    <a:pt x="64" y="142"/>
                  </a:cubicBezTo>
                  <a:lnTo>
                    <a:pt x="64" y="268"/>
                  </a:lnTo>
                  <a:close/>
                  <a:moveTo>
                    <a:pt x="110" y="258"/>
                  </a:moveTo>
                  <a:cubicBezTo>
                    <a:pt x="75" y="270"/>
                    <a:pt x="75" y="270"/>
                    <a:pt x="75" y="270"/>
                  </a:cubicBezTo>
                  <a:cubicBezTo>
                    <a:pt x="75" y="91"/>
                    <a:pt x="75" y="91"/>
                    <a:pt x="75" y="91"/>
                  </a:cubicBezTo>
                  <a:cubicBezTo>
                    <a:pt x="110" y="79"/>
                    <a:pt x="110" y="79"/>
                    <a:pt x="110" y="79"/>
                  </a:cubicBezTo>
                  <a:lnTo>
                    <a:pt x="110" y="258"/>
                  </a:lnTo>
                  <a:close/>
                  <a:moveTo>
                    <a:pt x="88" y="65"/>
                  </a:moveTo>
                  <a:cubicBezTo>
                    <a:pt x="107" y="76"/>
                    <a:pt x="107" y="76"/>
                    <a:pt x="107" y="76"/>
                  </a:cubicBezTo>
                  <a:cubicBezTo>
                    <a:pt x="93" y="81"/>
                    <a:pt x="93" y="81"/>
                    <a:pt x="93" y="81"/>
                  </a:cubicBezTo>
                  <a:cubicBezTo>
                    <a:pt x="73" y="88"/>
                    <a:pt x="73" y="88"/>
                    <a:pt x="73" y="88"/>
                  </a:cubicBezTo>
                  <a:cubicBezTo>
                    <a:pt x="54" y="77"/>
                    <a:pt x="54" y="77"/>
                    <a:pt x="54" y="77"/>
                  </a:cubicBezTo>
                  <a:lnTo>
                    <a:pt x="88" y="65"/>
                  </a:lnTo>
                  <a:close/>
                  <a:moveTo>
                    <a:pt x="51" y="80"/>
                  </a:moveTo>
                  <a:cubicBezTo>
                    <a:pt x="71" y="91"/>
                    <a:pt x="71" y="91"/>
                    <a:pt x="71" y="91"/>
                  </a:cubicBezTo>
                  <a:cubicBezTo>
                    <a:pt x="71" y="270"/>
                    <a:pt x="71" y="270"/>
                    <a:pt x="71" y="270"/>
                  </a:cubicBezTo>
                  <a:cubicBezTo>
                    <a:pt x="68" y="268"/>
                    <a:pt x="68" y="268"/>
                    <a:pt x="68" y="268"/>
                  </a:cubicBezTo>
                  <a:cubicBezTo>
                    <a:pt x="68" y="140"/>
                    <a:pt x="68" y="140"/>
                    <a:pt x="68" y="140"/>
                  </a:cubicBezTo>
                  <a:cubicBezTo>
                    <a:pt x="68" y="139"/>
                    <a:pt x="68" y="139"/>
                    <a:pt x="68" y="139"/>
                  </a:cubicBezTo>
                  <a:cubicBezTo>
                    <a:pt x="68" y="139"/>
                    <a:pt x="68" y="139"/>
                    <a:pt x="68" y="139"/>
                  </a:cubicBezTo>
                  <a:cubicBezTo>
                    <a:pt x="68" y="139"/>
                    <a:pt x="68" y="139"/>
                    <a:pt x="68" y="139"/>
                  </a:cubicBezTo>
                  <a:cubicBezTo>
                    <a:pt x="67" y="138"/>
                    <a:pt x="67" y="138"/>
                    <a:pt x="67" y="138"/>
                  </a:cubicBezTo>
                  <a:cubicBezTo>
                    <a:pt x="67" y="138"/>
                    <a:pt x="67" y="138"/>
                    <a:pt x="67" y="138"/>
                  </a:cubicBezTo>
                  <a:cubicBezTo>
                    <a:pt x="67" y="138"/>
                    <a:pt x="67" y="138"/>
                    <a:pt x="67" y="138"/>
                  </a:cubicBezTo>
                  <a:cubicBezTo>
                    <a:pt x="67" y="138"/>
                    <a:pt x="67" y="138"/>
                    <a:pt x="67" y="138"/>
                  </a:cubicBezTo>
                  <a:cubicBezTo>
                    <a:pt x="51" y="129"/>
                    <a:pt x="51" y="129"/>
                    <a:pt x="51" y="129"/>
                  </a:cubicBezTo>
                  <a:lnTo>
                    <a:pt x="51" y="80"/>
                  </a:lnTo>
                  <a:close/>
                  <a:moveTo>
                    <a:pt x="41" y="128"/>
                  </a:moveTo>
                  <a:cubicBezTo>
                    <a:pt x="61" y="139"/>
                    <a:pt x="61" y="139"/>
                    <a:pt x="61" y="139"/>
                  </a:cubicBezTo>
                  <a:cubicBezTo>
                    <a:pt x="43" y="145"/>
                    <a:pt x="43" y="145"/>
                    <a:pt x="43" y="145"/>
                  </a:cubicBezTo>
                  <a:cubicBezTo>
                    <a:pt x="27" y="151"/>
                    <a:pt x="27" y="151"/>
                    <a:pt x="27" y="151"/>
                  </a:cubicBezTo>
                  <a:cubicBezTo>
                    <a:pt x="14" y="144"/>
                    <a:pt x="14" y="144"/>
                    <a:pt x="14" y="144"/>
                  </a:cubicBezTo>
                  <a:cubicBezTo>
                    <a:pt x="7" y="140"/>
                    <a:pt x="7" y="140"/>
                    <a:pt x="7" y="140"/>
                  </a:cubicBezTo>
                  <a:lnTo>
                    <a:pt x="41" y="128"/>
                  </a:lnTo>
                  <a:close/>
                  <a:moveTo>
                    <a:pt x="4" y="143"/>
                  </a:moveTo>
                  <a:cubicBezTo>
                    <a:pt x="24" y="154"/>
                    <a:pt x="24" y="154"/>
                    <a:pt x="24" y="154"/>
                  </a:cubicBezTo>
                  <a:cubicBezTo>
                    <a:pt x="24" y="288"/>
                    <a:pt x="24" y="288"/>
                    <a:pt x="24" y="288"/>
                  </a:cubicBezTo>
                  <a:cubicBezTo>
                    <a:pt x="4" y="277"/>
                    <a:pt x="4" y="277"/>
                    <a:pt x="4" y="277"/>
                  </a:cubicBezTo>
                  <a:lnTo>
                    <a:pt x="4" y="143"/>
                  </a:lnTo>
                  <a:close/>
                </a:path>
              </a:pathLst>
            </a:custGeom>
            <a:grpFill/>
            <a:ln w="9525">
              <a:solidFill>
                <a:srgbClr val="000000"/>
              </a:solidFill>
              <a:round/>
              <a:headEnd/>
              <a:tailEnd/>
            </a:ln>
          </p:spPr>
          <p:txBody>
            <a:bodyPr vert="horz" wrap="square" lIns="45714" tIns="22857" rIns="45714" bIns="22857" numCol="1" anchor="t" anchorCtr="0" compatLnSpc="1">
              <a:prstTxWarp prst="textNoShape">
                <a:avLst/>
              </a:prstTxWarp>
            </a:bodyPr>
            <a:lstStyle/>
            <a:p>
              <a:pPr algn="r"/>
              <a:endParaRPr lang="en-US" sz="900"/>
            </a:p>
          </p:txBody>
        </p:sp>
        <p:sp>
          <p:nvSpPr>
            <p:cNvPr id="142" name="Freeform 43"/>
            <p:cNvSpPr>
              <a:spLocks/>
            </p:cNvSpPr>
            <p:nvPr/>
          </p:nvSpPr>
          <p:spPr bwMode="auto">
            <a:xfrm>
              <a:off x="3308350" y="2733676"/>
              <a:ext cx="515937" cy="442913"/>
            </a:xfrm>
            <a:custGeom>
              <a:avLst/>
              <a:gdLst>
                <a:gd name="T0" fmla="*/ 160 w 168"/>
                <a:gd name="T1" fmla="*/ 2 h 144"/>
                <a:gd name="T2" fmla="*/ 156 w 168"/>
                <a:gd name="T3" fmla="*/ 0 h 144"/>
                <a:gd name="T4" fmla="*/ 156 w 168"/>
                <a:gd name="T5" fmla="*/ 0 h 144"/>
                <a:gd name="T6" fmla="*/ 154 w 168"/>
                <a:gd name="T7" fmla="*/ 1 h 144"/>
                <a:gd name="T8" fmla="*/ 124 w 168"/>
                <a:gd name="T9" fmla="*/ 10 h 144"/>
                <a:gd name="T10" fmla="*/ 122 w 168"/>
                <a:gd name="T11" fmla="*/ 14 h 144"/>
                <a:gd name="T12" fmla="*/ 125 w 168"/>
                <a:gd name="T13" fmla="*/ 16 h 144"/>
                <a:gd name="T14" fmla="*/ 126 w 168"/>
                <a:gd name="T15" fmla="*/ 16 h 144"/>
                <a:gd name="T16" fmla="*/ 149 w 168"/>
                <a:gd name="T17" fmla="*/ 8 h 144"/>
                <a:gd name="T18" fmla="*/ 102 w 168"/>
                <a:gd name="T19" fmla="*/ 74 h 144"/>
                <a:gd name="T20" fmla="*/ 52 w 168"/>
                <a:gd name="T21" fmla="*/ 64 h 144"/>
                <a:gd name="T22" fmla="*/ 49 w 168"/>
                <a:gd name="T23" fmla="*/ 65 h 144"/>
                <a:gd name="T24" fmla="*/ 1 w 168"/>
                <a:gd name="T25" fmla="*/ 139 h 144"/>
                <a:gd name="T26" fmla="*/ 2 w 168"/>
                <a:gd name="T27" fmla="*/ 144 h 144"/>
                <a:gd name="T28" fmla="*/ 4 w 168"/>
                <a:gd name="T29" fmla="*/ 144 h 144"/>
                <a:gd name="T30" fmla="*/ 7 w 168"/>
                <a:gd name="T31" fmla="*/ 143 h 144"/>
                <a:gd name="T32" fmla="*/ 53 w 168"/>
                <a:gd name="T33" fmla="*/ 71 h 144"/>
                <a:gd name="T34" fmla="*/ 102 w 168"/>
                <a:gd name="T35" fmla="*/ 82 h 144"/>
                <a:gd name="T36" fmla="*/ 106 w 168"/>
                <a:gd name="T37" fmla="*/ 80 h 144"/>
                <a:gd name="T38" fmla="*/ 156 w 168"/>
                <a:gd name="T39" fmla="*/ 10 h 144"/>
                <a:gd name="T40" fmla="*/ 162 w 168"/>
                <a:gd name="T41" fmla="*/ 32 h 144"/>
                <a:gd name="T42" fmla="*/ 165 w 168"/>
                <a:gd name="T43" fmla="*/ 34 h 144"/>
                <a:gd name="T44" fmla="*/ 165 w 168"/>
                <a:gd name="T45" fmla="*/ 34 h 144"/>
                <a:gd name="T46" fmla="*/ 167 w 168"/>
                <a:gd name="T47" fmla="*/ 30 h 144"/>
                <a:gd name="T48" fmla="*/ 160 w 168"/>
                <a:gd name="T49"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44">
                  <a:moveTo>
                    <a:pt x="160" y="2"/>
                  </a:moveTo>
                  <a:cubicBezTo>
                    <a:pt x="159" y="1"/>
                    <a:pt x="158" y="0"/>
                    <a:pt x="156" y="0"/>
                  </a:cubicBezTo>
                  <a:cubicBezTo>
                    <a:pt x="156" y="0"/>
                    <a:pt x="156" y="0"/>
                    <a:pt x="156" y="0"/>
                  </a:cubicBezTo>
                  <a:cubicBezTo>
                    <a:pt x="155" y="0"/>
                    <a:pt x="155" y="0"/>
                    <a:pt x="154" y="1"/>
                  </a:cubicBezTo>
                  <a:cubicBezTo>
                    <a:pt x="124" y="10"/>
                    <a:pt x="124" y="10"/>
                    <a:pt x="124" y="10"/>
                  </a:cubicBezTo>
                  <a:cubicBezTo>
                    <a:pt x="123" y="11"/>
                    <a:pt x="122" y="12"/>
                    <a:pt x="122" y="14"/>
                  </a:cubicBezTo>
                  <a:cubicBezTo>
                    <a:pt x="123" y="15"/>
                    <a:pt x="124" y="16"/>
                    <a:pt x="125" y="16"/>
                  </a:cubicBezTo>
                  <a:cubicBezTo>
                    <a:pt x="126" y="16"/>
                    <a:pt x="126" y="16"/>
                    <a:pt x="126" y="16"/>
                  </a:cubicBezTo>
                  <a:cubicBezTo>
                    <a:pt x="149" y="8"/>
                    <a:pt x="149" y="8"/>
                    <a:pt x="149" y="8"/>
                  </a:cubicBezTo>
                  <a:cubicBezTo>
                    <a:pt x="102" y="74"/>
                    <a:pt x="102" y="74"/>
                    <a:pt x="102" y="74"/>
                  </a:cubicBezTo>
                  <a:cubicBezTo>
                    <a:pt x="52" y="64"/>
                    <a:pt x="52" y="64"/>
                    <a:pt x="52" y="64"/>
                  </a:cubicBezTo>
                  <a:cubicBezTo>
                    <a:pt x="51" y="63"/>
                    <a:pt x="50" y="64"/>
                    <a:pt x="49" y="65"/>
                  </a:cubicBezTo>
                  <a:cubicBezTo>
                    <a:pt x="1" y="139"/>
                    <a:pt x="1" y="139"/>
                    <a:pt x="1" y="139"/>
                  </a:cubicBezTo>
                  <a:cubicBezTo>
                    <a:pt x="0" y="141"/>
                    <a:pt x="0" y="143"/>
                    <a:pt x="2" y="144"/>
                  </a:cubicBezTo>
                  <a:cubicBezTo>
                    <a:pt x="2" y="144"/>
                    <a:pt x="3" y="144"/>
                    <a:pt x="4" y="144"/>
                  </a:cubicBezTo>
                  <a:cubicBezTo>
                    <a:pt x="5" y="144"/>
                    <a:pt x="6" y="144"/>
                    <a:pt x="7" y="143"/>
                  </a:cubicBezTo>
                  <a:cubicBezTo>
                    <a:pt x="53" y="71"/>
                    <a:pt x="53" y="71"/>
                    <a:pt x="53" y="71"/>
                  </a:cubicBezTo>
                  <a:cubicBezTo>
                    <a:pt x="102" y="82"/>
                    <a:pt x="102" y="82"/>
                    <a:pt x="102" y="82"/>
                  </a:cubicBezTo>
                  <a:cubicBezTo>
                    <a:pt x="104" y="82"/>
                    <a:pt x="105" y="81"/>
                    <a:pt x="106" y="80"/>
                  </a:cubicBezTo>
                  <a:cubicBezTo>
                    <a:pt x="156" y="10"/>
                    <a:pt x="156" y="10"/>
                    <a:pt x="156" y="10"/>
                  </a:cubicBezTo>
                  <a:cubicBezTo>
                    <a:pt x="162" y="32"/>
                    <a:pt x="162" y="32"/>
                    <a:pt x="162" y="32"/>
                  </a:cubicBezTo>
                  <a:cubicBezTo>
                    <a:pt x="162" y="33"/>
                    <a:pt x="163" y="34"/>
                    <a:pt x="165" y="34"/>
                  </a:cubicBezTo>
                  <a:cubicBezTo>
                    <a:pt x="165" y="34"/>
                    <a:pt x="165" y="34"/>
                    <a:pt x="165" y="34"/>
                  </a:cubicBezTo>
                  <a:cubicBezTo>
                    <a:pt x="167" y="33"/>
                    <a:pt x="168" y="32"/>
                    <a:pt x="167" y="30"/>
                  </a:cubicBezTo>
                  <a:lnTo>
                    <a:pt x="160" y="2"/>
                  </a:lnTo>
                  <a:close/>
                </a:path>
              </a:pathLst>
            </a:custGeom>
            <a:grpFill/>
            <a:ln w="9525">
              <a:solidFill>
                <a:srgbClr val="000000"/>
              </a:solidFill>
              <a:round/>
              <a:headEnd/>
              <a:tailEnd/>
            </a:ln>
          </p:spPr>
          <p:txBody>
            <a:bodyPr vert="horz" wrap="square" lIns="45714" tIns="22857" rIns="45714" bIns="22857" numCol="1" anchor="t" anchorCtr="0" compatLnSpc="1">
              <a:prstTxWarp prst="textNoShape">
                <a:avLst/>
              </a:prstTxWarp>
            </a:bodyPr>
            <a:lstStyle/>
            <a:p>
              <a:pPr algn="r"/>
              <a:endParaRPr lang="en-US" sz="900"/>
            </a:p>
          </p:txBody>
        </p:sp>
      </p:grpSp>
      <p:sp>
        <p:nvSpPr>
          <p:cNvPr id="143" name="Freeform 44"/>
          <p:cNvSpPr>
            <a:spLocks/>
          </p:cNvSpPr>
          <p:nvPr/>
        </p:nvSpPr>
        <p:spPr bwMode="auto">
          <a:xfrm>
            <a:off x="4252354" y="1601275"/>
            <a:ext cx="371581" cy="372901"/>
          </a:xfrm>
          <a:custGeom>
            <a:avLst/>
            <a:gdLst>
              <a:gd name="T0" fmla="*/ 44 w 291"/>
              <a:gd name="T1" fmla="*/ 221 h 292"/>
              <a:gd name="T2" fmla="*/ 49 w 291"/>
              <a:gd name="T3" fmla="*/ 226 h 292"/>
              <a:gd name="T4" fmla="*/ 51 w 291"/>
              <a:gd name="T5" fmla="*/ 241 h 292"/>
              <a:gd name="T6" fmla="*/ 51 w 291"/>
              <a:gd name="T7" fmla="*/ 241 h 292"/>
              <a:gd name="T8" fmla="*/ 66 w 291"/>
              <a:gd name="T9" fmla="*/ 242 h 292"/>
              <a:gd name="T10" fmla="*/ 70 w 291"/>
              <a:gd name="T11" fmla="*/ 247 h 292"/>
              <a:gd name="T12" fmla="*/ 96 w 291"/>
              <a:gd name="T13" fmla="*/ 292 h 292"/>
              <a:gd name="T14" fmla="*/ 101 w 291"/>
              <a:gd name="T15" fmla="*/ 290 h 292"/>
              <a:gd name="T16" fmla="*/ 110 w 291"/>
              <a:gd name="T17" fmla="*/ 277 h 292"/>
              <a:gd name="T18" fmla="*/ 105 w 291"/>
              <a:gd name="T19" fmla="*/ 218 h 292"/>
              <a:gd name="T20" fmla="*/ 168 w 291"/>
              <a:gd name="T21" fmla="*/ 163 h 292"/>
              <a:gd name="T22" fmla="*/ 191 w 291"/>
              <a:gd name="T23" fmla="*/ 186 h 292"/>
              <a:gd name="T24" fmla="*/ 239 w 291"/>
              <a:gd name="T25" fmla="*/ 264 h 292"/>
              <a:gd name="T26" fmla="*/ 256 w 291"/>
              <a:gd name="T27" fmla="*/ 250 h 292"/>
              <a:gd name="T28" fmla="*/ 259 w 291"/>
              <a:gd name="T29" fmla="*/ 241 h 292"/>
              <a:gd name="T30" fmla="*/ 257 w 291"/>
              <a:gd name="T31" fmla="*/ 197 h 292"/>
              <a:gd name="T32" fmla="*/ 257 w 291"/>
              <a:gd name="T33" fmla="*/ 186 h 292"/>
              <a:gd name="T34" fmla="*/ 245 w 291"/>
              <a:gd name="T35" fmla="*/ 177 h 292"/>
              <a:gd name="T36" fmla="*/ 239 w 291"/>
              <a:gd name="T37" fmla="*/ 174 h 292"/>
              <a:gd name="T38" fmla="*/ 250 w 291"/>
              <a:gd name="T39" fmla="*/ 159 h 292"/>
              <a:gd name="T40" fmla="*/ 242 w 291"/>
              <a:gd name="T41" fmla="*/ 147 h 292"/>
              <a:gd name="T42" fmla="*/ 231 w 291"/>
              <a:gd name="T43" fmla="*/ 147 h 292"/>
              <a:gd name="T44" fmla="*/ 220 w 291"/>
              <a:gd name="T45" fmla="*/ 112 h 292"/>
              <a:gd name="T46" fmla="*/ 273 w 291"/>
              <a:gd name="T47" fmla="*/ 59 h 292"/>
              <a:gd name="T48" fmla="*/ 291 w 291"/>
              <a:gd name="T49" fmla="*/ 10 h 292"/>
              <a:gd name="T50" fmla="*/ 288 w 291"/>
              <a:gd name="T51" fmla="*/ 3 h 292"/>
              <a:gd name="T52" fmla="*/ 281 w 291"/>
              <a:gd name="T53" fmla="*/ 0 h 292"/>
              <a:gd name="T54" fmla="*/ 233 w 291"/>
              <a:gd name="T55" fmla="*/ 19 h 292"/>
              <a:gd name="T56" fmla="*/ 179 w 291"/>
              <a:gd name="T57" fmla="*/ 71 h 292"/>
              <a:gd name="T58" fmla="*/ 145 w 291"/>
              <a:gd name="T59" fmla="*/ 61 h 292"/>
              <a:gd name="T60" fmla="*/ 145 w 291"/>
              <a:gd name="T61" fmla="*/ 50 h 292"/>
              <a:gd name="T62" fmla="*/ 133 w 291"/>
              <a:gd name="T63" fmla="*/ 41 h 292"/>
              <a:gd name="T64" fmla="*/ 118 w 291"/>
              <a:gd name="T65" fmla="*/ 53 h 292"/>
              <a:gd name="T66" fmla="*/ 115 w 291"/>
              <a:gd name="T67" fmla="*/ 47 h 292"/>
              <a:gd name="T68" fmla="*/ 106 w 291"/>
              <a:gd name="T69" fmla="*/ 35 h 292"/>
              <a:gd name="T70" fmla="*/ 95 w 291"/>
              <a:gd name="T71" fmla="*/ 35 h 292"/>
              <a:gd name="T72" fmla="*/ 51 w 291"/>
              <a:gd name="T73" fmla="*/ 33 h 292"/>
              <a:gd name="T74" fmla="*/ 42 w 291"/>
              <a:gd name="T75" fmla="*/ 35 h 292"/>
              <a:gd name="T76" fmla="*/ 27 w 291"/>
              <a:gd name="T77" fmla="*/ 53 h 292"/>
              <a:gd name="T78" fmla="*/ 105 w 291"/>
              <a:gd name="T79" fmla="*/ 101 h 292"/>
              <a:gd name="T80" fmla="*/ 128 w 291"/>
              <a:gd name="T81" fmla="*/ 123 h 292"/>
              <a:gd name="T82" fmla="*/ 73 w 291"/>
              <a:gd name="T83" fmla="*/ 187 h 292"/>
              <a:gd name="T84" fmla="*/ 15 w 291"/>
              <a:gd name="T85" fmla="*/ 182 h 292"/>
              <a:gd name="T86" fmla="*/ 2 w 291"/>
              <a:gd name="T87" fmla="*/ 190 h 292"/>
              <a:gd name="T88" fmla="*/ 4 w 291"/>
              <a:gd name="T89" fmla="*/ 20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292">
                <a:moveTo>
                  <a:pt x="4" y="202"/>
                </a:moveTo>
                <a:cubicBezTo>
                  <a:pt x="44" y="221"/>
                  <a:pt x="44" y="221"/>
                  <a:pt x="44" y="221"/>
                </a:cubicBezTo>
                <a:cubicBezTo>
                  <a:pt x="46" y="222"/>
                  <a:pt x="46" y="222"/>
                  <a:pt x="46" y="222"/>
                </a:cubicBezTo>
                <a:cubicBezTo>
                  <a:pt x="49" y="226"/>
                  <a:pt x="49" y="226"/>
                  <a:pt x="49" y="226"/>
                </a:cubicBezTo>
                <a:cubicBezTo>
                  <a:pt x="48" y="229"/>
                  <a:pt x="48" y="231"/>
                  <a:pt x="48" y="234"/>
                </a:cubicBezTo>
                <a:cubicBezTo>
                  <a:pt x="48" y="237"/>
                  <a:pt x="49" y="239"/>
                  <a:pt x="51" y="241"/>
                </a:cubicBezTo>
                <a:cubicBezTo>
                  <a:pt x="51" y="241"/>
                  <a:pt x="51" y="241"/>
                  <a:pt x="51" y="241"/>
                </a:cubicBezTo>
                <a:cubicBezTo>
                  <a:pt x="51" y="241"/>
                  <a:pt x="51" y="241"/>
                  <a:pt x="51" y="241"/>
                </a:cubicBezTo>
                <a:cubicBezTo>
                  <a:pt x="53" y="243"/>
                  <a:pt x="55" y="244"/>
                  <a:pt x="58" y="244"/>
                </a:cubicBezTo>
                <a:cubicBezTo>
                  <a:pt x="60" y="244"/>
                  <a:pt x="63" y="243"/>
                  <a:pt x="66" y="242"/>
                </a:cubicBezTo>
                <a:cubicBezTo>
                  <a:pt x="69" y="246"/>
                  <a:pt x="69" y="246"/>
                  <a:pt x="69" y="246"/>
                </a:cubicBezTo>
                <a:cubicBezTo>
                  <a:pt x="70" y="247"/>
                  <a:pt x="70" y="247"/>
                  <a:pt x="70" y="247"/>
                </a:cubicBezTo>
                <a:cubicBezTo>
                  <a:pt x="90" y="288"/>
                  <a:pt x="90" y="288"/>
                  <a:pt x="90" y="288"/>
                </a:cubicBezTo>
                <a:cubicBezTo>
                  <a:pt x="91" y="290"/>
                  <a:pt x="93" y="292"/>
                  <a:pt x="96" y="292"/>
                </a:cubicBezTo>
                <a:cubicBezTo>
                  <a:pt x="96" y="292"/>
                  <a:pt x="96" y="292"/>
                  <a:pt x="96" y="292"/>
                </a:cubicBezTo>
                <a:cubicBezTo>
                  <a:pt x="98" y="292"/>
                  <a:pt x="100" y="291"/>
                  <a:pt x="101" y="290"/>
                </a:cubicBezTo>
                <a:cubicBezTo>
                  <a:pt x="107" y="284"/>
                  <a:pt x="107" y="284"/>
                  <a:pt x="107" y="284"/>
                </a:cubicBezTo>
                <a:cubicBezTo>
                  <a:pt x="109" y="282"/>
                  <a:pt x="110" y="279"/>
                  <a:pt x="110" y="277"/>
                </a:cubicBezTo>
                <a:cubicBezTo>
                  <a:pt x="110" y="276"/>
                  <a:pt x="110" y="276"/>
                  <a:pt x="110" y="276"/>
                </a:cubicBezTo>
                <a:cubicBezTo>
                  <a:pt x="105" y="218"/>
                  <a:pt x="105" y="218"/>
                  <a:pt x="105" y="218"/>
                </a:cubicBezTo>
                <a:cubicBezTo>
                  <a:pt x="106" y="217"/>
                  <a:pt x="108" y="216"/>
                  <a:pt x="110" y="214"/>
                </a:cubicBezTo>
                <a:cubicBezTo>
                  <a:pt x="127" y="201"/>
                  <a:pt x="147" y="183"/>
                  <a:pt x="168" y="163"/>
                </a:cubicBezTo>
                <a:cubicBezTo>
                  <a:pt x="189" y="184"/>
                  <a:pt x="189" y="184"/>
                  <a:pt x="189" y="184"/>
                </a:cubicBezTo>
                <a:cubicBezTo>
                  <a:pt x="190" y="185"/>
                  <a:pt x="191" y="186"/>
                  <a:pt x="191" y="186"/>
                </a:cubicBezTo>
                <a:cubicBezTo>
                  <a:pt x="232" y="261"/>
                  <a:pt x="232" y="261"/>
                  <a:pt x="232" y="261"/>
                </a:cubicBezTo>
                <a:cubicBezTo>
                  <a:pt x="234" y="263"/>
                  <a:pt x="236" y="264"/>
                  <a:pt x="239" y="264"/>
                </a:cubicBezTo>
                <a:cubicBezTo>
                  <a:pt x="241" y="264"/>
                  <a:pt x="242" y="264"/>
                  <a:pt x="244" y="262"/>
                </a:cubicBezTo>
                <a:cubicBezTo>
                  <a:pt x="256" y="250"/>
                  <a:pt x="256" y="250"/>
                  <a:pt x="256" y="250"/>
                </a:cubicBezTo>
                <a:cubicBezTo>
                  <a:pt x="258" y="248"/>
                  <a:pt x="259" y="246"/>
                  <a:pt x="259" y="243"/>
                </a:cubicBezTo>
                <a:cubicBezTo>
                  <a:pt x="259" y="242"/>
                  <a:pt x="259" y="241"/>
                  <a:pt x="259" y="241"/>
                </a:cubicBezTo>
                <a:cubicBezTo>
                  <a:pt x="248" y="205"/>
                  <a:pt x="248" y="205"/>
                  <a:pt x="248" y="205"/>
                </a:cubicBezTo>
                <a:cubicBezTo>
                  <a:pt x="257" y="197"/>
                  <a:pt x="257" y="197"/>
                  <a:pt x="257" y="197"/>
                </a:cubicBezTo>
                <a:cubicBezTo>
                  <a:pt x="258" y="195"/>
                  <a:pt x="259" y="193"/>
                  <a:pt x="259" y="191"/>
                </a:cubicBezTo>
                <a:cubicBezTo>
                  <a:pt x="259" y="189"/>
                  <a:pt x="258" y="187"/>
                  <a:pt x="257" y="186"/>
                </a:cubicBezTo>
                <a:cubicBezTo>
                  <a:pt x="250" y="179"/>
                  <a:pt x="250" y="179"/>
                  <a:pt x="250" y="179"/>
                </a:cubicBezTo>
                <a:cubicBezTo>
                  <a:pt x="249" y="178"/>
                  <a:pt x="247" y="177"/>
                  <a:pt x="245" y="177"/>
                </a:cubicBezTo>
                <a:cubicBezTo>
                  <a:pt x="243" y="177"/>
                  <a:pt x="241" y="178"/>
                  <a:pt x="240" y="179"/>
                </a:cubicBezTo>
                <a:cubicBezTo>
                  <a:pt x="239" y="174"/>
                  <a:pt x="239" y="174"/>
                  <a:pt x="239" y="174"/>
                </a:cubicBezTo>
                <a:cubicBezTo>
                  <a:pt x="248" y="164"/>
                  <a:pt x="248" y="164"/>
                  <a:pt x="248" y="164"/>
                </a:cubicBezTo>
                <a:cubicBezTo>
                  <a:pt x="249" y="163"/>
                  <a:pt x="250" y="161"/>
                  <a:pt x="250" y="159"/>
                </a:cubicBezTo>
                <a:cubicBezTo>
                  <a:pt x="250" y="157"/>
                  <a:pt x="249" y="155"/>
                  <a:pt x="248" y="153"/>
                </a:cubicBezTo>
                <a:cubicBezTo>
                  <a:pt x="242" y="147"/>
                  <a:pt x="242" y="147"/>
                  <a:pt x="242" y="147"/>
                </a:cubicBezTo>
                <a:cubicBezTo>
                  <a:pt x="240" y="146"/>
                  <a:pt x="238" y="145"/>
                  <a:pt x="236" y="145"/>
                </a:cubicBezTo>
                <a:cubicBezTo>
                  <a:pt x="234" y="145"/>
                  <a:pt x="232" y="146"/>
                  <a:pt x="231" y="147"/>
                </a:cubicBezTo>
                <a:cubicBezTo>
                  <a:pt x="231" y="147"/>
                  <a:pt x="231" y="147"/>
                  <a:pt x="231" y="147"/>
                </a:cubicBezTo>
                <a:cubicBezTo>
                  <a:pt x="220" y="112"/>
                  <a:pt x="220" y="112"/>
                  <a:pt x="220" y="112"/>
                </a:cubicBezTo>
                <a:cubicBezTo>
                  <a:pt x="224" y="109"/>
                  <a:pt x="227" y="106"/>
                  <a:pt x="230" y="103"/>
                </a:cubicBezTo>
                <a:cubicBezTo>
                  <a:pt x="249" y="85"/>
                  <a:pt x="263" y="72"/>
                  <a:pt x="273" y="59"/>
                </a:cubicBezTo>
                <a:cubicBezTo>
                  <a:pt x="283" y="45"/>
                  <a:pt x="290" y="30"/>
                  <a:pt x="291" y="19"/>
                </a:cubicBezTo>
                <a:cubicBezTo>
                  <a:pt x="291" y="10"/>
                  <a:pt x="291" y="10"/>
                  <a:pt x="291" y="10"/>
                </a:cubicBezTo>
                <a:cubicBezTo>
                  <a:pt x="291" y="8"/>
                  <a:pt x="290" y="7"/>
                  <a:pt x="290" y="5"/>
                </a:cubicBezTo>
                <a:cubicBezTo>
                  <a:pt x="289" y="5"/>
                  <a:pt x="289" y="4"/>
                  <a:pt x="288" y="3"/>
                </a:cubicBezTo>
                <a:cubicBezTo>
                  <a:pt x="287" y="3"/>
                  <a:pt x="287" y="2"/>
                  <a:pt x="287" y="2"/>
                </a:cubicBezTo>
                <a:cubicBezTo>
                  <a:pt x="285" y="1"/>
                  <a:pt x="283" y="1"/>
                  <a:pt x="281" y="0"/>
                </a:cubicBezTo>
                <a:cubicBezTo>
                  <a:pt x="273" y="0"/>
                  <a:pt x="273" y="0"/>
                  <a:pt x="273" y="0"/>
                </a:cubicBezTo>
                <a:cubicBezTo>
                  <a:pt x="261" y="2"/>
                  <a:pt x="247" y="9"/>
                  <a:pt x="233" y="19"/>
                </a:cubicBezTo>
                <a:cubicBezTo>
                  <a:pt x="220" y="29"/>
                  <a:pt x="207" y="42"/>
                  <a:pt x="189" y="61"/>
                </a:cubicBezTo>
                <a:cubicBezTo>
                  <a:pt x="186" y="65"/>
                  <a:pt x="183" y="68"/>
                  <a:pt x="179" y="71"/>
                </a:cubicBezTo>
                <a:cubicBezTo>
                  <a:pt x="145" y="61"/>
                  <a:pt x="145" y="61"/>
                  <a:pt x="145" y="61"/>
                </a:cubicBezTo>
                <a:cubicBezTo>
                  <a:pt x="145" y="61"/>
                  <a:pt x="145" y="61"/>
                  <a:pt x="145" y="61"/>
                </a:cubicBezTo>
                <a:cubicBezTo>
                  <a:pt x="146" y="60"/>
                  <a:pt x="147" y="57"/>
                  <a:pt x="147" y="56"/>
                </a:cubicBezTo>
                <a:cubicBezTo>
                  <a:pt x="147" y="53"/>
                  <a:pt x="146" y="51"/>
                  <a:pt x="145" y="50"/>
                </a:cubicBezTo>
                <a:cubicBezTo>
                  <a:pt x="138" y="44"/>
                  <a:pt x="138" y="44"/>
                  <a:pt x="138" y="44"/>
                </a:cubicBezTo>
                <a:cubicBezTo>
                  <a:pt x="137" y="42"/>
                  <a:pt x="135" y="41"/>
                  <a:pt x="133" y="41"/>
                </a:cubicBezTo>
                <a:cubicBezTo>
                  <a:pt x="131" y="41"/>
                  <a:pt x="129" y="42"/>
                  <a:pt x="127" y="44"/>
                </a:cubicBezTo>
                <a:cubicBezTo>
                  <a:pt x="118" y="53"/>
                  <a:pt x="118" y="53"/>
                  <a:pt x="118" y="53"/>
                </a:cubicBezTo>
                <a:cubicBezTo>
                  <a:pt x="113" y="52"/>
                  <a:pt x="113" y="52"/>
                  <a:pt x="113" y="52"/>
                </a:cubicBezTo>
                <a:cubicBezTo>
                  <a:pt x="114" y="50"/>
                  <a:pt x="115" y="49"/>
                  <a:pt x="115" y="47"/>
                </a:cubicBezTo>
                <a:cubicBezTo>
                  <a:pt x="115" y="45"/>
                  <a:pt x="114" y="43"/>
                  <a:pt x="112" y="41"/>
                </a:cubicBezTo>
                <a:cubicBezTo>
                  <a:pt x="106" y="35"/>
                  <a:pt x="106" y="35"/>
                  <a:pt x="106" y="35"/>
                </a:cubicBezTo>
                <a:cubicBezTo>
                  <a:pt x="105" y="34"/>
                  <a:pt x="103" y="33"/>
                  <a:pt x="100" y="33"/>
                </a:cubicBezTo>
                <a:cubicBezTo>
                  <a:pt x="98" y="33"/>
                  <a:pt x="96" y="34"/>
                  <a:pt x="95" y="35"/>
                </a:cubicBezTo>
                <a:cubicBezTo>
                  <a:pt x="86" y="44"/>
                  <a:pt x="86" y="44"/>
                  <a:pt x="86" y="44"/>
                </a:cubicBezTo>
                <a:cubicBezTo>
                  <a:pt x="51" y="33"/>
                  <a:pt x="51" y="33"/>
                  <a:pt x="51" y="33"/>
                </a:cubicBezTo>
                <a:cubicBezTo>
                  <a:pt x="50" y="33"/>
                  <a:pt x="49" y="33"/>
                  <a:pt x="48" y="33"/>
                </a:cubicBezTo>
                <a:cubicBezTo>
                  <a:pt x="46" y="33"/>
                  <a:pt x="44" y="34"/>
                  <a:pt x="42" y="35"/>
                </a:cubicBezTo>
                <a:cubicBezTo>
                  <a:pt x="29" y="48"/>
                  <a:pt x="29" y="48"/>
                  <a:pt x="29" y="48"/>
                </a:cubicBezTo>
                <a:cubicBezTo>
                  <a:pt x="28" y="49"/>
                  <a:pt x="27" y="51"/>
                  <a:pt x="27" y="53"/>
                </a:cubicBezTo>
                <a:cubicBezTo>
                  <a:pt x="27" y="56"/>
                  <a:pt x="29" y="58"/>
                  <a:pt x="31" y="59"/>
                </a:cubicBezTo>
                <a:cubicBezTo>
                  <a:pt x="105" y="101"/>
                  <a:pt x="105" y="101"/>
                  <a:pt x="105" y="101"/>
                </a:cubicBezTo>
                <a:cubicBezTo>
                  <a:pt x="106" y="101"/>
                  <a:pt x="107" y="102"/>
                  <a:pt x="107" y="102"/>
                </a:cubicBezTo>
                <a:cubicBezTo>
                  <a:pt x="128" y="123"/>
                  <a:pt x="128" y="123"/>
                  <a:pt x="128" y="123"/>
                </a:cubicBezTo>
                <a:cubicBezTo>
                  <a:pt x="109" y="144"/>
                  <a:pt x="91" y="165"/>
                  <a:pt x="77" y="182"/>
                </a:cubicBezTo>
                <a:cubicBezTo>
                  <a:pt x="76" y="184"/>
                  <a:pt x="75" y="185"/>
                  <a:pt x="73" y="187"/>
                </a:cubicBezTo>
                <a:cubicBezTo>
                  <a:pt x="16" y="182"/>
                  <a:pt x="16" y="182"/>
                  <a:pt x="16" y="182"/>
                </a:cubicBezTo>
                <a:cubicBezTo>
                  <a:pt x="16" y="182"/>
                  <a:pt x="15" y="182"/>
                  <a:pt x="15" y="182"/>
                </a:cubicBezTo>
                <a:cubicBezTo>
                  <a:pt x="12" y="182"/>
                  <a:pt x="10" y="183"/>
                  <a:pt x="8" y="185"/>
                </a:cubicBezTo>
                <a:cubicBezTo>
                  <a:pt x="2" y="190"/>
                  <a:pt x="2" y="190"/>
                  <a:pt x="2" y="190"/>
                </a:cubicBezTo>
                <a:cubicBezTo>
                  <a:pt x="1" y="192"/>
                  <a:pt x="0" y="194"/>
                  <a:pt x="0" y="196"/>
                </a:cubicBezTo>
                <a:cubicBezTo>
                  <a:pt x="0" y="198"/>
                  <a:pt x="1" y="201"/>
                  <a:pt x="4" y="202"/>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sp>
        <p:nvSpPr>
          <p:cNvPr id="144" name="Freeform 45"/>
          <p:cNvSpPr>
            <a:spLocks noEditPoints="1"/>
          </p:cNvSpPr>
          <p:nvPr/>
        </p:nvSpPr>
        <p:spPr bwMode="auto">
          <a:xfrm>
            <a:off x="8736500" y="1578176"/>
            <a:ext cx="419101" cy="419101"/>
          </a:xfrm>
          <a:custGeom>
            <a:avLst/>
            <a:gdLst>
              <a:gd name="T0" fmla="*/ 270 w 328"/>
              <a:gd name="T1" fmla="*/ 270 h 328"/>
              <a:gd name="T2" fmla="*/ 270 w 328"/>
              <a:gd name="T3" fmla="*/ 58 h 328"/>
              <a:gd name="T4" fmla="*/ 58 w 328"/>
              <a:gd name="T5" fmla="*/ 58 h 328"/>
              <a:gd name="T6" fmla="*/ 58 w 328"/>
              <a:gd name="T7" fmla="*/ 270 h 328"/>
              <a:gd name="T8" fmla="*/ 270 w 328"/>
              <a:gd name="T9" fmla="*/ 270 h 328"/>
              <a:gd name="T10" fmla="*/ 112 w 328"/>
              <a:gd name="T11" fmla="*/ 141 h 328"/>
              <a:gd name="T12" fmla="*/ 112 w 328"/>
              <a:gd name="T13" fmla="*/ 112 h 328"/>
              <a:gd name="T14" fmla="*/ 141 w 328"/>
              <a:gd name="T15" fmla="*/ 112 h 328"/>
              <a:gd name="T16" fmla="*/ 164 w 328"/>
              <a:gd name="T17" fmla="*/ 135 h 328"/>
              <a:gd name="T18" fmla="*/ 187 w 328"/>
              <a:gd name="T19" fmla="*/ 112 h 328"/>
              <a:gd name="T20" fmla="*/ 215 w 328"/>
              <a:gd name="T21" fmla="*/ 112 h 328"/>
              <a:gd name="T22" fmla="*/ 215 w 328"/>
              <a:gd name="T23" fmla="*/ 141 h 328"/>
              <a:gd name="T24" fmla="*/ 193 w 328"/>
              <a:gd name="T25" fmla="*/ 164 h 328"/>
              <a:gd name="T26" fmla="*/ 215 w 328"/>
              <a:gd name="T27" fmla="*/ 187 h 328"/>
              <a:gd name="T28" fmla="*/ 215 w 328"/>
              <a:gd name="T29" fmla="*/ 216 h 328"/>
              <a:gd name="T30" fmla="*/ 187 w 328"/>
              <a:gd name="T31" fmla="*/ 216 h 328"/>
              <a:gd name="T32" fmla="*/ 164 w 328"/>
              <a:gd name="T33" fmla="*/ 193 h 328"/>
              <a:gd name="T34" fmla="*/ 141 w 328"/>
              <a:gd name="T35" fmla="*/ 216 h 328"/>
              <a:gd name="T36" fmla="*/ 112 w 328"/>
              <a:gd name="T37" fmla="*/ 216 h 328"/>
              <a:gd name="T38" fmla="*/ 112 w 328"/>
              <a:gd name="T39" fmla="*/ 187 h 328"/>
              <a:gd name="T40" fmla="*/ 135 w 328"/>
              <a:gd name="T41" fmla="*/ 164 h 328"/>
              <a:gd name="T42" fmla="*/ 112 w 328"/>
              <a:gd name="T43" fmla="*/ 14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328">
                <a:moveTo>
                  <a:pt x="270" y="270"/>
                </a:moveTo>
                <a:cubicBezTo>
                  <a:pt x="328" y="211"/>
                  <a:pt x="328" y="117"/>
                  <a:pt x="270" y="58"/>
                </a:cubicBezTo>
                <a:cubicBezTo>
                  <a:pt x="211" y="0"/>
                  <a:pt x="117" y="0"/>
                  <a:pt x="58" y="58"/>
                </a:cubicBezTo>
                <a:cubicBezTo>
                  <a:pt x="0" y="117"/>
                  <a:pt x="0" y="211"/>
                  <a:pt x="58" y="270"/>
                </a:cubicBezTo>
                <a:cubicBezTo>
                  <a:pt x="117" y="328"/>
                  <a:pt x="211" y="328"/>
                  <a:pt x="270" y="270"/>
                </a:cubicBezTo>
                <a:close/>
                <a:moveTo>
                  <a:pt x="112" y="141"/>
                </a:moveTo>
                <a:cubicBezTo>
                  <a:pt x="104" y="133"/>
                  <a:pt x="104" y="120"/>
                  <a:pt x="112" y="112"/>
                </a:cubicBezTo>
                <a:cubicBezTo>
                  <a:pt x="120" y="105"/>
                  <a:pt x="133" y="105"/>
                  <a:pt x="141" y="112"/>
                </a:cubicBezTo>
                <a:cubicBezTo>
                  <a:pt x="164" y="135"/>
                  <a:pt x="164" y="135"/>
                  <a:pt x="164" y="135"/>
                </a:cubicBezTo>
                <a:cubicBezTo>
                  <a:pt x="187" y="112"/>
                  <a:pt x="187" y="112"/>
                  <a:pt x="187" y="112"/>
                </a:cubicBezTo>
                <a:cubicBezTo>
                  <a:pt x="195" y="105"/>
                  <a:pt x="208" y="105"/>
                  <a:pt x="215" y="112"/>
                </a:cubicBezTo>
                <a:cubicBezTo>
                  <a:pt x="223" y="120"/>
                  <a:pt x="223" y="133"/>
                  <a:pt x="215" y="141"/>
                </a:cubicBezTo>
                <a:cubicBezTo>
                  <a:pt x="193" y="164"/>
                  <a:pt x="193" y="164"/>
                  <a:pt x="193" y="164"/>
                </a:cubicBezTo>
                <a:cubicBezTo>
                  <a:pt x="215" y="187"/>
                  <a:pt x="215" y="187"/>
                  <a:pt x="215" y="187"/>
                </a:cubicBezTo>
                <a:cubicBezTo>
                  <a:pt x="223" y="195"/>
                  <a:pt x="223" y="208"/>
                  <a:pt x="215" y="216"/>
                </a:cubicBezTo>
                <a:cubicBezTo>
                  <a:pt x="208" y="224"/>
                  <a:pt x="195" y="224"/>
                  <a:pt x="187" y="216"/>
                </a:cubicBezTo>
                <a:cubicBezTo>
                  <a:pt x="164" y="193"/>
                  <a:pt x="164" y="193"/>
                  <a:pt x="164" y="193"/>
                </a:cubicBezTo>
                <a:cubicBezTo>
                  <a:pt x="141" y="216"/>
                  <a:pt x="141" y="216"/>
                  <a:pt x="141" y="216"/>
                </a:cubicBezTo>
                <a:cubicBezTo>
                  <a:pt x="133" y="224"/>
                  <a:pt x="120" y="224"/>
                  <a:pt x="112" y="216"/>
                </a:cubicBezTo>
                <a:cubicBezTo>
                  <a:pt x="104" y="208"/>
                  <a:pt x="104" y="195"/>
                  <a:pt x="112" y="187"/>
                </a:cubicBezTo>
                <a:cubicBezTo>
                  <a:pt x="135" y="164"/>
                  <a:pt x="135" y="164"/>
                  <a:pt x="135" y="164"/>
                </a:cubicBezTo>
                <a:lnTo>
                  <a:pt x="112" y="141"/>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57" name="Group 1156"/>
          <p:cNvGrpSpPr/>
          <p:nvPr/>
        </p:nvGrpSpPr>
        <p:grpSpPr>
          <a:xfrm>
            <a:off x="9867284" y="1588045"/>
            <a:ext cx="399961" cy="398641"/>
            <a:chOff x="20593050" y="2763838"/>
            <a:chExt cx="962025" cy="958850"/>
          </a:xfrm>
          <a:solidFill>
            <a:srgbClr val="002B4E"/>
          </a:solidFill>
        </p:grpSpPr>
        <p:sp>
          <p:nvSpPr>
            <p:cNvPr id="145" name="Freeform 46"/>
            <p:cNvSpPr>
              <a:spLocks noEditPoints="1"/>
            </p:cNvSpPr>
            <p:nvPr/>
          </p:nvSpPr>
          <p:spPr bwMode="auto">
            <a:xfrm>
              <a:off x="20593050" y="2763838"/>
              <a:ext cx="962025" cy="958850"/>
            </a:xfrm>
            <a:custGeom>
              <a:avLst/>
              <a:gdLst>
                <a:gd name="T0" fmla="*/ 156 w 313"/>
                <a:gd name="T1" fmla="*/ 312 h 312"/>
                <a:gd name="T2" fmla="*/ 313 w 313"/>
                <a:gd name="T3" fmla="*/ 156 h 312"/>
                <a:gd name="T4" fmla="*/ 156 w 313"/>
                <a:gd name="T5" fmla="*/ 0 h 312"/>
                <a:gd name="T6" fmla="*/ 0 w 313"/>
                <a:gd name="T7" fmla="*/ 156 h 312"/>
                <a:gd name="T8" fmla="*/ 156 w 313"/>
                <a:gd name="T9" fmla="*/ 312 h 312"/>
                <a:gd name="T10" fmla="*/ 156 w 313"/>
                <a:gd name="T11" fmla="*/ 28 h 312"/>
                <a:gd name="T12" fmla="*/ 285 w 313"/>
                <a:gd name="T13" fmla="*/ 156 h 312"/>
                <a:gd name="T14" fmla="*/ 156 w 313"/>
                <a:gd name="T15" fmla="*/ 285 h 312"/>
                <a:gd name="T16" fmla="*/ 28 w 313"/>
                <a:gd name="T17" fmla="*/ 156 h 312"/>
                <a:gd name="T18" fmla="*/ 156 w 313"/>
                <a:gd name="T19" fmla="*/ 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12">
                  <a:moveTo>
                    <a:pt x="156" y="312"/>
                  </a:moveTo>
                  <a:cubicBezTo>
                    <a:pt x="243" y="312"/>
                    <a:pt x="313" y="243"/>
                    <a:pt x="313" y="156"/>
                  </a:cubicBezTo>
                  <a:cubicBezTo>
                    <a:pt x="313" y="70"/>
                    <a:pt x="243" y="0"/>
                    <a:pt x="156" y="0"/>
                  </a:cubicBezTo>
                  <a:cubicBezTo>
                    <a:pt x="70" y="0"/>
                    <a:pt x="0" y="70"/>
                    <a:pt x="0" y="156"/>
                  </a:cubicBezTo>
                  <a:cubicBezTo>
                    <a:pt x="0" y="243"/>
                    <a:pt x="70" y="312"/>
                    <a:pt x="156" y="312"/>
                  </a:cubicBezTo>
                  <a:close/>
                  <a:moveTo>
                    <a:pt x="156" y="28"/>
                  </a:moveTo>
                  <a:cubicBezTo>
                    <a:pt x="227" y="28"/>
                    <a:pt x="285" y="85"/>
                    <a:pt x="285" y="156"/>
                  </a:cubicBezTo>
                  <a:cubicBezTo>
                    <a:pt x="285" y="227"/>
                    <a:pt x="227" y="285"/>
                    <a:pt x="156" y="285"/>
                  </a:cubicBezTo>
                  <a:cubicBezTo>
                    <a:pt x="86" y="285"/>
                    <a:pt x="28" y="227"/>
                    <a:pt x="28" y="156"/>
                  </a:cubicBezTo>
                  <a:cubicBezTo>
                    <a:pt x="28" y="85"/>
                    <a:pt x="86" y="28"/>
                    <a:pt x="1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46" name="Freeform 47"/>
            <p:cNvSpPr>
              <a:spLocks/>
            </p:cNvSpPr>
            <p:nvPr/>
          </p:nvSpPr>
          <p:spPr bwMode="auto">
            <a:xfrm>
              <a:off x="21008975" y="3003551"/>
              <a:ext cx="290512" cy="314325"/>
            </a:xfrm>
            <a:custGeom>
              <a:avLst/>
              <a:gdLst>
                <a:gd name="T0" fmla="*/ 14 w 95"/>
                <a:gd name="T1" fmla="*/ 102 h 102"/>
                <a:gd name="T2" fmla="*/ 81 w 95"/>
                <a:gd name="T3" fmla="*/ 102 h 102"/>
                <a:gd name="T4" fmla="*/ 95 w 95"/>
                <a:gd name="T5" fmla="*/ 88 h 102"/>
                <a:gd name="T6" fmla="*/ 81 w 95"/>
                <a:gd name="T7" fmla="*/ 75 h 102"/>
                <a:gd name="T8" fmla="*/ 28 w 95"/>
                <a:gd name="T9" fmla="*/ 75 h 102"/>
                <a:gd name="T10" fmla="*/ 28 w 95"/>
                <a:gd name="T11" fmla="*/ 14 h 102"/>
                <a:gd name="T12" fmla="*/ 14 w 95"/>
                <a:gd name="T13" fmla="*/ 0 h 102"/>
                <a:gd name="T14" fmla="*/ 0 w 95"/>
                <a:gd name="T15" fmla="*/ 14 h 102"/>
                <a:gd name="T16" fmla="*/ 0 w 95"/>
                <a:gd name="T17" fmla="*/ 82 h 102"/>
                <a:gd name="T18" fmla="*/ 1 w 95"/>
                <a:gd name="T19" fmla="*/ 85 h 102"/>
                <a:gd name="T20" fmla="*/ 0 w 95"/>
                <a:gd name="T21" fmla="*/ 88 h 102"/>
                <a:gd name="T22" fmla="*/ 14 w 95"/>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2">
                  <a:moveTo>
                    <a:pt x="14" y="102"/>
                  </a:moveTo>
                  <a:cubicBezTo>
                    <a:pt x="81" y="102"/>
                    <a:pt x="81" y="102"/>
                    <a:pt x="81" y="102"/>
                  </a:cubicBezTo>
                  <a:cubicBezTo>
                    <a:pt x="89" y="102"/>
                    <a:pt x="95" y="96"/>
                    <a:pt x="95" y="88"/>
                  </a:cubicBezTo>
                  <a:cubicBezTo>
                    <a:pt x="95" y="81"/>
                    <a:pt x="89" y="75"/>
                    <a:pt x="81" y="75"/>
                  </a:cubicBezTo>
                  <a:cubicBezTo>
                    <a:pt x="28" y="75"/>
                    <a:pt x="28" y="75"/>
                    <a:pt x="28" y="75"/>
                  </a:cubicBezTo>
                  <a:cubicBezTo>
                    <a:pt x="28" y="14"/>
                    <a:pt x="28" y="14"/>
                    <a:pt x="28" y="14"/>
                  </a:cubicBezTo>
                  <a:cubicBezTo>
                    <a:pt x="28" y="6"/>
                    <a:pt x="22" y="0"/>
                    <a:pt x="14" y="0"/>
                  </a:cubicBezTo>
                  <a:cubicBezTo>
                    <a:pt x="6" y="0"/>
                    <a:pt x="0" y="6"/>
                    <a:pt x="0" y="14"/>
                  </a:cubicBezTo>
                  <a:cubicBezTo>
                    <a:pt x="0" y="82"/>
                    <a:pt x="0" y="82"/>
                    <a:pt x="0" y="82"/>
                  </a:cubicBezTo>
                  <a:cubicBezTo>
                    <a:pt x="0" y="83"/>
                    <a:pt x="1" y="84"/>
                    <a:pt x="1" y="85"/>
                  </a:cubicBezTo>
                  <a:cubicBezTo>
                    <a:pt x="0" y="86"/>
                    <a:pt x="0" y="87"/>
                    <a:pt x="0" y="88"/>
                  </a:cubicBezTo>
                  <a:cubicBezTo>
                    <a:pt x="0" y="96"/>
                    <a:pt x="6" y="102"/>
                    <a:pt x="1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59" name="Group 1158"/>
          <p:cNvGrpSpPr/>
          <p:nvPr/>
        </p:nvGrpSpPr>
        <p:grpSpPr>
          <a:xfrm>
            <a:off x="5325748" y="1657316"/>
            <a:ext cx="467941" cy="259380"/>
            <a:chOff x="10577513" y="2930526"/>
            <a:chExt cx="1125537" cy="623887"/>
          </a:xfrm>
          <a:solidFill>
            <a:srgbClr val="002B4E"/>
          </a:solidFill>
        </p:grpSpPr>
        <p:sp>
          <p:nvSpPr>
            <p:cNvPr id="147" name="Freeform 48"/>
            <p:cNvSpPr>
              <a:spLocks/>
            </p:cNvSpPr>
            <p:nvPr/>
          </p:nvSpPr>
          <p:spPr bwMode="auto">
            <a:xfrm>
              <a:off x="11223625" y="3278188"/>
              <a:ext cx="260350" cy="276225"/>
            </a:xfrm>
            <a:custGeom>
              <a:avLst/>
              <a:gdLst>
                <a:gd name="T0" fmla="*/ 78 w 85"/>
                <a:gd name="T1" fmla="*/ 5 h 90"/>
                <a:gd name="T2" fmla="*/ 72 w 85"/>
                <a:gd name="T3" fmla="*/ 1 h 90"/>
                <a:gd name="T4" fmla="*/ 4 w 85"/>
                <a:gd name="T5" fmla="*/ 25 h 90"/>
                <a:gd name="T6" fmla="*/ 2 w 85"/>
                <a:gd name="T7" fmla="*/ 32 h 90"/>
                <a:gd name="T8" fmla="*/ 49 w 85"/>
                <a:gd name="T9" fmla="*/ 86 h 90"/>
                <a:gd name="T10" fmla="*/ 61 w 85"/>
                <a:gd name="T11" fmla="*/ 88 h 90"/>
                <a:gd name="T12" fmla="*/ 67 w 85"/>
                <a:gd name="T13" fmla="*/ 85 h 90"/>
                <a:gd name="T14" fmla="*/ 84 w 85"/>
                <a:gd name="T15" fmla="*/ 55 h 90"/>
                <a:gd name="T16" fmla="*/ 78 w 85"/>
                <a:gd name="T17"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0">
                  <a:moveTo>
                    <a:pt x="78" y="5"/>
                  </a:moveTo>
                  <a:cubicBezTo>
                    <a:pt x="78" y="2"/>
                    <a:pt x="74" y="0"/>
                    <a:pt x="72" y="1"/>
                  </a:cubicBezTo>
                  <a:cubicBezTo>
                    <a:pt x="4" y="25"/>
                    <a:pt x="4" y="25"/>
                    <a:pt x="4" y="25"/>
                  </a:cubicBezTo>
                  <a:cubicBezTo>
                    <a:pt x="1" y="26"/>
                    <a:pt x="0" y="30"/>
                    <a:pt x="2" y="32"/>
                  </a:cubicBezTo>
                  <a:cubicBezTo>
                    <a:pt x="49" y="86"/>
                    <a:pt x="49" y="86"/>
                    <a:pt x="49" y="86"/>
                  </a:cubicBezTo>
                  <a:cubicBezTo>
                    <a:pt x="52" y="89"/>
                    <a:pt x="57" y="90"/>
                    <a:pt x="61" y="88"/>
                  </a:cubicBezTo>
                  <a:cubicBezTo>
                    <a:pt x="67" y="85"/>
                    <a:pt x="67" y="85"/>
                    <a:pt x="67" y="85"/>
                  </a:cubicBezTo>
                  <a:cubicBezTo>
                    <a:pt x="79" y="80"/>
                    <a:pt x="85" y="68"/>
                    <a:pt x="84" y="55"/>
                  </a:cubicBezTo>
                  <a:lnTo>
                    <a:pt x="7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48" name="Freeform 49"/>
            <p:cNvSpPr>
              <a:spLocks/>
            </p:cNvSpPr>
            <p:nvPr/>
          </p:nvSpPr>
          <p:spPr bwMode="auto">
            <a:xfrm>
              <a:off x="10577513" y="2930526"/>
              <a:ext cx="1125537" cy="519113"/>
            </a:xfrm>
            <a:custGeom>
              <a:avLst/>
              <a:gdLst>
                <a:gd name="T0" fmla="*/ 22 w 366"/>
                <a:gd name="T1" fmla="*/ 138 h 169"/>
                <a:gd name="T2" fmla="*/ 22 w 366"/>
                <a:gd name="T3" fmla="*/ 138 h 169"/>
                <a:gd name="T4" fmla="*/ 10 w 366"/>
                <a:gd name="T5" fmla="*/ 154 h 169"/>
                <a:gd name="T6" fmla="*/ 37 w 366"/>
                <a:gd name="T7" fmla="*/ 169 h 169"/>
                <a:gd name="T8" fmla="*/ 366 w 366"/>
                <a:gd name="T9" fmla="*/ 36 h 169"/>
                <a:gd name="T10" fmla="*/ 366 w 366"/>
                <a:gd name="T11" fmla="*/ 36 h 169"/>
                <a:gd name="T12" fmla="*/ 343 w 366"/>
                <a:gd name="T13" fmla="*/ 14 h 169"/>
                <a:gd name="T14" fmla="*/ 284 w 366"/>
                <a:gd name="T15" fmla="*/ 41 h 169"/>
                <a:gd name="T16" fmla="*/ 285 w 366"/>
                <a:gd name="T17" fmla="*/ 28 h 169"/>
                <a:gd name="T18" fmla="*/ 323 w 366"/>
                <a:gd name="T19" fmla="*/ 11 h 169"/>
                <a:gd name="T20" fmla="*/ 307 w 366"/>
                <a:gd name="T21" fmla="*/ 10 h 169"/>
                <a:gd name="T22" fmla="*/ 211 w 366"/>
                <a:gd name="T23" fmla="*/ 37 h 169"/>
                <a:gd name="T24" fmla="*/ 85 w 366"/>
                <a:gd name="T25" fmla="*/ 3 h 169"/>
                <a:gd name="T26" fmla="*/ 50 w 366"/>
                <a:gd name="T27" fmla="*/ 9 h 169"/>
                <a:gd name="T28" fmla="*/ 44 w 366"/>
                <a:gd name="T29" fmla="*/ 13 h 169"/>
                <a:gd name="T30" fmla="*/ 44 w 366"/>
                <a:gd name="T31" fmla="*/ 29 h 169"/>
                <a:gd name="T32" fmla="*/ 119 w 366"/>
                <a:gd name="T33" fmla="*/ 78 h 169"/>
                <a:gd name="T34" fmla="*/ 69 w 366"/>
                <a:gd name="T35" fmla="*/ 106 h 169"/>
                <a:gd name="T36" fmla="*/ 30 w 366"/>
                <a:gd name="T37" fmla="*/ 85 h 169"/>
                <a:gd name="T38" fmla="*/ 10 w 366"/>
                <a:gd name="T39" fmla="*/ 84 h 169"/>
                <a:gd name="T40" fmla="*/ 6 w 366"/>
                <a:gd name="T41" fmla="*/ 86 h 169"/>
                <a:gd name="T42" fmla="*/ 0 w 366"/>
                <a:gd name="T43" fmla="*/ 94 h 169"/>
                <a:gd name="T44" fmla="*/ 0 w 366"/>
                <a:gd name="T45" fmla="*/ 96 h 169"/>
                <a:gd name="T46" fmla="*/ 1 w 366"/>
                <a:gd name="T47" fmla="*/ 100 h 169"/>
                <a:gd name="T48" fmla="*/ 22 w 366"/>
                <a:gd name="T49"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6" h="169">
                  <a:moveTo>
                    <a:pt x="22" y="138"/>
                  </a:moveTo>
                  <a:cubicBezTo>
                    <a:pt x="22" y="138"/>
                    <a:pt x="22" y="138"/>
                    <a:pt x="22" y="138"/>
                  </a:cubicBezTo>
                  <a:cubicBezTo>
                    <a:pt x="14" y="145"/>
                    <a:pt x="10" y="150"/>
                    <a:pt x="10" y="154"/>
                  </a:cubicBezTo>
                  <a:cubicBezTo>
                    <a:pt x="10" y="166"/>
                    <a:pt x="24" y="169"/>
                    <a:pt x="37" y="169"/>
                  </a:cubicBezTo>
                  <a:cubicBezTo>
                    <a:pt x="60" y="169"/>
                    <a:pt x="365" y="100"/>
                    <a:pt x="366" y="36"/>
                  </a:cubicBezTo>
                  <a:cubicBezTo>
                    <a:pt x="366" y="36"/>
                    <a:pt x="366" y="36"/>
                    <a:pt x="366" y="36"/>
                  </a:cubicBezTo>
                  <a:cubicBezTo>
                    <a:pt x="366" y="23"/>
                    <a:pt x="357" y="17"/>
                    <a:pt x="343" y="14"/>
                  </a:cubicBezTo>
                  <a:cubicBezTo>
                    <a:pt x="284" y="41"/>
                    <a:pt x="284" y="41"/>
                    <a:pt x="284" y="41"/>
                  </a:cubicBezTo>
                  <a:cubicBezTo>
                    <a:pt x="285" y="28"/>
                    <a:pt x="285" y="28"/>
                    <a:pt x="285" y="28"/>
                  </a:cubicBezTo>
                  <a:cubicBezTo>
                    <a:pt x="323" y="11"/>
                    <a:pt x="323" y="11"/>
                    <a:pt x="323" y="11"/>
                  </a:cubicBezTo>
                  <a:cubicBezTo>
                    <a:pt x="318" y="11"/>
                    <a:pt x="312" y="10"/>
                    <a:pt x="307" y="10"/>
                  </a:cubicBezTo>
                  <a:cubicBezTo>
                    <a:pt x="286" y="10"/>
                    <a:pt x="250" y="21"/>
                    <a:pt x="211" y="37"/>
                  </a:cubicBezTo>
                  <a:cubicBezTo>
                    <a:pt x="85" y="3"/>
                    <a:pt x="85" y="3"/>
                    <a:pt x="85" y="3"/>
                  </a:cubicBezTo>
                  <a:cubicBezTo>
                    <a:pt x="73" y="0"/>
                    <a:pt x="60" y="2"/>
                    <a:pt x="50" y="9"/>
                  </a:cubicBezTo>
                  <a:cubicBezTo>
                    <a:pt x="44" y="13"/>
                    <a:pt x="44" y="13"/>
                    <a:pt x="44" y="13"/>
                  </a:cubicBezTo>
                  <a:cubicBezTo>
                    <a:pt x="38" y="16"/>
                    <a:pt x="38" y="25"/>
                    <a:pt x="44" y="29"/>
                  </a:cubicBezTo>
                  <a:cubicBezTo>
                    <a:pt x="119" y="78"/>
                    <a:pt x="119" y="78"/>
                    <a:pt x="119" y="78"/>
                  </a:cubicBezTo>
                  <a:cubicBezTo>
                    <a:pt x="101" y="88"/>
                    <a:pt x="84" y="97"/>
                    <a:pt x="69" y="106"/>
                  </a:cubicBezTo>
                  <a:cubicBezTo>
                    <a:pt x="30" y="85"/>
                    <a:pt x="30" y="85"/>
                    <a:pt x="30" y="85"/>
                  </a:cubicBezTo>
                  <a:cubicBezTo>
                    <a:pt x="24" y="82"/>
                    <a:pt x="16" y="82"/>
                    <a:pt x="10" y="84"/>
                  </a:cubicBezTo>
                  <a:cubicBezTo>
                    <a:pt x="6" y="86"/>
                    <a:pt x="6" y="86"/>
                    <a:pt x="6" y="86"/>
                  </a:cubicBezTo>
                  <a:cubicBezTo>
                    <a:pt x="2" y="87"/>
                    <a:pt x="0" y="91"/>
                    <a:pt x="0" y="94"/>
                  </a:cubicBezTo>
                  <a:cubicBezTo>
                    <a:pt x="0" y="96"/>
                    <a:pt x="0" y="96"/>
                    <a:pt x="0" y="96"/>
                  </a:cubicBezTo>
                  <a:cubicBezTo>
                    <a:pt x="0" y="97"/>
                    <a:pt x="0" y="98"/>
                    <a:pt x="1" y="100"/>
                  </a:cubicBezTo>
                  <a:lnTo>
                    <a:pt x="22"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149" name="Freeform 50"/>
          <p:cNvSpPr>
            <a:spLocks noEditPoints="1"/>
          </p:cNvSpPr>
          <p:nvPr/>
        </p:nvSpPr>
        <p:spPr bwMode="auto">
          <a:xfrm>
            <a:off x="3098192" y="1667936"/>
            <a:ext cx="399301" cy="239580"/>
          </a:xfrm>
          <a:custGeom>
            <a:avLst/>
            <a:gdLst>
              <a:gd name="T0" fmla="*/ 33 w 313"/>
              <a:gd name="T1" fmla="*/ 188 h 188"/>
              <a:gd name="T2" fmla="*/ 130 w 313"/>
              <a:gd name="T3" fmla="*/ 188 h 188"/>
              <a:gd name="T4" fmla="*/ 145 w 313"/>
              <a:gd name="T5" fmla="*/ 154 h 188"/>
              <a:gd name="T6" fmla="*/ 168 w 313"/>
              <a:gd name="T7" fmla="*/ 153 h 188"/>
              <a:gd name="T8" fmla="*/ 185 w 313"/>
              <a:gd name="T9" fmla="*/ 188 h 188"/>
              <a:gd name="T10" fmla="*/ 279 w 313"/>
              <a:gd name="T11" fmla="*/ 188 h 188"/>
              <a:gd name="T12" fmla="*/ 313 w 313"/>
              <a:gd name="T13" fmla="*/ 154 h 188"/>
              <a:gd name="T14" fmla="*/ 313 w 313"/>
              <a:gd name="T15" fmla="*/ 99 h 188"/>
              <a:gd name="T16" fmla="*/ 221 w 313"/>
              <a:gd name="T17" fmla="*/ 5 h 188"/>
              <a:gd name="T18" fmla="*/ 211 w 313"/>
              <a:gd name="T19" fmla="*/ 0 h 188"/>
              <a:gd name="T20" fmla="*/ 211 w 313"/>
              <a:gd name="T21" fmla="*/ 0 h 188"/>
              <a:gd name="T22" fmla="*/ 203 w 313"/>
              <a:gd name="T23" fmla="*/ 5 h 188"/>
              <a:gd name="T24" fmla="*/ 199 w 313"/>
              <a:gd name="T25" fmla="*/ 31 h 188"/>
              <a:gd name="T26" fmla="*/ 202 w 313"/>
              <a:gd name="T27" fmla="*/ 51 h 188"/>
              <a:gd name="T28" fmla="*/ 214 w 313"/>
              <a:gd name="T29" fmla="*/ 43 h 188"/>
              <a:gd name="T30" fmla="*/ 224 w 313"/>
              <a:gd name="T31" fmla="*/ 36 h 188"/>
              <a:gd name="T32" fmla="*/ 263 w 313"/>
              <a:gd name="T33" fmla="*/ 99 h 188"/>
              <a:gd name="T34" fmla="*/ 50 w 313"/>
              <a:gd name="T35" fmla="*/ 99 h 188"/>
              <a:gd name="T36" fmla="*/ 89 w 313"/>
              <a:gd name="T37" fmla="*/ 36 h 188"/>
              <a:gd name="T38" fmla="*/ 99 w 313"/>
              <a:gd name="T39" fmla="*/ 43 h 188"/>
              <a:gd name="T40" fmla="*/ 110 w 313"/>
              <a:gd name="T41" fmla="*/ 51 h 188"/>
              <a:gd name="T42" fmla="*/ 114 w 313"/>
              <a:gd name="T43" fmla="*/ 31 h 188"/>
              <a:gd name="T44" fmla="*/ 110 w 313"/>
              <a:gd name="T45" fmla="*/ 5 h 188"/>
              <a:gd name="T46" fmla="*/ 101 w 313"/>
              <a:gd name="T47" fmla="*/ 0 h 188"/>
              <a:gd name="T48" fmla="*/ 101 w 313"/>
              <a:gd name="T49" fmla="*/ 0 h 188"/>
              <a:gd name="T50" fmla="*/ 92 w 313"/>
              <a:gd name="T51" fmla="*/ 5 h 188"/>
              <a:gd name="T52" fmla="*/ 0 w 313"/>
              <a:gd name="T53" fmla="*/ 99 h 188"/>
              <a:gd name="T54" fmla="*/ 0 w 313"/>
              <a:gd name="T55" fmla="*/ 154 h 188"/>
              <a:gd name="T56" fmla="*/ 33 w 313"/>
              <a:gd name="T57" fmla="*/ 188 h 188"/>
              <a:gd name="T58" fmla="*/ 190 w 313"/>
              <a:gd name="T59" fmla="*/ 115 h 188"/>
              <a:gd name="T60" fmla="*/ 300 w 313"/>
              <a:gd name="T61" fmla="*/ 115 h 188"/>
              <a:gd name="T62" fmla="*/ 300 w 313"/>
              <a:gd name="T63" fmla="*/ 144 h 188"/>
              <a:gd name="T64" fmla="*/ 266 w 313"/>
              <a:gd name="T65" fmla="*/ 172 h 188"/>
              <a:gd name="T66" fmla="*/ 190 w 313"/>
              <a:gd name="T67" fmla="*/ 172 h 188"/>
              <a:gd name="T68" fmla="*/ 190 w 313"/>
              <a:gd name="T69" fmla="*/ 115 h 188"/>
              <a:gd name="T70" fmla="*/ 14 w 313"/>
              <a:gd name="T71" fmla="*/ 116 h 188"/>
              <a:gd name="T72" fmla="*/ 124 w 313"/>
              <a:gd name="T73" fmla="*/ 116 h 188"/>
              <a:gd name="T74" fmla="*/ 124 w 313"/>
              <a:gd name="T75" fmla="*/ 173 h 188"/>
              <a:gd name="T76" fmla="*/ 48 w 313"/>
              <a:gd name="T77" fmla="*/ 173 h 188"/>
              <a:gd name="T78" fmla="*/ 14 w 313"/>
              <a:gd name="T79" fmla="*/ 145 h 188"/>
              <a:gd name="T80" fmla="*/ 14 w 313"/>
              <a:gd name="T81" fmla="*/ 1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3" h="188">
                <a:moveTo>
                  <a:pt x="33" y="188"/>
                </a:moveTo>
                <a:cubicBezTo>
                  <a:pt x="130" y="188"/>
                  <a:pt x="130" y="188"/>
                  <a:pt x="130" y="188"/>
                </a:cubicBezTo>
                <a:cubicBezTo>
                  <a:pt x="145" y="154"/>
                  <a:pt x="145" y="154"/>
                  <a:pt x="145" y="154"/>
                </a:cubicBezTo>
                <a:cubicBezTo>
                  <a:pt x="151" y="140"/>
                  <a:pt x="162" y="140"/>
                  <a:pt x="168" y="153"/>
                </a:cubicBezTo>
                <a:cubicBezTo>
                  <a:pt x="185" y="188"/>
                  <a:pt x="185" y="188"/>
                  <a:pt x="185" y="188"/>
                </a:cubicBezTo>
                <a:cubicBezTo>
                  <a:pt x="279" y="188"/>
                  <a:pt x="279" y="188"/>
                  <a:pt x="279" y="188"/>
                </a:cubicBezTo>
                <a:cubicBezTo>
                  <a:pt x="298" y="188"/>
                  <a:pt x="313" y="173"/>
                  <a:pt x="313" y="154"/>
                </a:cubicBezTo>
                <a:cubicBezTo>
                  <a:pt x="313" y="99"/>
                  <a:pt x="313" y="99"/>
                  <a:pt x="313" y="99"/>
                </a:cubicBezTo>
                <a:cubicBezTo>
                  <a:pt x="221" y="5"/>
                  <a:pt x="221" y="5"/>
                  <a:pt x="221" y="5"/>
                </a:cubicBezTo>
                <a:cubicBezTo>
                  <a:pt x="219" y="2"/>
                  <a:pt x="215" y="0"/>
                  <a:pt x="211" y="0"/>
                </a:cubicBezTo>
                <a:cubicBezTo>
                  <a:pt x="211" y="0"/>
                  <a:pt x="211" y="0"/>
                  <a:pt x="211" y="0"/>
                </a:cubicBezTo>
                <a:cubicBezTo>
                  <a:pt x="208" y="0"/>
                  <a:pt x="205" y="2"/>
                  <a:pt x="203" y="5"/>
                </a:cubicBezTo>
                <a:cubicBezTo>
                  <a:pt x="201" y="10"/>
                  <a:pt x="199" y="19"/>
                  <a:pt x="199" y="31"/>
                </a:cubicBezTo>
                <a:cubicBezTo>
                  <a:pt x="199" y="41"/>
                  <a:pt x="200" y="48"/>
                  <a:pt x="202" y="51"/>
                </a:cubicBezTo>
                <a:cubicBezTo>
                  <a:pt x="206" y="58"/>
                  <a:pt x="212" y="50"/>
                  <a:pt x="214" y="43"/>
                </a:cubicBezTo>
                <a:cubicBezTo>
                  <a:pt x="215" y="38"/>
                  <a:pt x="218" y="34"/>
                  <a:pt x="224" y="36"/>
                </a:cubicBezTo>
                <a:cubicBezTo>
                  <a:pt x="238" y="41"/>
                  <a:pt x="263" y="99"/>
                  <a:pt x="263" y="99"/>
                </a:cubicBezTo>
                <a:cubicBezTo>
                  <a:pt x="50" y="99"/>
                  <a:pt x="50" y="99"/>
                  <a:pt x="50" y="99"/>
                </a:cubicBezTo>
                <a:cubicBezTo>
                  <a:pt x="50" y="99"/>
                  <a:pt x="75" y="41"/>
                  <a:pt x="89" y="36"/>
                </a:cubicBezTo>
                <a:cubicBezTo>
                  <a:pt x="95" y="34"/>
                  <a:pt x="98" y="38"/>
                  <a:pt x="99" y="43"/>
                </a:cubicBezTo>
                <a:cubicBezTo>
                  <a:pt x="101" y="50"/>
                  <a:pt x="107" y="58"/>
                  <a:pt x="110" y="51"/>
                </a:cubicBezTo>
                <a:cubicBezTo>
                  <a:pt x="112" y="48"/>
                  <a:pt x="114" y="41"/>
                  <a:pt x="114" y="31"/>
                </a:cubicBezTo>
                <a:cubicBezTo>
                  <a:pt x="114" y="19"/>
                  <a:pt x="112" y="10"/>
                  <a:pt x="110" y="5"/>
                </a:cubicBezTo>
                <a:cubicBezTo>
                  <a:pt x="108" y="2"/>
                  <a:pt x="105" y="0"/>
                  <a:pt x="101" y="0"/>
                </a:cubicBezTo>
                <a:cubicBezTo>
                  <a:pt x="101" y="0"/>
                  <a:pt x="101" y="0"/>
                  <a:pt x="101" y="0"/>
                </a:cubicBezTo>
                <a:cubicBezTo>
                  <a:pt x="98" y="0"/>
                  <a:pt x="94" y="2"/>
                  <a:pt x="92" y="5"/>
                </a:cubicBezTo>
                <a:cubicBezTo>
                  <a:pt x="0" y="99"/>
                  <a:pt x="0" y="99"/>
                  <a:pt x="0" y="99"/>
                </a:cubicBezTo>
                <a:cubicBezTo>
                  <a:pt x="0" y="154"/>
                  <a:pt x="0" y="154"/>
                  <a:pt x="0" y="154"/>
                </a:cubicBezTo>
                <a:cubicBezTo>
                  <a:pt x="0" y="173"/>
                  <a:pt x="15" y="188"/>
                  <a:pt x="33" y="188"/>
                </a:cubicBezTo>
                <a:close/>
                <a:moveTo>
                  <a:pt x="190" y="115"/>
                </a:moveTo>
                <a:cubicBezTo>
                  <a:pt x="300" y="115"/>
                  <a:pt x="300" y="115"/>
                  <a:pt x="300" y="115"/>
                </a:cubicBezTo>
                <a:cubicBezTo>
                  <a:pt x="300" y="144"/>
                  <a:pt x="300" y="144"/>
                  <a:pt x="300" y="144"/>
                </a:cubicBezTo>
                <a:cubicBezTo>
                  <a:pt x="300" y="159"/>
                  <a:pt x="285" y="172"/>
                  <a:pt x="266" y="172"/>
                </a:cubicBezTo>
                <a:cubicBezTo>
                  <a:pt x="190" y="172"/>
                  <a:pt x="190" y="172"/>
                  <a:pt x="190" y="172"/>
                </a:cubicBezTo>
                <a:lnTo>
                  <a:pt x="190" y="115"/>
                </a:lnTo>
                <a:close/>
                <a:moveTo>
                  <a:pt x="14" y="116"/>
                </a:moveTo>
                <a:cubicBezTo>
                  <a:pt x="124" y="116"/>
                  <a:pt x="124" y="116"/>
                  <a:pt x="124" y="116"/>
                </a:cubicBezTo>
                <a:cubicBezTo>
                  <a:pt x="124" y="173"/>
                  <a:pt x="124" y="173"/>
                  <a:pt x="124" y="173"/>
                </a:cubicBezTo>
                <a:cubicBezTo>
                  <a:pt x="48" y="173"/>
                  <a:pt x="48" y="173"/>
                  <a:pt x="48" y="173"/>
                </a:cubicBezTo>
                <a:cubicBezTo>
                  <a:pt x="29" y="173"/>
                  <a:pt x="14" y="160"/>
                  <a:pt x="14" y="145"/>
                </a:cubicBezTo>
                <a:lnTo>
                  <a:pt x="14" y="116"/>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pic>
        <p:nvPicPr>
          <p:cNvPr id="1075"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466" y="1547876"/>
            <a:ext cx="481141" cy="481141"/>
          </a:xfrm>
          <a:prstGeom prst="rect">
            <a:avLst/>
          </a:prstGeom>
          <a:solidFill>
            <a:srgbClr val="002B4E"/>
          </a:solidFill>
          <a:ln>
            <a:noFill/>
          </a:ln>
        </p:spPr>
      </p:pic>
      <p:sp>
        <p:nvSpPr>
          <p:cNvPr id="150" name="Freeform 52"/>
          <p:cNvSpPr>
            <a:spLocks noEditPoints="1"/>
          </p:cNvSpPr>
          <p:nvPr/>
        </p:nvSpPr>
        <p:spPr bwMode="auto">
          <a:xfrm>
            <a:off x="10986252" y="1649456"/>
            <a:ext cx="421740" cy="276540"/>
          </a:xfrm>
          <a:custGeom>
            <a:avLst/>
            <a:gdLst>
              <a:gd name="T0" fmla="*/ 17 w 330"/>
              <a:gd name="T1" fmla="*/ 216 h 216"/>
              <a:gd name="T2" fmla="*/ 313 w 330"/>
              <a:gd name="T3" fmla="*/ 216 h 216"/>
              <a:gd name="T4" fmla="*/ 330 w 330"/>
              <a:gd name="T5" fmla="*/ 199 h 216"/>
              <a:gd name="T6" fmla="*/ 330 w 330"/>
              <a:gd name="T7" fmla="*/ 17 h 216"/>
              <a:gd name="T8" fmla="*/ 313 w 330"/>
              <a:gd name="T9" fmla="*/ 0 h 216"/>
              <a:gd name="T10" fmla="*/ 17 w 330"/>
              <a:gd name="T11" fmla="*/ 0 h 216"/>
              <a:gd name="T12" fmla="*/ 0 w 330"/>
              <a:gd name="T13" fmla="*/ 17 h 216"/>
              <a:gd name="T14" fmla="*/ 0 w 330"/>
              <a:gd name="T15" fmla="*/ 199 h 216"/>
              <a:gd name="T16" fmla="*/ 17 w 330"/>
              <a:gd name="T17" fmla="*/ 216 h 216"/>
              <a:gd name="T18" fmla="*/ 29 w 330"/>
              <a:gd name="T19" fmla="*/ 48 h 216"/>
              <a:gd name="T20" fmla="*/ 27 w 330"/>
              <a:gd name="T21" fmla="*/ 32 h 216"/>
              <a:gd name="T22" fmla="*/ 43 w 330"/>
              <a:gd name="T23" fmla="*/ 31 h 216"/>
              <a:gd name="T24" fmla="*/ 165 w 330"/>
              <a:gd name="T25" fmla="*/ 132 h 216"/>
              <a:gd name="T26" fmla="*/ 288 w 330"/>
              <a:gd name="T27" fmla="*/ 31 h 216"/>
              <a:gd name="T28" fmla="*/ 303 w 330"/>
              <a:gd name="T29" fmla="*/ 32 h 216"/>
              <a:gd name="T30" fmla="*/ 302 w 330"/>
              <a:gd name="T31" fmla="*/ 48 h 216"/>
              <a:gd name="T32" fmla="*/ 227 w 330"/>
              <a:gd name="T33" fmla="*/ 110 h 216"/>
              <a:gd name="T34" fmla="*/ 302 w 330"/>
              <a:gd name="T35" fmla="*/ 171 h 216"/>
              <a:gd name="T36" fmla="*/ 303 w 330"/>
              <a:gd name="T37" fmla="*/ 187 h 216"/>
              <a:gd name="T38" fmla="*/ 295 w 330"/>
              <a:gd name="T39" fmla="*/ 191 h 216"/>
              <a:gd name="T40" fmla="*/ 288 w 330"/>
              <a:gd name="T41" fmla="*/ 188 h 216"/>
              <a:gd name="T42" fmla="*/ 210 w 330"/>
              <a:gd name="T43" fmla="*/ 124 h 216"/>
              <a:gd name="T44" fmla="*/ 172 w 330"/>
              <a:gd name="T45" fmla="*/ 155 h 216"/>
              <a:gd name="T46" fmla="*/ 165 w 330"/>
              <a:gd name="T47" fmla="*/ 158 h 216"/>
              <a:gd name="T48" fmla="*/ 158 w 330"/>
              <a:gd name="T49" fmla="*/ 155 h 216"/>
              <a:gd name="T50" fmla="*/ 120 w 330"/>
              <a:gd name="T51" fmla="*/ 124 h 216"/>
              <a:gd name="T52" fmla="*/ 43 w 330"/>
              <a:gd name="T53" fmla="*/ 188 h 216"/>
              <a:gd name="T54" fmla="*/ 27 w 330"/>
              <a:gd name="T55" fmla="*/ 187 h 216"/>
              <a:gd name="T56" fmla="*/ 29 w 330"/>
              <a:gd name="T57" fmla="*/ 171 h 216"/>
              <a:gd name="T58" fmla="*/ 103 w 330"/>
              <a:gd name="T59" fmla="*/ 110 h 216"/>
              <a:gd name="T60" fmla="*/ 29 w 330"/>
              <a:gd name="T61"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216">
                <a:moveTo>
                  <a:pt x="17" y="216"/>
                </a:moveTo>
                <a:cubicBezTo>
                  <a:pt x="313" y="216"/>
                  <a:pt x="313" y="216"/>
                  <a:pt x="313" y="216"/>
                </a:cubicBezTo>
                <a:cubicBezTo>
                  <a:pt x="323" y="216"/>
                  <a:pt x="330" y="208"/>
                  <a:pt x="330" y="199"/>
                </a:cubicBezTo>
                <a:cubicBezTo>
                  <a:pt x="330" y="17"/>
                  <a:pt x="330" y="17"/>
                  <a:pt x="330" y="17"/>
                </a:cubicBezTo>
                <a:cubicBezTo>
                  <a:pt x="330" y="8"/>
                  <a:pt x="323" y="0"/>
                  <a:pt x="313" y="0"/>
                </a:cubicBezTo>
                <a:cubicBezTo>
                  <a:pt x="17" y="0"/>
                  <a:pt x="17" y="0"/>
                  <a:pt x="17" y="0"/>
                </a:cubicBezTo>
                <a:cubicBezTo>
                  <a:pt x="8" y="0"/>
                  <a:pt x="0" y="8"/>
                  <a:pt x="0" y="17"/>
                </a:cubicBezTo>
                <a:cubicBezTo>
                  <a:pt x="0" y="199"/>
                  <a:pt x="0" y="199"/>
                  <a:pt x="0" y="199"/>
                </a:cubicBezTo>
                <a:cubicBezTo>
                  <a:pt x="0" y="208"/>
                  <a:pt x="8" y="216"/>
                  <a:pt x="17" y="216"/>
                </a:cubicBezTo>
                <a:close/>
                <a:moveTo>
                  <a:pt x="29" y="48"/>
                </a:moveTo>
                <a:cubicBezTo>
                  <a:pt x="24" y="44"/>
                  <a:pt x="23" y="37"/>
                  <a:pt x="27" y="32"/>
                </a:cubicBezTo>
                <a:cubicBezTo>
                  <a:pt x="31" y="27"/>
                  <a:pt x="38" y="27"/>
                  <a:pt x="43" y="31"/>
                </a:cubicBezTo>
                <a:cubicBezTo>
                  <a:pt x="165" y="132"/>
                  <a:pt x="165" y="132"/>
                  <a:pt x="165" y="132"/>
                </a:cubicBezTo>
                <a:cubicBezTo>
                  <a:pt x="288" y="31"/>
                  <a:pt x="288" y="31"/>
                  <a:pt x="288" y="31"/>
                </a:cubicBezTo>
                <a:cubicBezTo>
                  <a:pt x="292" y="27"/>
                  <a:pt x="300" y="27"/>
                  <a:pt x="303" y="32"/>
                </a:cubicBezTo>
                <a:cubicBezTo>
                  <a:pt x="307" y="37"/>
                  <a:pt x="307" y="44"/>
                  <a:pt x="302" y="48"/>
                </a:cubicBezTo>
                <a:cubicBezTo>
                  <a:pt x="227" y="110"/>
                  <a:pt x="227" y="110"/>
                  <a:pt x="227" y="110"/>
                </a:cubicBezTo>
                <a:cubicBezTo>
                  <a:pt x="302" y="171"/>
                  <a:pt x="302" y="171"/>
                  <a:pt x="302" y="171"/>
                </a:cubicBezTo>
                <a:cubicBezTo>
                  <a:pt x="307" y="175"/>
                  <a:pt x="307" y="182"/>
                  <a:pt x="303" y="187"/>
                </a:cubicBezTo>
                <a:cubicBezTo>
                  <a:pt x="301" y="189"/>
                  <a:pt x="298" y="191"/>
                  <a:pt x="295" y="191"/>
                </a:cubicBezTo>
                <a:cubicBezTo>
                  <a:pt x="292" y="191"/>
                  <a:pt x="290" y="190"/>
                  <a:pt x="288" y="188"/>
                </a:cubicBezTo>
                <a:cubicBezTo>
                  <a:pt x="210" y="124"/>
                  <a:pt x="210" y="124"/>
                  <a:pt x="210" y="124"/>
                </a:cubicBezTo>
                <a:cubicBezTo>
                  <a:pt x="172" y="155"/>
                  <a:pt x="172" y="155"/>
                  <a:pt x="172" y="155"/>
                </a:cubicBezTo>
                <a:cubicBezTo>
                  <a:pt x="170" y="157"/>
                  <a:pt x="168" y="158"/>
                  <a:pt x="165" y="158"/>
                </a:cubicBezTo>
                <a:cubicBezTo>
                  <a:pt x="163" y="158"/>
                  <a:pt x="160" y="157"/>
                  <a:pt x="158" y="155"/>
                </a:cubicBezTo>
                <a:cubicBezTo>
                  <a:pt x="120" y="124"/>
                  <a:pt x="120" y="124"/>
                  <a:pt x="120" y="124"/>
                </a:cubicBezTo>
                <a:cubicBezTo>
                  <a:pt x="43" y="188"/>
                  <a:pt x="43" y="188"/>
                  <a:pt x="43" y="188"/>
                </a:cubicBezTo>
                <a:cubicBezTo>
                  <a:pt x="38" y="192"/>
                  <a:pt x="31" y="191"/>
                  <a:pt x="27" y="187"/>
                </a:cubicBezTo>
                <a:cubicBezTo>
                  <a:pt x="23" y="182"/>
                  <a:pt x="24" y="175"/>
                  <a:pt x="29" y="171"/>
                </a:cubicBezTo>
                <a:cubicBezTo>
                  <a:pt x="103" y="110"/>
                  <a:pt x="103" y="110"/>
                  <a:pt x="103" y="110"/>
                </a:cubicBezTo>
                <a:cubicBezTo>
                  <a:pt x="29" y="48"/>
                  <a:pt x="29" y="48"/>
                  <a:pt x="29" y="48"/>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sp>
        <p:nvSpPr>
          <p:cNvPr id="151" name="Freeform 53"/>
          <p:cNvSpPr>
            <a:spLocks/>
          </p:cNvSpPr>
          <p:nvPr/>
        </p:nvSpPr>
        <p:spPr bwMode="auto">
          <a:xfrm>
            <a:off x="820848" y="1658696"/>
            <a:ext cx="360361" cy="258060"/>
          </a:xfrm>
          <a:custGeom>
            <a:avLst/>
            <a:gdLst>
              <a:gd name="T0" fmla="*/ 14 w 282"/>
              <a:gd name="T1" fmla="*/ 202 h 202"/>
              <a:gd name="T2" fmla="*/ 269 w 282"/>
              <a:gd name="T3" fmla="*/ 202 h 202"/>
              <a:gd name="T4" fmla="*/ 282 w 282"/>
              <a:gd name="T5" fmla="*/ 189 h 202"/>
              <a:gd name="T6" fmla="*/ 282 w 282"/>
              <a:gd name="T7" fmla="*/ 13 h 202"/>
              <a:gd name="T8" fmla="*/ 269 w 282"/>
              <a:gd name="T9" fmla="*/ 0 h 202"/>
              <a:gd name="T10" fmla="*/ 14 w 282"/>
              <a:gd name="T11" fmla="*/ 0 h 202"/>
              <a:gd name="T12" fmla="*/ 0 w 282"/>
              <a:gd name="T13" fmla="*/ 13 h 202"/>
              <a:gd name="T14" fmla="*/ 0 w 282"/>
              <a:gd name="T15" fmla="*/ 189 h 202"/>
              <a:gd name="T16" fmla="*/ 14 w 282"/>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02">
                <a:moveTo>
                  <a:pt x="14" y="202"/>
                </a:moveTo>
                <a:cubicBezTo>
                  <a:pt x="269" y="202"/>
                  <a:pt x="269" y="202"/>
                  <a:pt x="269" y="202"/>
                </a:cubicBezTo>
                <a:cubicBezTo>
                  <a:pt x="276" y="202"/>
                  <a:pt x="282" y="196"/>
                  <a:pt x="282" y="189"/>
                </a:cubicBezTo>
                <a:cubicBezTo>
                  <a:pt x="282" y="13"/>
                  <a:pt x="282" y="13"/>
                  <a:pt x="282" y="13"/>
                </a:cubicBezTo>
                <a:cubicBezTo>
                  <a:pt x="282" y="6"/>
                  <a:pt x="276" y="0"/>
                  <a:pt x="269" y="0"/>
                </a:cubicBezTo>
                <a:cubicBezTo>
                  <a:pt x="14" y="0"/>
                  <a:pt x="14" y="0"/>
                  <a:pt x="14" y="0"/>
                </a:cubicBezTo>
                <a:cubicBezTo>
                  <a:pt x="6" y="0"/>
                  <a:pt x="0" y="6"/>
                  <a:pt x="0" y="13"/>
                </a:cubicBezTo>
                <a:cubicBezTo>
                  <a:pt x="0" y="189"/>
                  <a:pt x="0" y="189"/>
                  <a:pt x="0" y="189"/>
                </a:cubicBezTo>
                <a:cubicBezTo>
                  <a:pt x="0" y="196"/>
                  <a:pt x="6" y="202"/>
                  <a:pt x="14" y="202"/>
                </a:cubicBezTo>
                <a:close/>
              </a:path>
            </a:pathLst>
          </a:custGeom>
          <a:solidFill>
            <a:srgbClr val="002B4E"/>
          </a:solidFill>
          <a:ln w="57150" cap="flat">
            <a:solidFill>
              <a:srgbClr val="231F20"/>
            </a:solidFill>
            <a:prstDash val="solid"/>
            <a:miter lim="800000"/>
            <a:headEnd/>
            <a:tailEnd/>
          </a:ln>
        </p:spPr>
        <p:txBody>
          <a:bodyPr vert="horz" wrap="square" lIns="45714" tIns="22857" rIns="45714" bIns="22857" numCol="1" anchor="t" anchorCtr="0" compatLnSpc="1">
            <a:prstTxWarp prst="textNoShape">
              <a:avLst/>
            </a:prstTxWarp>
          </a:bodyPr>
          <a:lstStyle/>
          <a:p>
            <a:pPr algn="r"/>
            <a:endParaRPr lang="en-US" sz="900"/>
          </a:p>
        </p:txBody>
      </p:sp>
      <p:grpSp>
        <p:nvGrpSpPr>
          <p:cNvPr id="1165" name="Group 1164"/>
          <p:cNvGrpSpPr/>
          <p:nvPr/>
        </p:nvGrpSpPr>
        <p:grpSpPr>
          <a:xfrm>
            <a:off x="6549656" y="2709582"/>
            <a:ext cx="279841" cy="366301"/>
            <a:chOff x="13293725" y="5238751"/>
            <a:chExt cx="673100" cy="881063"/>
          </a:xfrm>
          <a:solidFill>
            <a:srgbClr val="002B4E"/>
          </a:solidFill>
        </p:grpSpPr>
        <p:sp>
          <p:nvSpPr>
            <p:cNvPr id="152" name="Freeform 54"/>
            <p:cNvSpPr>
              <a:spLocks noEditPoints="1"/>
            </p:cNvSpPr>
            <p:nvPr/>
          </p:nvSpPr>
          <p:spPr bwMode="auto">
            <a:xfrm>
              <a:off x="13293725" y="5238751"/>
              <a:ext cx="673100" cy="881063"/>
            </a:xfrm>
            <a:custGeom>
              <a:avLst/>
              <a:gdLst>
                <a:gd name="T0" fmla="*/ 216 w 219"/>
                <a:gd name="T1" fmla="*/ 285 h 287"/>
                <a:gd name="T2" fmla="*/ 216 w 219"/>
                <a:gd name="T3" fmla="*/ 285 h 287"/>
                <a:gd name="T4" fmla="*/ 217 w 219"/>
                <a:gd name="T5" fmla="*/ 284 h 287"/>
                <a:gd name="T6" fmla="*/ 219 w 219"/>
                <a:gd name="T7" fmla="*/ 279 h 287"/>
                <a:gd name="T8" fmla="*/ 219 w 219"/>
                <a:gd name="T9" fmla="*/ 8 h 287"/>
                <a:gd name="T10" fmla="*/ 211 w 219"/>
                <a:gd name="T11" fmla="*/ 0 h 287"/>
                <a:gd name="T12" fmla="*/ 8 w 219"/>
                <a:gd name="T13" fmla="*/ 0 h 287"/>
                <a:gd name="T14" fmla="*/ 0 w 219"/>
                <a:gd name="T15" fmla="*/ 8 h 287"/>
                <a:gd name="T16" fmla="*/ 0 w 219"/>
                <a:gd name="T17" fmla="*/ 279 h 287"/>
                <a:gd name="T18" fmla="*/ 8 w 219"/>
                <a:gd name="T19" fmla="*/ 287 h 287"/>
                <a:gd name="T20" fmla="*/ 211 w 219"/>
                <a:gd name="T21" fmla="*/ 287 h 287"/>
                <a:gd name="T22" fmla="*/ 216 w 219"/>
                <a:gd name="T23" fmla="*/ 285 h 287"/>
                <a:gd name="T24" fmla="*/ 202 w 219"/>
                <a:gd name="T25" fmla="*/ 271 h 287"/>
                <a:gd name="T26" fmla="*/ 16 w 219"/>
                <a:gd name="T27" fmla="*/ 271 h 287"/>
                <a:gd name="T28" fmla="*/ 16 w 219"/>
                <a:gd name="T29" fmla="*/ 16 h 287"/>
                <a:gd name="T30" fmla="*/ 202 w 219"/>
                <a:gd name="T31" fmla="*/ 16 h 287"/>
                <a:gd name="T32" fmla="*/ 202 w 219"/>
                <a:gd name="T33" fmla="*/ 27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287">
                  <a:moveTo>
                    <a:pt x="216" y="285"/>
                  </a:moveTo>
                  <a:cubicBezTo>
                    <a:pt x="216" y="285"/>
                    <a:pt x="216" y="285"/>
                    <a:pt x="216" y="285"/>
                  </a:cubicBezTo>
                  <a:cubicBezTo>
                    <a:pt x="217" y="284"/>
                    <a:pt x="217" y="284"/>
                    <a:pt x="217" y="284"/>
                  </a:cubicBezTo>
                  <a:cubicBezTo>
                    <a:pt x="218" y="283"/>
                    <a:pt x="219" y="281"/>
                    <a:pt x="219" y="279"/>
                  </a:cubicBezTo>
                  <a:cubicBezTo>
                    <a:pt x="219" y="8"/>
                    <a:pt x="219" y="8"/>
                    <a:pt x="219" y="8"/>
                  </a:cubicBezTo>
                  <a:cubicBezTo>
                    <a:pt x="219" y="4"/>
                    <a:pt x="215" y="0"/>
                    <a:pt x="211" y="0"/>
                  </a:cubicBezTo>
                  <a:cubicBezTo>
                    <a:pt x="8" y="0"/>
                    <a:pt x="8" y="0"/>
                    <a:pt x="8" y="0"/>
                  </a:cubicBezTo>
                  <a:cubicBezTo>
                    <a:pt x="3" y="0"/>
                    <a:pt x="0" y="4"/>
                    <a:pt x="0" y="8"/>
                  </a:cubicBezTo>
                  <a:cubicBezTo>
                    <a:pt x="0" y="279"/>
                    <a:pt x="0" y="279"/>
                    <a:pt x="0" y="279"/>
                  </a:cubicBezTo>
                  <a:cubicBezTo>
                    <a:pt x="0" y="283"/>
                    <a:pt x="3" y="287"/>
                    <a:pt x="8" y="287"/>
                  </a:cubicBezTo>
                  <a:cubicBezTo>
                    <a:pt x="211" y="287"/>
                    <a:pt x="211" y="287"/>
                    <a:pt x="211" y="287"/>
                  </a:cubicBezTo>
                  <a:cubicBezTo>
                    <a:pt x="213" y="287"/>
                    <a:pt x="215" y="286"/>
                    <a:pt x="216" y="285"/>
                  </a:cubicBezTo>
                  <a:close/>
                  <a:moveTo>
                    <a:pt x="202" y="271"/>
                  </a:moveTo>
                  <a:cubicBezTo>
                    <a:pt x="16" y="271"/>
                    <a:pt x="16" y="271"/>
                    <a:pt x="16" y="271"/>
                  </a:cubicBezTo>
                  <a:cubicBezTo>
                    <a:pt x="16" y="16"/>
                    <a:pt x="16" y="16"/>
                    <a:pt x="16" y="16"/>
                  </a:cubicBezTo>
                  <a:cubicBezTo>
                    <a:pt x="202" y="16"/>
                    <a:pt x="202" y="16"/>
                    <a:pt x="202" y="16"/>
                  </a:cubicBezTo>
                  <a:lnTo>
                    <a:pt x="202"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3" name="Rectangle 55"/>
            <p:cNvSpPr>
              <a:spLocks noChangeArrowheads="1"/>
            </p:cNvSpPr>
            <p:nvPr/>
          </p:nvSpPr>
          <p:spPr bwMode="auto">
            <a:xfrm>
              <a:off x="13411200" y="5386388"/>
              <a:ext cx="187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4" name="Rectangle 56"/>
            <p:cNvSpPr>
              <a:spLocks noChangeArrowheads="1"/>
            </p:cNvSpPr>
            <p:nvPr/>
          </p:nvSpPr>
          <p:spPr bwMode="auto">
            <a:xfrm>
              <a:off x="13662025" y="5380038"/>
              <a:ext cx="190500"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5" name="Rectangle 57"/>
            <p:cNvSpPr>
              <a:spLocks noChangeArrowheads="1"/>
            </p:cNvSpPr>
            <p:nvPr/>
          </p:nvSpPr>
          <p:spPr bwMode="auto">
            <a:xfrm>
              <a:off x="13411200" y="5456238"/>
              <a:ext cx="18732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6" name="Rectangle 58"/>
            <p:cNvSpPr>
              <a:spLocks noChangeArrowheads="1"/>
            </p:cNvSpPr>
            <p:nvPr/>
          </p:nvSpPr>
          <p:spPr bwMode="auto">
            <a:xfrm>
              <a:off x="13411200" y="5524501"/>
              <a:ext cx="187325"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7" name="Rectangle 59"/>
            <p:cNvSpPr>
              <a:spLocks noChangeArrowheads="1"/>
            </p:cNvSpPr>
            <p:nvPr/>
          </p:nvSpPr>
          <p:spPr bwMode="auto">
            <a:xfrm>
              <a:off x="13411200" y="5594351"/>
              <a:ext cx="4413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8" name="Rectangle 60"/>
            <p:cNvSpPr>
              <a:spLocks noChangeArrowheads="1"/>
            </p:cNvSpPr>
            <p:nvPr/>
          </p:nvSpPr>
          <p:spPr bwMode="auto">
            <a:xfrm>
              <a:off x="13411200" y="5684838"/>
              <a:ext cx="441325"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9" name="Freeform 61"/>
            <p:cNvSpPr>
              <a:spLocks noEditPoints="1"/>
            </p:cNvSpPr>
            <p:nvPr/>
          </p:nvSpPr>
          <p:spPr bwMode="auto">
            <a:xfrm>
              <a:off x="13500100" y="5773738"/>
              <a:ext cx="263525" cy="263525"/>
            </a:xfrm>
            <a:custGeom>
              <a:avLst/>
              <a:gdLst>
                <a:gd name="T0" fmla="*/ 82 w 86"/>
                <a:gd name="T1" fmla="*/ 34 h 86"/>
                <a:gd name="T2" fmla="*/ 76 w 86"/>
                <a:gd name="T3" fmla="*/ 34 h 86"/>
                <a:gd name="T4" fmla="*/ 72 w 86"/>
                <a:gd name="T5" fmla="*/ 25 h 86"/>
                <a:gd name="T6" fmla="*/ 77 w 86"/>
                <a:gd name="T7" fmla="*/ 21 h 86"/>
                <a:gd name="T8" fmla="*/ 77 w 86"/>
                <a:gd name="T9" fmla="*/ 16 h 86"/>
                <a:gd name="T10" fmla="*/ 70 w 86"/>
                <a:gd name="T11" fmla="*/ 9 h 86"/>
                <a:gd name="T12" fmla="*/ 65 w 86"/>
                <a:gd name="T13" fmla="*/ 9 h 86"/>
                <a:gd name="T14" fmla="*/ 60 w 86"/>
                <a:gd name="T15" fmla="*/ 13 h 86"/>
                <a:gd name="T16" fmla="*/ 51 w 86"/>
                <a:gd name="T17" fmla="*/ 9 h 86"/>
                <a:gd name="T18" fmla="*/ 51 w 86"/>
                <a:gd name="T19" fmla="*/ 3 h 86"/>
                <a:gd name="T20" fmla="*/ 48 w 86"/>
                <a:gd name="T21" fmla="*/ 0 h 86"/>
                <a:gd name="T22" fmla="*/ 38 w 86"/>
                <a:gd name="T23" fmla="*/ 0 h 86"/>
                <a:gd name="T24" fmla="*/ 34 w 86"/>
                <a:gd name="T25" fmla="*/ 3 h 86"/>
                <a:gd name="T26" fmla="*/ 34 w 86"/>
                <a:gd name="T27" fmla="*/ 9 h 86"/>
                <a:gd name="T28" fmla="*/ 25 w 86"/>
                <a:gd name="T29" fmla="*/ 13 h 86"/>
                <a:gd name="T30" fmla="*/ 21 w 86"/>
                <a:gd name="T31" fmla="*/ 9 h 86"/>
                <a:gd name="T32" fmla="*/ 16 w 86"/>
                <a:gd name="T33" fmla="*/ 9 h 86"/>
                <a:gd name="T34" fmla="*/ 9 w 86"/>
                <a:gd name="T35" fmla="*/ 16 h 86"/>
                <a:gd name="T36" fmla="*/ 9 w 86"/>
                <a:gd name="T37" fmla="*/ 21 h 86"/>
                <a:gd name="T38" fmla="*/ 13 w 86"/>
                <a:gd name="T39" fmla="*/ 25 h 86"/>
                <a:gd name="T40" fmla="*/ 10 w 86"/>
                <a:gd name="T41" fmla="*/ 34 h 86"/>
                <a:gd name="T42" fmla="*/ 3 w 86"/>
                <a:gd name="T43" fmla="*/ 34 h 86"/>
                <a:gd name="T44" fmla="*/ 0 w 86"/>
                <a:gd name="T45" fmla="*/ 38 h 86"/>
                <a:gd name="T46" fmla="*/ 0 w 86"/>
                <a:gd name="T47" fmla="*/ 48 h 86"/>
                <a:gd name="T48" fmla="*/ 3 w 86"/>
                <a:gd name="T49" fmla="*/ 51 h 86"/>
                <a:gd name="T50" fmla="*/ 10 w 86"/>
                <a:gd name="T51" fmla="*/ 51 h 86"/>
                <a:gd name="T52" fmla="*/ 13 w 86"/>
                <a:gd name="T53" fmla="*/ 60 h 86"/>
                <a:gd name="T54" fmla="*/ 9 w 86"/>
                <a:gd name="T55" fmla="*/ 65 h 86"/>
                <a:gd name="T56" fmla="*/ 9 w 86"/>
                <a:gd name="T57" fmla="*/ 70 h 86"/>
                <a:gd name="T58" fmla="*/ 16 w 86"/>
                <a:gd name="T59" fmla="*/ 77 h 86"/>
                <a:gd name="T60" fmla="*/ 21 w 86"/>
                <a:gd name="T61" fmla="*/ 77 h 86"/>
                <a:gd name="T62" fmla="*/ 25 w 86"/>
                <a:gd name="T63" fmla="*/ 72 h 86"/>
                <a:gd name="T64" fmla="*/ 34 w 86"/>
                <a:gd name="T65" fmla="*/ 76 h 86"/>
                <a:gd name="T66" fmla="*/ 34 w 86"/>
                <a:gd name="T67" fmla="*/ 82 h 86"/>
                <a:gd name="T68" fmla="*/ 38 w 86"/>
                <a:gd name="T69" fmla="*/ 86 h 86"/>
                <a:gd name="T70" fmla="*/ 48 w 86"/>
                <a:gd name="T71" fmla="*/ 86 h 86"/>
                <a:gd name="T72" fmla="*/ 51 w 86"/>
                <a:gd name="T73" fmla="*/ 82 h 86"/>
                <a:gd name="T74" fmla="*/ 51 w 86"/>
                <a:gd name="T75" fmla="*/ 76 h 86"/>
                <a:gd name="T76" fmla="*/ 60 w 86"/>
                <a:gd name="T77" fmla="*/ 72 h 86"/>
                <a:gd name="T78" fmla="*/ 65 w 86"/>
                <a:gd name="T79" fmla="*/ 77 h 86"/>
                <a:gd name="T80" fmla="*/ 70 w 86"/>
                <a:gd name="T81" fmla="*/ 77 h 86"/>
                <a:gd name="T82" fmla="*/ 77 w 86"/>
                <a:gd name="T83" fmla="*/ 70 h 86"/>
                <a:gd name="T84" fmla="*/ 77 w 86"/>
                <a:gd name="T85" fmla="*/ 65 h 86"/>
                <a:gd name="T86" fmla="*/ 72 w 86"/>
                <a:gd name="T87" fmla="*/ 60 h 86"/>
                <a:gd name="T88" fmla="*/ 76 w 86"/>
                <a:gd name="T89" fmla="*/ 51 h 86"/>
                <a:gd name="T90" fmla="*/ 82 w 86"/>
                <a:gd name="T91" fmla="*/ 51 h 86"/>
                <a:gd name="T92" fmla="*/ 86 w 86"/>
                <a:gd name="T93" fmla="*/ 48 h 86"/>
                <a:gd name="T94" fmla="*/ 86 w 86"/>
                <a:gd name="T95" fmla="*/ 38 h 86"/>
                <a:gd name="T96" fmla="*/ 82 w 86"/>
                <a:gd name="T97" fmla="*/ 34 h 86"/>
                <a:gd name="T98" fmla="*/ 43 w 86"/>
                <a:gd name="T99" fmla="*/ 60 h 86"/>
                <a:gd name="T100" fmla="*/ 26 w 86"/>
                <a:gd name="T101" fmla="*/ 43 h 86"/>
                <a:gd name="T102" fmla="*/ 43 w 86"/>
                <a:gd name="T103" fmla="*/ 26 h 86"/>
                <a:gd name="T104" fmla="*/ 60 w 86"/>
                <a:gd name="T105" fmla="*/ 43 h 86"/>
                <a:gd name="T106" fmla="*/ 43 w 86"/>
                <a:gd name="T107"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6">
                  <a:moveTo>
                    <a:pt x="82" y="34"/>
                  </a:moveTo>
                  <a:cubicBezTo>
                    <a:pt x="76" y="34"/>
                    <a:pt x="76" y="34"/>
                    <a:pt x="76" y="34"/>
                  </a:cubicBezTo>
                  <a:cubicBezTo>
                    <a:pt x="75" y="31"/>
                    <a:pt x="74" y="28"/>
                    <a:pt x="72" y="25"/>
                  </a:cubicBezTo>
                  <a:cubicBezTo>
                    <a:pt x="77" y="21"/>
                    <a:pt x="77" y="21"/>
                    <a:pt x="77" y="21"/>
                  </a:cubicBezTo>
                  <a:cubicBezTo>
                    <a:pt x="78" y="20"/>
                    <a:pt x="78" y="17"/>
                    <a:pt x="77" y="16"/>
                  </a:cubicBezTo>
                  <a:cubicBezTo>
                    <a:pt x="70" y="9"/>
                    <a:pt x="70" y="9"/>
                    <a:pt x="70" y="9"/>
                  </a:cubicBezTo>
                  <a:cubicBezTo>
                    <a:pt x="68" y="7"/>
                    <a:pt x="66" y="7"/>
                    <a:pt x="65" y="9"/>
                  </a:cubicBezTo>
                  <a:cubicBezTo>
                    <a:pt x="60" y="13"/>
                    <a:pt x="60" y="13"/>
                    <a:pt x="60" y="13"/>
                  </a:cubicBezTo>
                  <a:cubicBezTo>
                    <a:pt x="58" y="12"/>
                    <a:pt x="55" y="10"/>
                    <a:pt x="51" y="9"/>
                  </a:cubicBezTo>
                  <a:cubicBezTo>
                    <a:pt x="51" y="3"/>
                    <a:pt x="51" y="3"/>
                    <a:pt x="51" y="3"/>
                  </a:cubicBezTo>
                  <a:cubicBezTo>
                    <a:pt x="51" y="1"/>
                    <a:pt x="50" y="0"/>
                    <a:pt x="48" y="0"/>
                  </a:cubicBezTo>
                  <a:cubicBezTo>
                    <a:pt x="38" y="0"/>
                    <a:pt x="38" y="0"/>
                    <a:pt x="38" y="0"/>
                  </a:cubicBezTo>
                  <a:cubicBezTo>
                    <a:pt x="36" y="0"/>
                    <a:pt x="34" y="1"/>
                    <a:pt x="34" y="3"/>
                  </a:cubicBezTo>
                  <a:cubicBezTo>
                    <a:pt x="34" y="9"/>
                    <a:pt x="34" y="9"/>
                    <a:pt x="34" y="9"/>
                  </a:cubicBezTo>
                  <a:cubicBezTo>
                    <a:pt x="31" y="10"/>
                    <a:pt x="28" y="12"/>
                    <a:pt x="25" y="13"/>
                  </a:cubicBezTo>
                  <a:cubicBezTo>
                    <a:pt x="21" y="9"/>
                    <a:pt x="21" y="9"/>
                    <a:pt x="21" y="9"/>
                  </a:cubicBezTo>
                  <a:cubicBezTo>
                    <a:pt x="20" y="7"/>
                    <a:pt x="17" y="7"/>
                    <a:pt x="16" y="9"/>
                  </a:cubicBezTo>
                  <a:cubicBezTo>
                    <a:pt x="9" y="16"/>
                    <a:pt x="9" y="16"/>
                    <a:pt x="9" y="16"/>
                  </a:cubicBezTo>
                  <a:cubicBezTo>
                    <a:pt x="7" y="17"/>
                    <a:pt x="7" y="20"/>
                    <a:pt x="9" y="21"/>
                  </a:cubicBezTo>
                  <a:cubicBezTo>
                    <a:pt x="13" y="25"/>
                    <a:pt x="13" y="25"/>
                    <a:pt x="13" y="25"/>
                  </a:cubicBezTo>
                  <a:cubicBezTo>
                    <a:pt x="12" y="28"/>
                    <a:pt x="10" y="31"/>
                    <a:pt x="10" y="34"/>
                  </a:cubicBezTo>
                  <a:cubicBezTo>
                    <a:pt x="3" y="34"/>
                    <a:pt x="3" y="34"/>
                    <a:pt x="3" y="34"/>
                  </a:cubicBezTo>
                  <a:cubicBezTo>
                    <a:pt x="1" y="34"/>
                    <a:pt x="0" y="36"/>
                    <a:pt x="0" y="38"/>
                  </a:cubicBezTo>
                  <a:cubicBezTo>
                    <a:pt x="0" y="48"/>
                    <a:pt x="0" y="48"/>
                    <a:pt x="0" y="48"/>
                  </a:cubicBezTo>
                  <a:cubicBezTo>
                    <a:pt x="0" y="50"/>
                    <a:pt x="1" y="51"/>
                    <a:pt x="3" y="51"/>
                  </a:cubicBezTo>
                  <a:cubicBezTo>
                    <a:pt x="10" y="51"/>
                    <a:pt x="10" y="51"/>
                    <a:pt x="10" y="51"/>
                  </a:cubicBezTo>
                  <a:cubicBezTo>
                    <a:pt x="10" y="55"/>
                    <a:pt x="12" y="58"/>
                    <a:pt x="13" y="60"/>
                  </a:cubicBezTo>
                  <a:cubicBezTo>
                    <a:pt x="9" y="65"/>
                    <a:pt x="9" y="65"/>
                    <a:pt x="9" y="65"/>
                  </a:cubicBezTo>
                  <a:cubicBezTo>
                    <a:pt x="7" y="66"/>
                    <a:pt x="7" y="68"/>
                    <a:pt x="9" y="70"/>
                  </a:cubicBezTo>
                  <a:cubicBezTo>
                    <a:pt x="16" y="77"/>
                    <a:pt x="16" y="77"/>
                    <a:pt x="16" y="77"/>
                  </a:cubicBezTo>
                  <a:cubicBezTo>
                    <a:pt x="17" y="78"/>
                    <a:pt x="20" y="78"/>
                    <a:pt x="21" y="77"/>
                  </a:cubicBezTo>
                  <a:cubicBezTo>
                    <a:pt x="25" y="72"/>
                    <a:pt x="25" y="72"/>
                    <a:pt x="25" y="72"/>
                  </a:cubicBezTo>
                  <a:cubicBezTo>
                    <a:pt x="28" y="74"/>
                    <a:pt x="31" y="75"/>
                    <a:pt x="34" y="76"/>
                  </a:cubicBezTo>
                  <a:cubicBezTo>
                    <a:pt x="34" y="82"/>
                    <a:pt x="34" y="82"/>
                    <a:pt x="34" y="82"/>
                  </a:cubicBezTo>
                  <a:cubicBezTo>
                    <a:pt x="34" y="84"/>
                    <a:pt x="36" y="86"/>
                    <a:pt x="38" y="86"/>
                  </a:cubicBezTo>
                  <a:cubicBezTo>
                    <a:pt x="48" y="86"/>
                    <a:pt x="48" y="86"/>
                    <a:pt x="48" y="86"/>
                  </a:cubicBezTo>
                  <a:cubicBezTo>
                    <a:pt x="50" y="86"/>
                    <a:pt x="51" y="84"/>
                    <a:pt x="51" y="82"/>
                  </a:cubicBezTo>
                  <a:cubicBezTo>
                    <a:pt x="51" y="76"/>
                    <a:pt x="51" y="76"/>
                    <a:pt x="51" y="76"/>
                  </a:cubicBezTo>
                  <a:cubicBezTo>
                    <a:pt x="55" y="75"/>
                    <a:pt x="58" y="74"/>
                    <a:pt x="60" y="72"/>
                  </a:cubicBezTo>
                  <a:cubicBezTo>
                    <a:pt x="65" y="77"/>
                    <a:pt x="65" y="77"/>
                    <a:pt x="65" y="77"/>
                  </a:cubicBezTo>
                  <a:cubicBezTo>
                    <a:pt x="66" y="78"/>
                    <a:pt x="68" y="78"/>
                    <a:pt x="70" y="77"/>
                  </a:cubicBezTo>
                  <a:cubicBezTo>
                    <a:pt x="77" y="70"/>
                    <a:pt x="77" y="70"/>
                    <a:pt x="77" y="70"/>
                  </a:cubicBezTo>
                  <a:cubicBezTo>
                    <a:pt x="78" y="68"/>
                    <a:pt x="78" y="66"/>
                    <a:pt x="77" y="65"/>
                  </a:cubicBezTo>
                  <a:cubicBezTo>
                    <a:pt x="72" y="60"/>
                    <a:pt x="72" y="60"/>
                    <a:pt x="72" y="60"/>
                  </a:cubicBezTo>
                  <a:cubicBezTo>
                    <a:pt x="74" y="58"/>
                    <a:pt x="75" y="55"/>
                    <a:pt x="76" y="51"/>
                  </a:cubicBezTo>
                  <a:cubicBezTo>
                    <a:pt x="82" y="51"/>
                    <a:pt x="82" y="51"/>
                    <a:pt x="82" y="51"/>
                  </a:cubicBezTo>
                  <a:cubicBezTo>
                    <a:pt x="84" y="51"/>
                    <a:pt x="86" y="50"/>
                    <a:pt x="86" y="48"/>
                  </a:cubicBezTo>
                  <a:cubicBezTo>
                    <a:pt x="86" y="38"/>
                    <a:pt x="86" y="38"/>
                    <a:pt x="86" y="38"/>
                  </a:cubicBezTo>
                  <a:cubicBezTo>
                    <a:pt x="86" y="36"/>
                    <a:pt x="84" y="34"/>
                    <a:pt x="82" y="34"/>
                  </a:cubicBezTo>
                  <a:close/>
                  <a:moveTo>
                    <a:pt x="43" y="60"/>
                  </a:moveTo>
                  <a:cubicBezTo>
                    <a:pt x="33" y="60"/>
                    <a:pt x="26" y="52"/>
                    <a:pt x="26" y="43"/>
                  </a:cubicBezTo>
                  <a:cubicBezTo>
                    <a:pt x="26" y="33"/>
                    <a:pt x="33" y="26"/>
                    <a:pt x="43" y="26"/>
                  </a:cubicBezTo>
                  <a:cubicBezTo>
                    <a:pt x="52" y="26"/>
                    <a:pt x="60" y="33"/>
                    <a:pt x="60" y="43"/>
                  </a:cubicBezTo>
                  <a:cubicBezTo>
                    <a:pt x="60" y="52"/>
                    <a:pt x="52" y="60"/>
                    <a:pt x="4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1" name="Group 1160"/>
          <p:cNvGrpSpPr/>
          <p:nvPr/>
        </p:nvGrpSpPr>
        <p:grpSpPr>
          <a:xfrm>
            <a:off x="1984372" y="2693111"/>
            <a:ext cx="316801" cy="399961"/>
            <a:chOff x="3228975" y="5199063"/>
            <a:chExt cx="762000" cy="962025"/>
          </a:xfrm>
          <a:solidFill>
            <a:srgbClr val="002B4E"/>
          </a:solidFill>
        </p:grpSpPr>
        <p:sp>
          <p:nvSpPr>
            <p:cNvPr id="160" name="Freeform 62"/>
            <p:cNvSpPr>
              <a:spLocks noEditPoints="1"/>
            </p:cNvSpPr>
            <p:nvPr/>
          </p:nvSpPr>
          <p:spPr bwMode="auto">
            <a:xfrm>
              <a:off x="3228975" y="5199063"/>
              <a:ext cx="762000" cy="962025"/>
            </a:xfrm>
            <a:custGeom>
              <a:avLst/>
              <a:gdLst>
                <a:gd name="T0" fmla="*/ 0 w 248"/>
                <a:gd name="T1" fmla="*/ 264 h 313"/>
                <a:gd name="T2" fmla="*/ 49 w 248"/>
                <a:gd name="T3" fmla="*/ 313 h 313"/>
                <a:gd name="T4" fmla="*/ 239 w 248"/>
                <a:gd name="T5" fmla="*/ 313 h 313"/>
                <a:gd name="T6" fmla="*/ 248 w 248"/>
                <a:gd name="T7" fmla="*/ 304 h 313"/>
                <a:gd name="T8" fmla="*/ 248 w 248"/>
                <a:gd name="T9" fmla="*/ 90 h 313"/>
                <a:gd name="T10" fmla="*/ 239 w 248"/>
                <a:gd name="T11" fmla="*/ 82 h 313"/>
                <a:gd name="T12" fmla="*/ 49 w 248"/>
                <a:gd name="T13" fmla="*/ 82 h 313"/>
                <a:gd name="T14" fmla="*/ 17 w 248"/>
                <a:gd name="T15" fmla="*/ 50 h 313"/>
                <a:gd name="T16" fmla="*/ 49 w 248"/>
                <a:gd name="T17" fmla="*/ 18 h 313"/>
                <a:gd name="T18" fmla="*/ 239 w 248"/>
                <a:gd name="T19" fmla="*/ 18 h 313"/>
                <a:gd name="T20" fmla="*/ 248 w 248"/>
                <a:gd name="T21" fmla="*/ 9 h 313"/>
                <a:gd name="T22" fmla="*/ 239 w 248"/>
                <a:gd name="T23" fmla="*/ 0 h 313"/>
                <a:gd name="T24" fmla="*/ 49 w 248"/>
                <a:gd name="T25" fmla="*/ 0 h 313"/>
                <a:gd name="T26" fmla="*/ 0 w 248"/>
                <a:gd name="T27" fmla="*/ 50 h 313"/>
                <a:gd name="T28" fmla="*/ 0 w 248"/>
                <a:gd name="T29" fmla="*/ 264 h 313"/>
                <a:gd name="T30" fmla="*/ 17 w 248"/>
                <a:gd name="T31" fmla="*/ 87 h 313"/>
                <a:gd name="T32" fmla="*/ 49 w 248"/>
                <a:gd name="T33" fmla="*/ 99 h 313"/>
                <a:gd name="T34" fmla="*/ 230 w 248"/>
                <a:gd name="T35" fmla="*/ 99 h 313"/>
                <a:gd name="T36" fmla="*/ 230 w 248"/>
                <a:gd name="T37" fmla="*/ 296 h 313"/>
                <a:gd name="T38" fmla="*/ 49 w 248"/>
                <a:gd name="T39" fmla="*/ 296 h 313"/>
                <a:gd name="T40" fmla="*/ 17 w 248"/>
                <a:gd name="T41" fmla="*/ 264 h 313"/>
                <a:gd name="T42" fmla="*/ 17 w 248"/>
                <a:gd name="T43" fmla="*/ 8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8" h="313">
                  <a:moveTo>
                    <a:pt x="0" y="264"/>
                  </a:moveTo>
                  <a:cubicBezTo>
                    <a:pt x="0" y="291"/>
                    <a:pt x="22" y="313"/>
                    <a:pt x="49" y="313"/>
                  </a:cubicBezTo>
                  <a:cubicBezTo>
                    <a:pt x="239" y="313"/>
                    <a:pt x="239" y="313"/>
                    <a:pt x="239" y="313"/>
                  </a:cubicBezTo>
                  <a:cubicBezTo>
                    <a:pt x="244" y="313"/>
                    <a:pt x="248" y="309"/>
                    <a:pt x="248" y="304"/>
                  </a:cubicBezTo>
                  <a:cubicBezTo>
                    <a:pt x="248" y="90"/>
                    <a:pt x="248" y="90"/>
                    <a:pt x="248" y="90"/>
                  </a:cubicBezTo>
                  <a:cubicBezTo>
                    <a:pt x="248" y="86"/>
                    <a:pt x="244" y="82"/>
                    <a:pt x="239" y="82"/>
                  </a:cubicBezTo>
                  <a:cubicBezTo>
                    <a:pt x="49" y="82"/>
                    <a:pt x="49" y="82"/>
                    <a:pt x="49" y="82"/>
                  </a:cubicBezTo>
                  <a:cubicBezTo>
                    <a:pt x="31" y="82"/>
                    <a:pt x="17" y="67"/>
                    <a:pt x="17" y="50"/>
                  </a:cubicBezTo>
                  <a:cubicBezTo>
                    <a:pt x="17" y="32"/>
                    <a:pt x="31" y="18"/>
                    <a:pt x="49" y="18"/>
                  </a:cubicBezTo>
                  <a:cubicBezTo>
                    <a:pt x="239" y="18"/>
                    <a:pt x="239" y="18"/>
                    <a:pt x="239" y="18"/>
                  </a:cubicBezTo>
                  <a:cubicBezTo>
                    <a:pt x="244" y="18"/>
                    <a:pt x="248" y="14"/>
                    <a:pt x="248" y="9"/>
                  </a:cubicBezTo>
                  <a:cubicBezTo>
                    <a:pt x="248" y="4"/>
                    <a:pt x="244" y="0"/>
                    <a:pt x="239" y="0"/>
                  </a:cubicBezTo>
                  <a:cubicBezTo>
                    <a:pt x="49" y="0"/>
                    <a:pt x="49" y="0"/>
                    <a:pt x="49" y="0"/>
                  </a:cubicBezTo>
                  <a:cubicBezTo>
                    <a:pt x="22" y="0"/>
                    <a:pt x="0" y="23"/>
                    <a:pt x="0" y="50"/>
                  </a:cubicBezTo>
                  <a:lnTo>
                    <a:pt x="0" y="264"/>
                  </a:lnTo>
                  <a:close/>
                  <a:moveTo>
                    <a:pt x="17" y="87"/>
                  </a:moveTo>
                  <a:cubicBezTo>
                    <a:pt x="25" y="94"/>
                    <a:pt x="36" y="99"/>
                    <a:pt x="49" y="99"/>
                  </a:cubicBezTo>
                  <a:cubicBezTo>
                    <a:pt x="230" y="99"/>
                    <a:pt x="230" y="99"/>
                    <a:pt x="230" y="99"/>
                  </a:cubicBezTo>
                  <a:cubicBezTo>
                    <a:pt x="230" y="296"/>
                    <a:pt x="230" y="296"/>
                    <a:pt x="230" y="296"/>
                  </a:cubicBezTo>
                  <a:cubicBezTo>
                    <a:pt x="49" y="296"/>
                    <a:pt x="49" y="296"/>
                    <a:pt x="49" y="296"/>
                  </a:cubicBezTo>
                  <a:cubicBezTo>
                    <a:pt x="31" y="296"/>
                    <a:pt x="17" y="281"/>
                    <a:pt x="17" y="264"/>
                  </a:cubicBezTo>
                  <a:lnTo>
                    <a:pt x="1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1" name="Freeform 63"/>
            <p:cNvSpPr>
              <a:spLocks/>
            </p:cNvSpPr>
            <p:nvPr/>
          </p:nvSpPr>
          <p:spPr bwMode="auto">
            <a:xfrm>
              <a:off x="3360738" y="5327651"/>
              <a:ext cx="547687" cy="52388"/>
            </a:xfrm>
            <a:custGeom>
              <a:avLst/>
              <a:gdLst>
                <a:gd name="T0" fmla="*/ 8 w 178"/>
                <a:gd name="T1" fmla="*/ 0 h 17"/>
                <a:gd name="T2" fmla="*/ 0 w 178"/>
                <a:gd name="T3" fmla="*/ 8 h 17"/>
                <a:gd name="T4" fmla="*/ 8 w 178"/>
                <a:gd name="T5" fmla="*/ 17 h 17"/>
                <a:gd name="T6" fmla="*/ 169 w 178"/>
                <a:gd name="T7" fmla="*/ 17 h 17"/>
                <a:gd name="T8" fmla="*/ 178 w 178"/>
                <a:gd name="T9" fmla="*/ 8 h 17"/>
                <a:gd name="T10" fmla="*/ 169 w 178"/>
                <a:gd name="T11" fmla="*/ 0 h 17"/>
                <a:gd name="T12" fmla="*/ 8 w 17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8" h="17">
                  <a:moveTo>
                    <a:pt x="8" y="0"/>
                  </a:moveTo>
                  <a:cubicBezTo>
                    <a:pt x="4" y="0"/>
                    <a:pt x="0" y="4"/>
                    <a:pt x="0" y="8"/>
                  </a:cubicBezTo>
                  <a:cubicBezTo>
                    <a:pt x="0" y="13"/>
                    <a:pt x="4" y="17"/>
                    <a:pt x="8" y="17"/>
                  </a:cubicBezTo>
                  <a:cubicBezTo>
                    <a:pt x="169" y="17"/>
                    <a:pt x="169" y="17"/>
                    <a:pt x="169" y="17"/>
                  </a:cubicBezTo>
                  <a:cubicBezTo>
                    <a:pt x="174" y="17"/>
                    <a:pt x="178" y="13"/>
                    <a:pt x="178" y="8"/>
                  </a:cubicBezTo>
                  <a:cubicBezTo>
                    <a:pt x="178" y="4"/>
                    <a:pt x="174" y="0"/>
                    <a:pt x="169"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2" name="Freeform 64"/>
            <p:cNvSpPr>
              <a:spLocks noEditPoints="1"/>
            </p:cNvSpPr>
            <p:nvPr/>
          </p:nvSpPr>
          <p:spPr bwMode="auto">
            <a:xfrm>
              <a:off x="3459163" y="5603876"/>
              <a:ext cx="298450" cy="390525"/>
            </a:xfrm>
            <a:custGeom>
              <a:avLst/>
              <a:gdLst>
                <a:gd name="T0" fmla="*/ 7 w 97"/>
                <a:gd name="T1" fmla="*/ 126 h 127"/>
                <a:gd name="T2" fmla="*/ 9 w 97"/>
                <a:gd name="T3" fmla="*/ 127 h 127"/>
                <a:gd name="T4" fmla="*/ 17 w 97"/>
                <a:gd name="T5" fmla="*/ 121 h 127"/>
                <a:gd name="T6" fmla="*/ 28 w 97"/>
                <a:gd name="T7" fmla="*/ 92 h 127"/>
                <a:gd name="T8" fmla="*/ 68 w 97"/>
                <a:gd name="T9" fmla="*/ 92 h 127"/>
                <a:gd name="T10" fmla="*/ 69 w 97"/>
                <a:gd name="T11" fmla="*/ 92 h 127"/>
                <a:gd name="T12" fmla="*/ 79 w 97"/>
                <a:gd name="T13" fmla="*/ 121 h 127"/>
                <a:gd name="T14" fmla="*/ 88 w 97"/>
                <a:gd name="T15" fmla="*/ 127 h 127"/>
                <a:gd name="T16" fmla="*/ 90 w 97"/>
                <a:gd name="T17" fmla="*/ 126 h 127"/>
                <a:gd name="T18" fmla="*/ 96 w 97"/>
                <a:gd name="T19" fmla="*/ 115 h 127"/>
                <a:gd name="T20" fmla="*/ 57 w 97"/>
                <a:gd name="T21" fmla="*/ 6 h 127"/>
                <a:gd name="T22" fmla="*/ 56 w 97"/>
                <a:gd name="T23" fmla="*/ 5 h 127"/>
                <a:gd name="T24" fmla="*/ 56 w 97"/>
                <a:gd name="T25" fmla="*/ 5 h 127"/>
                <a:gd name="T26" fmla="*/ 56 w 97"/>
                <a:gd name="T27" fmla="*/ 5 h 127"/>
                <a:gd name="T28" fmla="*/ 56 w 97"/>
                <a:gd name="T29" fmla="*/ 4 h 127"/>
                <a:gd name="T30" fmla="*/ 55 w 97"/>
                <a:gd name="T31" fmla="*/ 4 h 127"/>
                <a:gd name="T32" fmla="*/ 55 w 97"/>
                <a:gd name="T33" fmla="*/ 3 h 127"/>
                <a:gd name="T34" fmla="*/ 55 w 97"/>
                <a:gd name="T35" fmla="*/ 3 h 127"/>
                <a:gd name="T36" fmla="*/ 55 w 97"/>
                <a:gd name="T37" fmla="*/ 3 h 127"/>
                <a:gd name="T38" fmla="*/ 54 w 97"/>
                <a:gd name="T39" fmla="*/ 3 h 127"/>
                <a:gd name="T40" fmla="*/ 54 w 97"/>
                <a:gd name="T41" fmla="*/ 2 h 127"/>
                <a:gd name="T42" fmla="*/ 54 w 97"/>
                <a:gd name="T43" fmla="*/ 2 h 127"/>
                <a:gd name="T44" fmla="*/ 53 w 97"/>
                <a:gd name="T45" fmla="*/ 2 h 127"/>
                <a:gd name="T46" fmla="*/ 53 w 97"/>
                <a:gd name="T47" fmla="*/ 1 h 127"/>
                <a:gd name="T48" fmla="*/ 53 w 97"/>
                <a:gd name="T49" fmla="*/ 1 h 127"/>
                <a:gd name="T50" fmla="*/ 52 w 97"/>
                <a:gd name="T51" fmla="*/ 1 h 127"/>
                <a:gd name="T52" fmla="*/ 51 w 97"/>
                <a:gd name="T53" fmla="*/ 1 h 127"/>
                <a:gd name="T54" fmla="*/ 51 w 97"/>
                <a:gd name="T55" fmla="*/ 1 h 127"/>
                <a:gd name="T56" fmla="*/ 51 w 97"/>
                <a:gd name="T57" fmla="*/ 1 h 127"/>
                <a:gd name="T58" fmla="*/ 50 w 97"/>
                <a:gd name="T59" fmla="*/ 1 h 127"/>
                <a:gd name="T60" fmla="*/ 50 w 97"/>
                <a:gd name="T61" fmla="*/ 0 h 127"/>
                <a:gd name="T62" fmla="*/ 49 w 97"/>
                <a:gd name="T63" fmla="*/ 0 h 127"/>
                <a:gd name="T64" fmla="*/ 49 w 97"/>
                <a:gd name="T65" fmla="*/ 0 h 127"/>
                <a:gd name="T66" fmla="*/ 48 w 97"/>
                <a:gd name="T67" fmla="*/ 0 h 127"/>
                <a:gd name="T68" fmla="*/ 48 w 97"/>
                <a:gd name="T69" fmla="*/ 0 h 127"/>
                <a:gd name="T70" fmla="*/ 47 w 97"/>
                <a:gd name="T71" fmla="*/ 0 h 127"/>
                <a:gd name="T72" fmla="*/ 47 w 97"/>
                <a:gd name="T73" fmla="*/ 1 h 127"/>
                <a:gd name="T74" fmla="*/ 46 w 97"/>
                <a:gd name="T75" fmla="*/ 1 h 127"/>
                <a:gd name="T76" fmla="*/ 46 w 97"/>
                <a:gd name="T77" fmla="*/ 1 h 127"/>
                <a:gd name="T78" fmla="*/ 46 w 97"/>
                <a:gd name="T79" fmla="*/ 1 h 127"/>
                <a:gd name="T80" fmla="*/ 45 w 97"/>
                <a:gd name="T81" fmla="*/ 1 h 127"/>
                <a:gd name="T82" fmla="*/ 44 w 97"/>
                <a:gd name="T83" fmla="*/ 1 h 127"/>
                <a:gd name="T84" fmla="*/ 44 w 97"/>
                <a:gd name="T85" fmla="*/ 1 h 127"/>
                <a:gd name="T86" fmla="*/ 44 w 97"/>
                <a:gd name="T87" fmla="*/ 2 h 127"/>
                <a:gd name="T88" fmla="*/ 43 w 97"/>
                <a:gd name="T89" fmla="*/ 2 h 127"/>
                <a:gd name="T90" fmla="*/ 43 w 97"/>
                <a:gd name="T91" fmla="*/ 2 h 127"/>
                <a:gd name="T92" fmla="*/ 43 w 97"/>
                <a:gd name="T93" fmla="*/ 3 h 127"/>
                <a:gd name="T94" fmla="*/ 42 w 97"/>
                <a:gd name="T95" fmla="*/ 3 h 127"/>
                <a:gd name="T96" fmla="*/ 42 w 97"/>
                <a:gd name="T97" fmla="*/ 3 h 127"/>
                <a:gd name="T98" fmla="*/ 41 w 97"/>
                <a:gd name="T99" fmla="*/ 4 h 127"/>
                <a:gd name="T100" fmla="*/ 41 w 97"/>
                <a:gd name="T101" fmla="*/ 4 h 127"/>
                <a:gd name="T102" fmla="*/ 41 w 97"/>
                <a:gd name="T103" fmla="*/ 4 h 127"/>
                <a:gd name="T104" fmla="*/ 41 w 97"/>
                <a:gd name="T105" fmla="*/ 5 h 127"/>
                <a:gd name="T106" fmla="*/ 41 w 97"/>
                <a:gd name="T107" fmla="*/ 5 h 127"/>
                <a:gd name="T108" fmla="*/ 40 w 97"/>
                <a:gd name="T109" fmla="*/ 6 h 127"/>
                <a:gd name="T110" fmla="*/ 1 w 97"/>
                <a:gd name="T111" fmla="*/ 115 h 127"/>
                <a:gd name="T112" fmla="*/ 7 w 97"/>
                <a:gd name="T113" fmla="*/ 126 h 127"/>
                <a:gd name="T114" fmla="*/ 49 w 97"/>
                <a:gd name="T115" fmla="*/ 34 h 127"/>
                <a:gd name="T116" fmla="*/ 63 w 97"/>
                <a:gd name="T117" fmla="*/ 75 h 127"/>
                <a:gd name="T118" fmla="*/ 34 w 97"/>
                <a:gd name="T119" fmla="*/ 75 h 127"/>
                <a:gd name="T120" fmla="*/ 49 w 97"/>
                <a:gd name="T121"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27">
                  <a:moveTo>
                    <a:pt x="7" y="126"/>
                  </a:moveTo>
                  <a:cubicBezTo>
                    <a:pt x="7" y="127"/>
                    <a:pt x="8" y="127"/>
                    <a:pt x="9" y="127"/>
                  </a:cubicBezTo>
                  <a:cubicBezTo>
                    <a:pt x="13" y="127"/>
                    <a:pt x="16" y="125"/>
                    <a:pt x="17" y="121"/>
                  </a:cubicBezTo>
                  <a:cubicBezTo>
                    <a:pt x="28" y="92"/>
                    <a:pt x="28" y="92"/>
                    <a:pt x="28" y="92"/>
                  </a:cubicBezTo>
                  <a:cubicBezTo>
                    <a:pt x="68" y="92"/>
                    <a:pt x="68" y="92"/>
                    <a:pt x="68" y="92"/>
                  </a:cubicBezTo>
                  <a:cubicBezTo>
                    <a:pt x="69" y="92"/>
                    <a:pt x="69" y="92"/>
                    <a:pt x="69" y="92"/>
                  </a:cubicBezTo>
                  <a:cubicBezTo>
                    <a:pt x="79" y="121"/>
                    <a:pt x="79" y="121"/>
                    <a:pt x="79" y="121"/>
                  </a:cubicBezTo>
                  <a:cubicBezTo>
                    <a:pt x="81" y="125"/>
                    <a:pt x="84" y="127"/>
                    <a:pt x="88" y="127"/>
                  </a:cubicBezTo>
                  <a:cubicBezTo>
                    <a:pt x="89" y="127"/>
                    <a:pt x="89" y="127"/>
                    <a:pt x="90" y="126"/>
                  </a:cubicBezTo>
                  <a:cubicBezTo>
                    <a:pt x="95" y="125"/>
                    <a:pt x="97" y="120"/>
                    <a:pt x="96" y="115"/>
                  </a:cubicBezTo>
                  <a:cubicBezTo>
                    <a:pt x="57" y="6"/>
                    <a:pt x="57" y="6"/>
                    <a:pt x="57" y="6"/>
                  </a:cubicBezTo>
                  <a:cubicBezTo>
                    <a:pt x="56" y="5"/>
                    <a:pt x="56" y="5"/>
                    <a:pt x="56" y="5"/>
                  </a:cubicBezTo>
                  <a:cubicBezTo>
                    <a:pt x="56" y="5"/>
                    <a:pt x="56" y="5"/>
                    <a:pt x="56" y="5"/>
                  </a:cubicBezTo>
                  <a:cubicBezTo>
                    <a:pt x="56" y="5"/>
                    <a:pt x="56" y="5"/>
                    <a:pt x="56" y="5"/>
                  </a:cubicBezTo>
                  <a:cubicBezTo>
                    <a:pt x="56" y="4"/>
                    <a:pt x="56" y="4"/>
                    <a:pt x="56" y="4"/>
                  </a:cubicBezTo>
                  <a:cubicBezTo>
                    <a:pt x="55" y="4"/>
                    <a:pt x="55" y="4"/>
                    <a:pt x="55" y="4"/>
                  </a:cubicBezTo>
                  <a:cubicBezTo>
                    <a:pt x="55" y="3"/>
                    <a:pt x="55" y="3"/>
                    <a:pt x="55" y="3"/>
                  </a:cubicBezTo>
                  <a:cubicBezTo>
                    <a:pt x="55" y="3"/>
                    <a:pt x="55" y="3"/>
                    <a:pt x="55" y="3"/>
                  </a:cubicBezTo>
                  <a:cubicBezTo>
                    <a:pt x="55" y="3"/>
                    <a:pt x="55" y="3"/>
                    <a:pt x="55" y="3"/>
                  </a:cubicBezTo>
                  <a:cubicBezTo>
                    <a:pt x="54" y="3"/>
                    <a:pt x="54" y="3"/>
                    <a:pt x="54" y="3"/>
                  </a:cubicBezTo>
                  <a:cubicBezTo>
                    <a:pt x="54" y="2"/>
                    <a:pt x="54" y="2"/>
                    <a:pt x="54" y="2"/>
                  </a:cubicBezTo>
                  <a:cubicBezTo>
                    <a:pt x="54" y="2"/>
                    <a:pt x="54" y="2"/>
                    <a:pt x="54" y="2"/>
                  </a:cubicBezTo>
                  <a:cubicBezTo>
                    <a:pt x="53" y="2"/>
                    <a:pt x="53" y="2"/>
                    <a:pt x="53" y="2"/>
                  </a:cubicBezTo>
                  <a:cubicBezTo>
                    <a:pt x="53" y="1"/>
                    <a:pt x="53" y="1"/>
                    <a:pt x="53" y="1"/>
                  </a:cubicBezTo>
                  <a:cubicBezTo>
                    <a:pt x="53" y="1"/>
                    <a:pt x="53" y="1"/>
                    <a:pt x="53" y="1"/>
                  </a:cubicBezTo>
                  <a:cubicBezTo>
                    <a:pt x="52" y="1"/>
                    <a:pt x="52" y="1"/>
                    <a:pt x="52" y="1"/>
                  </a:cubicBezTo>
                  <a:cubicBezTo>
                    <a:pt x="51" y="1"/>
                    <a:pt x="51" y="1"/>
                    <a:pt x="51" y="1"/>
                  </a:cubicBezTo>
                  <a:cubicBezTo>
                    <a:pt x="51" y="1"/>
                    <a:pt x="51" y="1"/>
                    <a:pt x="51" y="1"/>
                  </a:cubicBezTo>
                  <a:cubicBezTo>
                    <a:pt x="51" y="1"/>
                    <a:pt x="51" y="1"/>
                    <a:pt x="51" y="1"/>
                  </a:cubicBezTo>
                  <a:cubicBezTo>
                    <a:pt x="50" y="1"/>
                    <a:pt x="50" y="1"/>
                    <a:pt x="50" y="1"/>
                  </a:cubicBezTo>
                  <a:cubicBezTo>
                    <a:pt x="50" y="0"/>
                    <a:pt x="50" y="0"/>
                    <a:pt x="50" y="0"/>
                  </a:cubicBezTo>
                  <a:cubicBezTo>
                    <a:pt x="49" y="0"/>
                    <a:pt x="49" y="0"/>
                    <a:pt x="49" y="0"/>
                  </a:cubicBezTo>
                  <a:cubicBezTo>
                    <a:pt x="49" y="0"/>
                    <a:pt x="49" y="0"/>
                    <a:pt x="49" y="0"/>
                  </a:cubicBezTo>
                  <a:cubicBezTo>
                    <a:pt x="48" y="0"/>
                    <a:pt x="48" y="0"/>
                    <a:pt x="48" y="0"/>
                  </a:cubicBezTo>
                  <a:cubicBezTo>
                    <a:pt x="48" y="0"/>
                    <a:pt x="48" y="0"/>
                    <a:pt x="48" y="0"/>
                  </a:cubicBezTo>
                  <a:cubicBezTo>
                    <a:pt x="47" y="0"/>
                    <a:pt x="47" y="0"/>
                    <a:pt x="47" y="0"/>
                  </a:cubicBezTo>
                  <a:cubicBezTo>
                    <a:pt x="47" y="1"/>
                    <a:pt x="47" y="1"/>
                    <a:pt x="47" y="1"/>
                  </a:cubicBezTo>
                  <a:cubicBezTo>
                    <a:pt x="46" y="1"/>
                    <a:pt x="46" y="1"/>
                    <a:pt x="46" y="1"/>
                  </a:cubicBezTo>
                  <a:cubicBezTo>
                    <a:pt x="46" y="1"/>
                    <a:pt x="46" y="1"/>
                    <a:pt x="46" y="1"/>
                  </a:cubicBezTo>
                  <a:cubicBezTo>
                    <a:pt x="46" y="1"/>
                    <a:pt x="46" y="1"/>
                    <a:pt x="46" y="1"/>
                  </a:cubicBezTo>
                  <a:cubicBezTo>
                    <a:pt x="45" y="1"/>
                    <a:pt x="45" y="1"/>
                    <a:pt x="45" y="1"/>
                  </a:cubicBezTo>
                  <a:cubicBezTo>
                    <a:pt x="44" y="1"/>
                    <a:pt x="44" y="1"/>
                    <a:pt x="44" y="1"/>
                  </a:cubicBezTo>
                  <a:cubicBezTo>
                    <a:pt x="44" y="1"/>
                    <a:pt x="44" y="1"/>
                    <a:pt x="44" y="1"/>
                  </a:cubicBezTo>
                  <a:cubicBezTo>
                    <a:pt x="44" y="2"/>
                    <a:pt x="44" y="2"/>
                    <a:pt x="44" y="2"/>
                  </a:cubicBezTo>
                  <a:cubicBezTo>
                    <a:pt x="43" y="2"/>
                    <a:pt x="43" y="2"/>
                    <a:pt x="43" y="2"/>
                  </a:cubicBezTo>
                  <a:cubicBezTo>
                    <a:pt x="43" y="2"/>
                    <a:pt x="43" y="2"/>
                    <a:pt x="43" y="2"/>
                  </a:cubicBezTo>
                  <a:cubicBezTo>
                    <a:pt x="43" y="3"/>
                    <a:pt x="43" y="3"/>
                    <a:pt x="43" y="3"/>
                  </a:cubicBezTo>
                  <a:cubicBezTo>
                    <a:pt x="42" y="3"/>
                    <a:pt x="42" y="3"/>
                    <a:pt x="42" y="3"/>
                  </a:cubicBezTo>
                  <a:cubicBezTo>
                    <a:pt x="42" y="3"/>
                    <a:pt x="42" y="3"/>
                    <a:pt x="42" y="3"/>
                  </a:cubicBezTo>
                  <a:cubicBezTo>
                    <a:pt x="41" y="4"/>
                    <a:pt x="41" y="4"/>
                    <a:pt x="41" y="4"/>
                  </a:cubicBezTo>
                  <a:cubicBezTo>
                    <a:pt x="41" y="4"/>
                    <a:pt x="41" y="4"/>
                    <a:pt x="41" y="4"/>
                  </a:cubicBezTo>
                  <a:cubicBezTo>
                    <a:pt x="41" y="4"/>
                    <a:pt x="41" y="4"/>
                    <a:pt x="41" y="4"/>
                  </a:cubicBezTo>
                  <a:cubicBezTo>
                    <a:pt x="41" y="5"/>
                    <a:pt x="41" y="5"/>
                    <a:pt x="41" y="5"/>
                  </a:cubicBezTo>
                  <a:cubicBezTo>
                    <a:pt x="41" y="5"/>
                    <a:pt x="41" y="5"/>
                    <a:pt x="41" y="5"/>
                  </a:cubicBezTo>
                  <a:cubicBezTo>
                    <a:pt x="40" y="6"/>
                    <a:pt x="40" y="6"/>
                    <a:pt x="40" y="6"/>
                  </a:cubicBezTo>
                  <a:cubicBezTo>
                    <a:pt x="1" y="115"/>
                    <a:pt x="1" y="115"/>
                    <a:pt x="1" y="115"/>
                  </a:cubicBezTo>
                  <a:cubicBezTo>
                    <a:pt x="0" y="120"/>
                    <a:pt x="2" y="125"/>
                    <a:pt x="7" y="126"/>
                  </a:cubicBezTo>
                  <a:close/>
                  <a:moveTo>
                    <a:pt x="49" y="34"/>
                  </a:moveTo>
                  <a:cubicBezTo>
                    <a:pt x="63" y="75"/>
                    <a:pt x="63" y="75"/>
                    <a:pt x="63" y="75"/>
                  </a:cubicBezTo>
                  <a:cubicBezTo>
                    <a:pt x="34" y="75"/>
                    <a:pt x="34" y="75"/>
                    <a:pt x="34" y="75"/>
                  </a:cubicBezTo>
                  <a:lnTo>
                    <a:pt x="49"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3" name="Group 1162"/>
          <p:cNvGrpSpPr/>
          <p:nvPr/>
        </p:nvGrpSpPr>
        <p:grpSpPr>
          <a:xfrm>
            <a:off x="4261025" y="2682581"/>
            <a:ext cx="356401" cy="421741"/>
            <a:chOff x="8242300" y="5173663"/>
            <a:chExt cx="857250" cy="1014413"/>
          </a:xfrm>
          <a:solidFill>
            <a:srgbClr val="002B4E"/>
          </a:solidFill>
        </p:grpSpPr>
        <p:sp>
          <p:nvSpPr>
            <p:cNvPr id="163" name="Freeform 65"/>
            <p:cNvSpPr>
              <a:spLocks noEditPoints="1"/>
            </p:cNvSpPr>
            <p:nvPr/>
          </p:nvSpPr>
          <p:spPr bwMode="auto">
            <a:xfrm>
              <a:off x="8242300" y="5678488"/>
              <a:ext cx="323850" cy="325438"/>
            </a:xfrm>
            <a:custGeom>
              <a:avLst/>
              <a:gdLst>
                <a:gd name="T0" fmla="*/ 105 w 105"/>
                <a:gd name="T1" fmla="*/ 48 h 106"/>
                <a:gd name="T2" fmla="*/ 89 w 105"/>
                <a:gd name="T3" fmla="*/ 41 h 106"/>
                <a:gd name="T4" fmla="*/ 97 w 105"/>
                <a:gd name="T5" fmla="*/ 21 h 106"/>
                <a:gd name="T6" fmla="*/ 90 w 105"/>
                <a:gd name="T7" fmla="*/ 18 h 106"/>
                <a:gd name="T8" fmla="*/ 88 w 105"/>
                <a:gd name="T9" fmla="*/ 17 h 106"/>
                <a:gd name="T10" fmla="*/ 78 w 105"/>
                <a:gd name="T11" fmla="*/ 22 h 106"/>
                <a:gd name="T12" fmla="*/ 77 w 105"/>
                <a:gd name="T13" fmla="*/ 22 h 106"/>
                <a:gd name="T14" fmla="*/ 65 w 105"/>
                <a:gd name="T15" fmla="*/ 9 h 106"/>
                <a:gd name="T16" fmla="*/ 66 w 105"/>
                <a:gd name="T17" fmla="*/ 7 h 106"/>
                <a:gd name="T18" fmla="*/ 51 w 105"/>
                <a:gd name="T19" fmla="*/ 0 h 106"/>
                <a:gd name="T20" fmla="*/ 42 w 105"/>
                <a:gd name="T21" fmla="*/ 20 h 106"/>
                <a:gd name="T22" fmla="*/ 26 w 105"/>
                <a:gd name="T23" fmla="*/ 13 h 106"/>
                <a:gd name="T24" fmla="*/ 0 w 105"/>
                <a:gd name="T25" fmla="*/ 70 h 106"/>
                <a:gd name="T26" fmla="*/ 80 w 105"/>
                <a:gd name="T27" fmla="*/ 106 h 106"/>
                <a:gd name="T28" fmla="*/ 105 w 105"/>
                <a:gd name="T29" fmla="*/ 48 h 106"/>
                <a:gd name="T30" fmla="*/ 76 w 105"/>
                <a:gd name="T31" fmla="*/ 34 h 106"/>
                <a:gd name="T32" fmla="*/ 55 w 105"/>
                <a:gd name="T33" fmla="*/ 25 h 106"/>
                <a:gd name="T34" fmla="*/ 58 w 105"/>
                <a:gd name="T35" fmla="*/ 18 h 106"/>
                <a:gd name="T36" fmla="*/ 79 w 105"/>
                <a:gd name="T37" fmla="*/ 28 h 106"/>
                <a:gd name="T38" fmla="*/ 76 w 105"/>
                <a:gd name="T39"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06">
                  <a:moveTo>
                    <a:pt x="105" y="48"/>
                  </a:moveTo>
                  <a:cubicBezTo>
                    <a:pt x="89" y="41"/>
                    <a:pt x="89" y="41"/>
                    <a:pt x="89" y="41"/>
                  </a:cubicBezTo>
                  <a:cubicBezTo>
                    <a:pt x="97" y="21"/>
                    <a:pt x="97" y="21"/>
                    <a:pt x="97" y="21"/>
                  </a:cubicBezTo>
                  <a:cubicBezTo>
                    <a:pt x="90" y="18"/>
                    <a:pt x="90" y="18"/>
                    <a:pt x="90" y="18"/>
                  </a:cubicBezTo>
                  <a:cubicBezTo>
                    <a:pt x="89" y="17"/>
                    <a:pt x="89" y="17"/>
                    <a:pt x="88" y="17"/>
                  </a:cubicBezTo>
                  <a:cubicBezTo>
                    <a:pt x="86" y="20"/>
                    <a:pt x="82" y="22"/>
                    <a:pt x="78" y="22"/>
                  </a:cubicBezTo>
                  <a:cubicBezTo>
                    <a:pt x="77" y="22"/>
                    <a:pt x="77" y="22"/>
                    <a:pt x="77" y="22"/>
                  </a:cubicBezTo>
                  <a:cubicBezTo>
                    <a:pt x="70" y="22"/>
                    <a:pt x="65" y="16"/>
                    <a:pt x="65" y="9"/>
                  </a:cubicBezTo>
                  <a:cubicBezTo>
                    <a:pt x="66" y="8"/>
                    <a:pt x="66" y="8"/>
                    <a:pt x="66" y="7"/>
                  </a:cubicBezTo>
                  <a:cubicBezTo>
                    <a:pt x="51" y="0"/>
                    <a:pt x="51" y="0"/>
                    <a:pt x="51" y="0"/>
                  </a:cubicBezTo>
                  <a:cubicBezTo>
                    <a:pt x="42" y="20"/>
                    <a:pt x="42" y="20"/>
                    <a:pt x="42" y="20"/>
                  </a:cubicBezTo>
                  <a:cubicBezTo>
                    <a:pt x="26" y="13"/>
                    <a:pt x="26" y="13"/>
                    <a:pt x="26" y="13"/>
                  </a:cubicBezTo>
                  <a:cubicBezTo>
                    <a:pt x="0" y="70"/>
                    <a:pt x="0" y="70"/>
                    <a:pt x="0" y="70"/>
                  </a:cubicBezTo>
                  <a:cubicBezTo>
                    <a:pt x="80" y="106"/>
                    <a:pt x="80" y="106"/>
                    <a:pt x="80" y="106"/>
                  </a:cubicBezTo>
                  <a:lnTo>
                    <a:pt x="105" y="48"/>
                  </a:lnTo>
                  <a:close/>
                  <a:moveTo>
                    <a:pt x="76" y="34"/>
                  </a:moveTo>
                  <a:cubicBezTo>
                    <a:pt x="55" y="25"/>
                    <a:pt x="55" y="25"/>
                    <a:pt x="55" y="25"/>
                  </a:cubicBezTo>
                  <a:cubicBezTo>
                    <a:pt x="58" y="18"/>
                    <a:pt x="58" y="18"/>
                    <a:pt x="58" y="18"/>
                  </a:cubicBezTo>
                  <a:cubicBezTo>
                    <a:pt x="79" y="28"/>
                    <a:pt x="79" y="28"/>
                    <a:pt x="79" y="28"/>
                  </a:cubicBezTo>
                  <a:lnTo>
                    <a:pt x="7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4" name="Freeform 66"/>
            <p:cNvSpPr>
              <a:spLocks/>
            </p:cNvSpPr>
            <p:nvPr/>
          </p:nvSpPr>
          <p:spPr bwMode="auto">
            <a:xfrm>
              <a:off x="8442325" y="5699126"/>
              <a:ext cx="71437" cy="46038"/>
            </a:xfrm>
            <a:custGeom>
              <a:avLst/>
              <a:gdLst>
                <a:gd name="T0" fmla="*/ 12 w 23"/>
                <a:gd name="T1" fmla="*/ 15 h 15"/>
                <a:gd name="T2" fmla="*/ 13 w 23"/>
                <a:gd name="T3" fmla="*/ 15 h 15"/>
                <a:gd name="T4" fmla="*/ 23 w 23"/>
                <a:gd name="T5" fmla="*/ 10 h 15"/>
                <a:gd name="T6" fmla="*/ 3 w 23"/>
                <a:gd name="T7" fmla="*/ 1 h 15"/>
                <a:gd name="T8" fmla="*/ 1 w 23"/>
                <a:gd name="T9" fmla="*/ 0 h 15"/>
                <a:gd name="T10" fmla="*/ 0 w 23"/>
                <a:gd name="T11" fmla="*/ 2 h 15"/>
                <a:gd name="T12" fmla="*/ 12 w 2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3" h="15">
                  <a:moveTo>
                    <a:pt x="12" y="15"/>
                  </a:moveTo>
                  <a:cubicBezTo>
                    <a:pt x="13" y="15"/>
                    <a:pt x="13" y="15"/>
                    <a:pt x="13" y="15"/>
                  </a:cubicBezTo>
                  <a:cubicBezTo>
                    <a:pt x="17" y="15"/>
                    <a:pt x="21" y="13"/>
                    <a:pt x="23" y="10"/>
                  </a:cubicBezTo>
                  <a:cubicBezTo>
                    <a:pt x="15" y="6"/>
                    <a:pt x="3" y="0"/>
                    <a:pt x="3" y="1"/>
                  </a:cubicBezTo>
                  <a:cubicBezTo>
                    <a:pt x="1" y="0"/>
                    <a:pt x="1" y="0"/>
                    <a:pt x="1" y="0"/>
                  </a:cubicBezTo>
                  <a:cubicBezTo>
                    <a:pt x="1" y="1"/>
                    <a:pt x="1" y="1"/>
                    <a:pt x="0" y="2"/>
                  </a:cubicBezTo>
                  <a:cubicBezTo>
                    <a:pt x="0" y="9"/>
                    <a:pt x="5" y="15"/>
                    <a:pt x="1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5" name="Oval 67"/>
            <p:cNvSpPr>
              <a:spLocks noChangeArrowheads="1"/>
            </p:cNvSpPr>
            <p:nvPr/>
          </p:nvSpPr>
          <p:spPr bwMode="auto">
            <a:xfrm>
              <a:off x="8626475" y="5173663"/>
              <a:ext cx="212725" cy="215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6" name="Freeform 68"/>
            <p:cNvSpPr>
              <a:spLocks/>
            </p:cNvSpPr>
            <p:nvPr/>
          </p:nvSpPr>
          <p:spPr bwMode="auto">
            <a:xfrm>
              <a:off x="8445500" y="5399088"/>
              <a:ext cx="654050" cy="788988"/>
            </a:xfrm>
            <a:custGeom>
              <a:avLst/>
              <a:gdLst>
                <a:gd name="T0" fmla="*/ 22 w 213"/>
                <a:gd name="T1" fmla="*/ 108 h 257"/>
                <a:gd name="T2" fmla="*/ 24 w 213"/>
                <a:gd name="T3" fmla="*/ 101 h 257"/>
                <a:gd name="T4" fmla="*/ 47 w 213"/>
                <a:gd name="T5" fmla="*/ 42 h 257"/>
                <a:gd name="T6" fmla="*/ 65 w 213"/>
                <a:gd name="T7" fmla="*/ 31 h 257"/>
                <a:gd name="T8" fmla="*/ 61 w 213"/>
                <a:gd name="T9" fmla="*/ 126 h 257"/>
                <a:gd name="T10" fmla="*/ 61 w 213"/>
                <a:gd name="T11" fmla="*/ 177 h 257"/>
                <a:gd name="T12" fmla="*/ 58 w 213"/>
                <a:gd name="T13" fmla="*/ 182 h 257"/>
                <a:gd name="T14" fmla="*/ 55 w 213"/>
                <a:gd name="T15" fmla="*/ 187 h 257"/>
                <a:gd name="T16" fmla="*/ 28 w 213"/>
                <a:gd name="T17" fmla="*/ 232 h 257"/>
                <a:gd name="T18" fmla="*/ 33 w 213"/>
                <a:gd name="T19" fmla="*/ 254 h 257"/>
                <a:gd name="T20" fmla="*/ 41 w 213"/>
                <a:gd name="T21" fmla="*/ 257 h 257"/>
                <a:gd name="T22" fmla="*/ 55 w 213"/>
                <a:gd name="T23" fmla="*/ 249 h 257"/>
                <a:gd name="T24" fmla="*/ 82 w 213"/>
                <a:gd name="T25" fmla="*/ 204 h 257"/>
                <a:gd name="T26" fmla="*/ 84 w 213"/>
                <a:gd name="T27" fmla="*/ 200 h 257"/>
                <a:gd name="T28" fmla="*/ 93 w 213"/>
                <a:gd name="T29" fmla="*/ 177 h 257"/>
                <a:gd name="T30" fmla="*/ 93 w 213"/>
                <a:gd name="T31" fmla="*/ 131 h 257"/>
                <a:gd name="T32" fmla="*/ 94 w 213"/>
                <a:gd name="T33" fmla="*/ 131 h 257"/>
                <a:gd name="T34" fmla="*/ 101 w 213"/>
                <a:gd name="T35" fmla="*/ 132 h 257"/>
                <a:gd name="T36" fmla="*/ 106 w 213"/>
                <a:gd name="T37" fmla="*/ 140 h 257"/>
                <a:gd name="T38" fmla="*/ 118 w 213"/>
                <a:gd name="T39" fmla="*/ 160 h 257"/>
                <a:gd name="T40" fmla="*/ 125 w 213"/>
                <a:gd name="T41" fmla="*/ 170 h 257"/>
                <a:gd name="T42" fmla="*/ 130 w 213"/>
                <a:gd name="T43" fmla="*/ 182 h 257"/>
                <a:gd name="T44" fmla="*/ 129 w 213"/>
                <a:gd name="T45" fmla="*/ 198 h 257"/>
                <a:gd name="T46" fmla="*/ 128 w 213"/>
                <a:gd name="T47" fmla="*/ 204 h 257"/>
                <a:gd name="T48" fmla="*/ 126 w 213"/>
                <a:gd name="T49" fmla="*/ 240 h 257"/>
                <a:gd name="T50" fmla="*/ 141 w 213"/>
                <a:gd name="T51" fmla="*/ 257 h 257"/>
                <a:gd name="T52" fmla="*/ 142 w 213"/>
                <a:gd name="T53" fmla="*/ 257 h 257"/>
                <a:gd name="T54" fmla="*/ 158 w 213"/>
                <a:gd name="T55" fmla="*/ 242 h 257"/>
                <a:gd name="T56" fmla="*/ 160 w 213"/>
                <a:gd name="T57" fmla="*/ 206 h 257"/>
                <a:gd name="T58" fmla="*/ 160 w 213"/>
                <a:gd name="T59" fmla="*/ 199 h 257"/>
                <a:gd name="T60" fmla="*/ 161 w 213"/>
                <a:gd name="T61" fmla="*/ 186 h 257"/>
                <a:gd name="T62" fmla="*/ 152 w 213"/>
                <a:gd name="T63" fmla="*/ 152 h 257"/>
                <a:gd name="T64" fmla="*/ 144 w 213"/>
                <a:gd name="T65" fmla="*/ 142 h 257"/>
                <a:gd name="T66" fmla="*/ 133 w 213"/>
                <a:gd name="T67" fmla="*/ 124 h 257"/>
                <a:gd name="T68" fmla="*/ 129 w 213"/>
                <a:gd name="T69" fmla="*/ 117 h 257"/>
                <a:gd name="T70" fmla="*/ 128 w 213"/>
                <a:gd name="T71" fmla="*/ 112 h 257"/>
                <a:gd name="T72" fmla="*/ 124 w 213"/>
                <a:gd name="T73" fmla="*/ 43 h 257"/>
                <a:gd name="T74" fmla="*/ 130 w 213"/>
                <a:gd name="T75" fmla="*/ 69 h 257"/>
                <a:gd name="T76" fmla="*/ 139 w 213"/>
                <a:gd name="T77" fmla="*/ 81 h 257"/>
                <a:gd name="T78" fmla="*/ 148 w 213"/>
                <a:gd name="T79" fmla="*/ 83 h 257"/>
                <a:gd name="T80" fmla="*/ 205 w 213"/>
                <a:gd name="T81" fmla="*/ 62 h 257"/>
                <a:gd name="T82" fmla="*/ 209 w 213"/>
                <a:gd name="T83" fmla="*/ 45 h 257"/>
                <a:gd name="T84" fmla="*/ 192 w 213"/>
                <a:gd name="T85" fmla="*/ 41 h 257"/>
                <a:gd name="T86" fmla="*/ 153 w 213"/>
                <a:gd name="T87" fmla="*/ 58 h 257"/>
                <a:gd name="T88" fmla="*/ 125 w 213"/>
                <a:gd name="T89" fmla="*/ 8 h 257"/>
                <a:gd name="T90" fmla="*/ 95 w 213"/>
                <a:gd name="T91" fmla="*/ 0 h 257"/>
                <a:gd name="T92" fmla="*/ 82 w 213"/>
                <a:gd name="T93" fmla="*/ 1 h 257"/>
                <a:gd name="T94" fmla="*/ 31 w 213"/>
                <a:gd name="T95" fmla="*/ 24 h 257"/>
                <a:gd name="T96" fmla="*/ 0 w 213"/>
                <a:gd name="T97" fmla="*/ 98 h 257"/>
                <a:gd name="T98" fmla="*/ 2 w 213"/>
                <a:gd name="T99" fmla="*/ 99 h 257"/>
                <a:gd name="T100" fmla="*/ 22 w 213"/>
                <a:gd name="T101" fmla="*/ 10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257">
                  <a:moveTo>
                    <a:pt x="22" y="108"/>
                  </a:moveTo>
                  <a:cubicBezTo>
                    <a:pt x="23" y="106"/>
                    <a:pt x="24" y="104"/>
                    <a:pt x="24" y="101"/>
                  </a:cubicBezTo>
                  <a:cubicBezTo>
                    <a:pt x="25" y="75"/>
                    <a:pt x="33" y="55"/>
                    <a:pt x="47" y="42"/>
                  </a:cubicBezTo>
                  <a:cubicBezTo>
                    <a:pt x="52" y="37"/>
                    <a:pt x="59" y="34"/>
                    <a:pt x="65" y="31"/>
                  </a:cubicBezTo>
                  <a:cubicBezTo>
                    <a:pt x="64" y="38"/>
                    <a:pt x="61" y="126"/>
                    <a:pt x="61" y="126"/>
                  </a:cubicBezTo>
                  <a:cubicBezTo>
                    <a:pt x="61" y="143"/>
                    <a:pt x="61" y="160"/>
                    <a:pt x="61" y="177"/>
                  </a:cubicBezTo>
                  <a:cubicBezTo>
                    <a:pt x="61" y="178"/>
                    <a:pt x="59" y="181"/>
                    <a:pt x="58" y="182"/>
                  </a:cubicBezTo>
                  <a:cubicBezTo>
                    <a:pt x="57" y="184"/>
                    <a:pt x="56" y="185"/>
                    <a:pt x="55" y="187"/>
                  </a:cubicBezTo>
                  <a:cubicBezTo>
                    <a:pt x="28" y="232"/>
                    <a:pt x="28" y="232"/>
                    <a:pt x="28" y="232"/>
                  </a:cubicBezTo>
                  <a:cubicBezTo>
                    <a:pt x="23" y="240"/>
                    <a:pt x="26" y="250"/>
                    <a:pt x="33" y="254"/>
                  </a:cubicBezTo>
                  <a:cubicBezTo>
                    <a:pt x="36" y="256"/>
                    <a:pt x="39" y="257"/>
                    <a:pt x="41" y="257"/>
                  </a:cubicBezTo>
                  <a:cubicBezTo>
                    <a:pt x="47" y="257"/>
                    <a:pt x="52" y="254"/>
                    <a:pt x="55" y="249"/>
                  </a:cubicBezTo>
                  <a:cubicBezTo>
                    <a:pt x="82" y="204"/>
                    <a:pt x="82" y="204"/>
                    <a:pt x="82" y="204"/>
                  </a:cubicBezTo>
                  <a:cubicBezTo>
                    <a:pt x="83" y="203"/>
                    <a:pt x="84" y="201"/>
                    <a:pt x="84" y="200"/>
                  </a:cubicBezTo>
                  <a:cubicBezTo>
                    <a:pt x="88" y="195"/>
                    <a:pt x="93" y="188"/>
                    <a:pt x="93" y="177"/>
                  </a:cubicBezTo>
                  <a:cubicBezTo>
                    <a:pt x="93" y="162"/>
                    <a:pt x="93" y="147"/>
                    <a:pt x="93" y="131"/>
                  </a:cubicBezTo>
                  <a:cubicBezTo>
                    <a:pt x="93" y="131"/>
                    <a:pt x="94" y="131"/>
                    <a:pt x="94" y="131"/>
                  </a:cubicBezTo>
                  <a:cubicBezTo>
                    <a:pt x="97" y="131"/>
                    <a:pt x="99" y="131"/>
                    <a:pt x="101" y="132"/>
                  </a:cubicBezTo>
                  <a:cubicBezTo>
                    <a:pt x="106" y="140"/>
                    <a:pt x="106" y="140"/>
                    <a:pt x="106" y="140"/>
                  </a:cubicBezTo>
                  <a:cubicBezTo>
                    <a:pt x="110" y="147"/>
                    <a:pt x="114" y="154"/>
                    <a:pt x="118" y="160"/>
                  </a:cubicBezTo>
                  <a:cubicBezTo>
                    <a:pt x="121" y="163"/>
                    <a:pt x="123" y="167"/>
                    <a:pt x="125" y="170"/>
                  </a:cubicBezTo>
                  <a:cubicBezTo>
                    <a:pt x="129" y="175"/>
                    <a:pt x="130" y="179"/>
                    <a:pt x="130" y="182"/>
                  </a:cubicBezTo>
                  <a:cubicBezTo>
                    <a:pt x="129" y="187"/>
                    <a:pt x="129" y="192"/>
                    <a:pt x="129" y="198"/>
                  </a:cubicBezTo>
                  <a:cubicBezTo>
                    <a:pt x="129" y="200"/>
                    <a:pt x="129" y="202"/>
                    <a:pt x="128" y="204"/>
                  </a:cubicBezTo>
                  <a:cubicBezTo>
                    <a:pt x="126" y="240"/>
                    <a:pt x="126" y="240"/>
                    <a:pt x="126" y="240"/>
                  </a:cubicBezTo>
                  <a:cubicBezTo>
                    <a:pt x="126" y="249"/>
                    <a:pt x="132" y="256"/>
                    <a:pt x="141" y="257"/>
                  </a:cubicBezTo>
                  <a:cubicBezTo>
                    <a:pt x="142" y="257"/>
                    <a:pt x="142" y="257"/>
                    <a:pt x="142" y="257"/>
                  </a:cubicBezTo>
                  <a:cubicBezTo>
                    <a:pt x="150" y="257"/>
                    <a:pt x="157" y="250"/>
                    <a:pt x="158" y="242"/>
                  </a:cubicBezTo>
                  <a:cubicBezTo>
                    <a:pt x="160" y="206"/>
                    <a:pt x="160" y="206"/>
                    <a:pt x="160" y="206"/>
                  </a:cubicBezTo>
                  <a:cubicBezTo>
                    <a:pt x="160" y="204"/>
                    <a:pt x="160" y="201"/>
                    <a:pt x="160" y="199"/>
                  </a:cubicBezTo>
                  <a:cubicBezTo>
                    <a:pt x="161" y="195"/>
                    <a:pt x="161" y="190"/>
                    <a:pt x="161" y="186"/>
                  </a:cubicBezTo>
                  <a:cubicBezTo>
                    <a:pt x="163" y="172"/>
                    <a:pt x="157" y="160"/>
                    <a:pt x="152" y="152"/>
                  </a:cubicBezTo>
                  <a:cubicBezTo>
                    <a:pt x="149" y="149"/>
                    <a:pt x="147" y="145"/>
                    <a:pt x="144" y="142"/>
                  </a:cubicBezTo>
                  <a:cubicBezTo>
                    <a:pt x="140" y="136"/>
                    <a:pt x="136" y="130"/>
                    <a:pt x="133" y="124"/>
                  </a:cubicBezTo>
                  <a:cubicBezTo>
                    <a:pt x="129" y="117"/>
                    <a:pt x="129" y="117"/>
                    <a:pt x="129" y="117"/>
                  </a:cubicBezTo>
                  <a:cubicBezTo>
                    <a:pt x="129" y="117"/>
                    <a:pt x="128" y="113"/>
                    <a:pt x="128" y="112"/>
                  </a:cubicBezTo>
                  <a:cubicBezTo>
                    <a:pt x="127" y="94"/>
                    <a:pt x="125" y="62"/>
                    <a:pt x="124" y="43"/>
                  </a:cubicBezTo>
                  <a:cubicBezTo>
                    <a:pt x="127" y="50"/>
                    <a:pt x="129" y="59"/>
                    <a:pt x="130" y="69"/>
                  </a:cubicBezTo>
                  <a:cubicBezTo>
                    <a:pt x="131" y="75"/>
                    <a:pt x="134" y="79"/>
                    <a:pt x="139" y="81"/>
                  </a:cubicBezTo>
                  <a:cubicBezTo>
                    <a:pt x="141" y="82"/>
                    <a:pt x="144" y="83"/>
                    <a:pt x="148" y="83"/>
                  </a:cubicBezTo>
                  <a:cubicBezTo>
                    <a:pt x="168" y="83"/>
                    <a:pt x="199" y="66"/>
                    <a:pt x="205" y="62"/>
                  </a:cubicBezTo>
                  <a:cubicBezTo>
                    <a:pt x="211" y="59"/>
                    <a:pt x="213" y="51"/>
                    <a:pt x="209" y="45"/>
                  </a:cubicBezTo>
                  <a:cubicBezTo>
                    <a:pt x="205" y="39"/>
                    <a:pt x="198" y="38"/>
                    <a:pt x="192" y="41"/>
                  </a:cubicBezTo>
                  <a:cubicBezTo>
                    <a:pt x="180" y="49"/>
                    <a:pt x="163" y="55"/>
                    <a:pt x="153" y="58"/>
                  </a:cubicBezTo>
                  <a:cubicBezTo>
                    <a:pt x="149" y="33"/>
                    <a:pt x="139" y="17"/>
                    <a:pt x="125" y="8"/>
                  </a:cubicBezTo>
                  <a:cubicBezTo>
                    <a:pt x="116" y="2"/>
                    <a:pt x="106" y="0"/>
                    <a:pt x="95" y="0"/>
                  </a:cubicBezTo>
                  <a:cubicBezTo>
                    <a:pt x="91" y="0"/>
                    <a:pt x="86" y="0"/>
                    <a:pt x="82" y="1"/>
                  </a:cubicBezTo>
                  <a:cubicBezTo>
                    <a:pt x="63" y="4"/>
                    <a:pt x="45" y="11"/>
                    <a:pt x="31" y="24"/>
                  </a:cubicBezTo>
                  <a:cubicBezTo>
                    <a:pt x="12" y="40"/>
                    <a:pt x="2" y="65"/>
                    <a:pt x="0" y="98"/>
                  </a:cubicBezTo>
                  <a:cubicBezTo>
                    <a:pt x="2" y="99"/>
                    <a:pt x="2" y="99"/>
                    <a:pt x="2" y="99"/>
                  </a:cubicBezTo>
                  <a:cubicBezTo>
                    <a:pt x="2" y="98"/>
                    <a:pt x="14" y="104"/>
                    <a:pt x="2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7" name="Group 1166"/>
          <p:cNvGrpSpPr/>
          <p:nvPr/>
        </p:nvGrpSpPr>
        <p:grpSpPr>
          <a:xfrm>
            <a:off x="8749010" y="2712010"/>
            <a:ext cx="393361" cy="356401"/>
            <a:chOff x="18129250" y="5245101"/>
            <a:chExt cx="946150" cy="857250"/>
          </a:xfrm>
          <a:solidFill>
            <a:srgbClr val="002B4E"/>
          </a:solidFill>
        </p:grpSpPr>
        <p:sp>
          <p:nvSpPr>
            <p:cNvPr id="167" name="Freeform 69"/>
            <p:cNvSpPr>
              <a:spLocks noEditPoints="1"/>
            </p:cNvSpPr>
            <p:nvPr/>
          </p:nvSpPr>
          <p:spPr bwMode="auto">
            <a:xfrm>
              <a:off x="18129250" y="5245101"/>
              <a:ext cx="946150" cy="857250"/>
            </a:xfrm>
            <a:custGeom>
              <a:avLst/>
              <a:gdLst>
                <a:gd name="T0" fmla="*/ 242 w 308"/>
                <a:gd name="T1" fmla="*/ 90 h 279"/>
                <a:gd name="T2" fmla="*/ 231 w 308"/>
                <a:gd name="T3" fmla="*/ 8 h 279"/>
                <a:gd name="T4" fmla="*/ 154 w 308"/>
                <a:gd name="T5" fmla="*/ 40 h 279"/>
                <a:gd name="T6" fmla="*/ 76 w 308"/>
                <a:gd name="T7" fmla="*/ 9 h 279"/>
                <a:gd name="T8" fmla="*/ 64 w 308"/>
                <a:gd name="T9" fmla="*/ 47 h 279"/>
                <a:gd name="T10" fmla="*/ 81 w 308"/>
                <a:gd name="T11" fmla="*/ 17 h 279"/>
                <a:gd name="T12" fmla="*/ 147 w 308"/>
                <a:gd name="T13" fmla="*/ 47 h 279"/>
                <a:gd name="T14" fmla="*/ 74 w 308"/>
                <a:gd name="T15" fmla="*/ 88 h 279"/>
                <a:gd name="T16" fmla="*/ 64 w 308"/>
                <a:gd name="T17" fmla="*/ 57 h 279"/>
                <a:gd name="T18" fmla="*/ 65 w 308"/>
                <a:gd name="T19" fmla="*/ 91 h 279"/>
                <a:gd name="T20" fmla="*/ 0 w 308"/>
                <a:gd name="T21" fmla="*/ 142 h 279"/>
                <a:gd name="T22" fmla="*/ 65 w 308"/>
                <a:gd name="T23" fmla="*/ 193 h 279"/>
                <a:gd name="T24" fmla="*/ 77 w 308"/>
                <a:gd name="T25" fmla="*/ 275 h 279"/>
                <a:gd name="T26" fmla="*/ 153 w 308"/>
                <a:gd name="T27" fmla="*/ 244 h 279"/>
                <a:gd name="T28" fmla="*/ 215 w 308"/>
                <a:gd name="T29" fmla="*/ 279 h 279"/>
                <a:gd name="T30" fmla="*/ 246 w 308"/>
                <a:gd name="T31" fmla="*/ 212 h 279"/>
                <a:gd name="T32" fmla="*/ 269 w 308"/>
                <a:gd name="T33" fmla="*/ 183 h 279"/>
                <a:gd name="T34" fmla="*/ 265 w 308"/>
                <a:gd name="T35" fmla="*/ 174 h 279"/>
                <a:gd name="T36" fmla="*/ 224 w 308"/>
                <a:gd name="T37" fmla="*/ 142 h 279"/>
                <a:gd name="T38" fmla="*/ 298 w 308"/>
                <a:gd name="T39" fmla="*/ 142 h 279"/>
                <a:gd name="T40" fmla="*/ 281 w 308"/>
                <a:gd name="T41" fmla="*/ 172 h 279"/>
                <a:gd name="T42" fmla="*/ 308 w 308"/>
                <a:gd name="T43" fmla="*/ 143 h 279"/>
                <a:gd name="T44" fmla="*/ 261 w 308"/>
                <a:gd name="T45" fmla="*/ 97 h 279"/>
                <a:gd name="T46" fmla="*/ 175 w 308"/>
                <a:gd name="T47" fmla="*/ 80 h 279"/>
                <a:gd name="T48" fmla="*/ 132 w 308"/>
                <a:gd name="T49" fmla="*/ 80 h 279"/>
                <a:gd name="T50" fmla="*/ 124 w 308"/>
                <a:gd name="T51" fmla="*/ 90 h 279"/>
                <a:gd name="T52" fmla="*/ 183 w 308"/>
                <a:gd name="T53" fmla="*/ 90 h 279"/>
                <a:gd name="T54" fmla="*/ 213 w 308"/>
                <a:gd name="T55" fmla="*/ 142 h 279"/>
                <a:gd name="T56" fmla="*/ 183 w 308"/>
                <a:gd name="T57" fmla="*/ 193 h 279"/>
                <a:gd name="T58" fmla="*/ 124 w 308"/>
                <a:gd name="T59" fmla="*/ 193 h 279"/>
                <a:gd name="T60" fmla="*/ 94 w 308"/>
                <a:gd name="T61" fmla="*/ 142 h 279"/>
                <a:gd name="T62" fmla="*/ 124 w 308"/>
                <a:gd name="T63" fmla="*/ 90 h 279"/>
                <a:gd name="T64" fmla="*/ 77 w 308"/>
                <a:gd name="T65" fmla="*/ 186 h 279"/>
                <a:gd name="T66" fmla="*/ 99 w 308"/>
                <a:gd name="T67" fmla="*/ 173 h 279"/>
                <a:gd name="T68" fmla="*/ 112 w 308"/>
                <a:gd name="T69" fmla="*/ 92 h 279"/>
                <a:gd name="T70" fmla="*/ 89 w 308"/>
                <a:gd name="T71" fmla="*/ 131 h 279"/>
                <a:gd name="T72" fmla="*/ 112 w 308"/>
                <a:gd name="T73" fmla="*/ 92 h 279"/>
                <a:gd name="T74" fmla="*/ 67 w 308"/>
                <a:gd name="T75" fmla="*/ 100 h 279"/>
                <a:gd name="T76" fmla="*/ 68 w 308"/>
                <a:gd name="T77" fmla="*/ 183 h 279"/>
                <a:gd name="T78" fmla="*/ 142 w 308"/>
                <a:gd name="T79" fmla="*/ 241 h 279"/>
                <a:gd name="T80" fmla="*/ 82 w 308"/>
                <a:gd name="T81" fmla="*/ 266 h 279"/>
                <a:gd name="T82" fmla="*/ 75 w 308"/>
                <a:gd name="T83" fmla="*/ 195 h 279"/>
                <a:gd name="T84" fmla="*/ 147 w 308"/>
                <a:gd name="T85" fmla="*/ 237 h 279"/>
                <a:gd name="T86" fmla="*/ 131 w 308"/>
                <a:gd name="T87" fmla="*/ 203 h 279"/>
                <a:gd name="T88" fmla="*/ 176 w 308"/>
                <a:gd name="T89" fmla="*/ 203 h 279"/>
                <a:gd name="T90" fmla="*/ 131 w 308"/>
                <a:gd name="T91" fmla="*/ 203 h 279"/>
                <a:gd name="T92" fmla="*/ 225 w 308"/>
                <a:gd name="T93" fmla="*/ 266 h 279"/>
                <a:gd name="T94" fmla="*/ 160 w 308"/>
                <a:gd name="T95" fmla="*/ 237 h 279"/>
                <a:gd name="T96" fmla="*/ 232 w 308"/>
                <a:gd name="T97" fmla="*/ 195 h 279"/>
                <a:gd name="T98" fmla="*/ 230 w 308"/>
                <a:gd name="T99" fmla="*/ 186 h 279"/>
                <a:gd name="T100" fmla="*/ 208 w 308"/>
                <a:gd name="T101" fmla="*/ 173 h 279"/>
                <a:gd name="T102" fmla="*/ 230 w 308"/>
                <a:gd name="T103" fmla="*/ 186 h 279"/>
                <a:gd name="T104" fmla="*/ 207 w 308"/>
                <a:gd name="T105" fmla="*/ 111 h 279"/>
                <a:gd name="T106" fmla="*/ 230 w 308"/>
                <a:gd name="T107" fmla="*/ 97 h 279"/>
                <a:gd name="T108" fmla="*/ 237 w 308"/>
                <a:gd name="T109" fmla="*/ 70 h 279"/>
                <a:gd name="T110" fmla="*/ 188 w 308"/>
                <a:gd name="T111" fmla="*/ 81 h 279"/>
                <a:gd name="T112" fmla="*/ 166 w 308"/>
                <a:gd name="T113" fmla="*/ 42 h 279"/>
                <a:gd name="T114" fmla="*/ 226 w 308"/>
                <a:gd name="T115" fmla="*/ 1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8" h="279">
                  <a:moveTo>
                    <a:pt x="261" y="97"/>
                  </a:moveTo>
                  <a:cubicBezTo>
                    <a:pt x="255" y="94"/>
                    <a:pt x="249" y="92"/>
                    <a:pt x="242" y="90"/>
                  </a:cubicBezTo>
                  <a:cubicBezTo>
                    <a:pt x="244" y="84"/>
                    <a:pt x="245" y="78"/>
                    <a:pt x="246" y="71"/>
                  </a:cubicBezTo>
                  <a:cubicBezTo>
                    <a:pt x="251" y="40"/>
                    <a:pt x="246" y="17"/>
                    <a:pt x="231" y="8"/>
                  </a:cubicBezTo>
                  <a:cubicBezTo>
                    <a:pt x="226" y="6"/>
                    <a:pt x="221" y="5"/>
                    <a:pt x="216" y="5"/>
                  </a:cubicBezTo>
                  <a:cubicBezTo>
                    <a:pt x="198" y="5"/>
                    <a:pt x="176" y="18"/>
                    <a:pt x="154" y="40"/>
                  </a:cubicBezTo>
                  <a:cubicBezTo>
                    <a:pt x="149" y="35"/>
                    <a:pt x="144" y="31"/>
                    <a:pt x="139" y="27"/>
                  </a:cubicBezTo>
                  <a:cubicBezTo>
                    <a:pt x="114" y="6"/>
                    <a:pt x="92" y="0"/>
                    <a:pt x="76" y="9"/>
                  </a:cubicBezTo>
                  <a:cubicBezTo>
                    <a:pt x="67" y="14"/>
                    <a:pt x="61" y="26"/>
                    <a:pt x="59" y="42"/>
                  </a:cubicBezTo>
                  <a:cubicBezTo>
                    <a:pt x="59" y="44"/>
                    <a:pt x="61" y="47"/>
                    <a:pt x="64" y="47"/>
                  </a:cubicBezTo>
                  <a:cubicBezTo>
                    <a:pt x="66" y="47"/>
                    <a:pt x="69" y="45"/>
                    <a:pt x="69" y="43"/>
                  </a:cubicBezTo>
                  <a:cubicBezTo>
                    <a:pt x="70" y="34"/>
                    <a:pt x="73" y="22"/>
                    <a:pt x="81" y="17"/>
                  </a:cubicBezTo>
                  <a:cubicBezTo>
                    <a:pt x="93" y="11"/>
                    <a:pt x="111" y="17"/>
                    <a:pt x="133" y="34"/>
                  </a:cubicBezTo>
                  <a:cubicBezTo>
                    <a:pt x="137" y="38"/>
                    <a:pt x="142" y="42"/>
                    <a:pt x="147" y="47"/>
                  </a:cubicBezTo>
                  <a:cubicBezTo>
                    <a:pt x="137" y="57"/>
                    <a:pt x="128" y="68"/>
                    <a:pt x="119" y="81"/>
                  </a:cubicBezTo>
                  <a:cubicBezTo>
                    <a:pt x="103" y="82"/>
                    <a:pt x="88" y="85"/>
                    <a:pt x="74" y="88"/>
                  </a:cubicBezTo>
                  <a:cubicBezTo>
                    <a:pt x="72" y="79"/>
                    <a:pt x="70" y="70"/>
                    <a:pt x="69" y="61"/>
                  </a:cubicBezTo>
                  <a:cubicBezTo>
                    <a:pt x="69" y="59"/>
                    <a:pt x="67" y="57"/>
                    <a:pt x="64" y="57"/>
                  </a:cubicBezTo>
                  <a:cubicBezTo>
                    <a:pt x="61" y="57"/>
                    <a:pt x="59" y="60"/>
                    <a:pt x="60" y="62"/>
                  </a:cubicBezTo>
                  <a:cubicBezTo>
                    <a:pt x="60" y="71"/>
                    <a:pt x="62" y="81"/>
                    <a:pt x="65" y="91"/>
                  </a:cubicBezTo>
                  <a:cubicBezTo>
                    <a:pt x="58" y="92"/>
                    <a:pt x="52" y="94"/>
                    <a:pt x="47" y="97"/>
                  </a:cubicBezTo>
                  <a:cubicBezTo>
                    <a:pt x="17" y="108"/>
                    <a:pt x="0" y="124"/>
                    <a:pt x="0" y="142"/>
                  </a:cubicBezTo>
                  <a:cubicBezTo>
                    <a:pt x="0" y="159"/>
                    <a:pt x="17" y="175"/>
                    <a:pt x="47" y="187"/>
                  </a:cubicBezTo>
                  <a:cubicBezTo>
                    <a:pt x="53" y="189"/>
                    <a:pt x="59" y="191"/>
                    <a:pt x="65" y="193"/>
                  </a:cubicBezTo>
                  <a:cubicBezTo>
                    <a:pt x="64" y="199"/>
                    <a:pt x="62" y="206"/>
                    <a:pt x="61" y="212"/>
                  </a:cubicBezTo>
                  <a:cubicBezTo>
                    <a:pt x="56" y="244"/>
                    <a:pt x="62" y="266"/>
                    <a:pt x="77" y="275"/>
                  </a:cubicBezTo>
                  <a:cubicBezTo>
                    <a:pt x="81" y="277"/>
                    <a:pt x="86" y="279"/>
                    <a:pt x="92" y="279"/>
                  </a:cubicBezTo>
                  <a:cubicBezTo>
                    <a:pt x="109" y="279"/>
                    <a:pt x="131" y="266"/>
                    <a:pt x="153" y="244"/>
                  </a:cubicBezTo>
                  <a:cubicBezTo>
                    <a:pt x="158" y="249"/>
                    <a:pt x="163" y="253"/>
                    <a:pt x="168" y="257"/>
                  </a:cubicBezTo>
                  <a:cubicBezTo>
                    <a:pt x="186" y="271"/>
                    <a:pt x="202" y="279"/>
                    <a:pt x="215" y="279"/>
                  </a:cubicBezTo>
                  <a:cubicBezTo>
                    <a:pt x="221" y="279"/>
                    <a:pt x="226" y="277"/>
                    <a:pt x="230" y="275"/>
                  </a:cubicBezTo>
                  <a:cubicBezTo>
                    <a:pt x="245" y="266"/>
                    <a:pt x="251" y="244"/>
                    <a:pt x="246" y="212"/>
                  </a:cubicBezTo>
                  <a:cubicBezTo>
                    <a:pt x="245" y="206"/>
                    <a:pt x="244" y="199"/>
                    <a:pt x="242" y="193"/>
                  </a:cubicBezTo>
                  <a:cubicBezTo>
                    <a:pt x="252" y="190"/>
                    <a:pt x="261" y="187"/>
                    <a:pt x="269" y="183"/>
                  </a:cubicBezTo>
                  <a:cubicBezTo>
                    <a:pt x="272" y="182"/>
                    <a:pt x="273" y="179"/>
                    <a:pt x="272" y="177"/>
                  </a:cubicBezTo>
                  <a:cubicBezTo>
                    <a:pt x="271" y="174"/>
                    <a:pt x="268" y="173"/>
                    <a:pt x="265" y="174"/>
                  </a:cubicBezTo>
                  <a:cubicBezTo>
                    <a:pt x="258" y="178"/>
                    <a:pt x="249" y="181"/>
                    <a:pt x="239" y="183"/>
                  </a:cubicBezTo>
                  <a:cubicBezTo>
                    <a:pt x="235" y="170"/>
                    <a:pt x="230" y="156"/>
                    <a:pt x="224" y="142"/>
                  </a:cubicBezTo>
                  <a:cubicBezTo>
                    <a:pt x="230" y="128"/>
                    <a:pt x="236" y="114"/>
                    <a:pt x="240" y="100"/>
                  </a:cubicBezTo>
                  <a:cubicBezTo>
                    <a:pt x="276" y="110"/>
                    <a:pt x="298" y="126"/>
                    <a:pt x="298" y="142"/>
                  </a:cubicBezTo>
                  <a:cubicBezTo>
                    <a:pt x="298" y="152"/>
                    <a:pt x="289" y="160"/>
                    <a:pt x="282" y="165"/>
                  </a:cubicBezTo>
                  <a:cubicBezTo>
                    <a:pt x="280" y="167"/>
                    <a:pt x="279" y="170"/>
                    <a:pt x="281" y="172"/>
                  </a:cubicBezTo>
                  <a:cubicBezTo>
                    <a:pt x="282" y="174"/>
                    <a:pt x="285" y="175"/>
                    <a:pt x="288" y="173"/>
                  </a:cubicBezTo>
                  <a:cubicBezTo>
                    <a:pt x="300" y="164"/>
                    <a:pt x="307" y="154"/>
                    <a:pt x="308" y="143"/>
                  </a:cubicBezTo>
                  <a:cubicBezTo>
                    <a:pt x="308" y="139"/>
                    <a:pt x="308" y="139"/>
                    <a:pt x="308" y="139"/>
                  </a:cubicBezTo>
                  <a:cubicBezTo>
                    <a:pt x="306" y="123"/>
                    <a:pt x="290" y="108"/>
                    <a:pt x="261" y="97"/>
                  </a:cubicBezTo>
                  <a:close/>
                  <a:moveTo>
                    <a:pt x="154" y="54"/>
                  </a:moveTo>
                  <a:cubicBezTo>
                    <a:pt x="161" y="62"/>
                    <a:pt x="168" y="70"/>
                    <a:pt x="175" y="80"/>
                  </a:cubicBezTo>
                  <a:cubicBezTo>
                    <a:pt x="168" y="80"/>
                    <a:pt x="161" y="79"/>
                    <a:pt x="154" y="79"/>
                  </a:cubicBezTo>
                  <a:cubicBezTo>
                    <a:pt x="146" y="79"/>
                    <a:pt x="139" y="80"/>
                    <a:pt x="132" y="80"/>
                  </a:cubicBezTo>
                  <a:cubicBezTo>
                    <a:pt x="139" y="71"/>
                    <a:pt x="146" y="62"/>
                    <a:pt x="154" y="54"/>
                  </a:cubicBezTo>
                  <a:close/>
                  <a:moveTo>
                    <a:pt x="124" y="90"/>
                  </a:moveTo>
                  <a:cubicBezTo>
                    <a:pt x="134" y="90"/>
                    <a:pt x="144" y="89"/>
                    <a:pt x="154" y="89"/>
                  </a:cubicBezTo>
                  <a:cubicBezTo>
                    <a:pt x="164" y="89"/>
                    <a:pt x="173" y="90"/>
                    <a:pt x="183" y="90"/>
                  </a:cubicBezTo>
                  <a:cubicBezTo>
                    <a:pt x="188" y="98"/>
                    <a:pt x="194" y="107"/>
                    <a:pt x="199" y="116"/>
                  </a:cubicBezTo>
                  <a:cubicBezTo>
                    <a:pt x="204" y="124"/>
                    <a:pt x="208" y="133"/>
                    <a:pt x="213" y="142"/>
                  </a:cubicBezTo>
                  <a:cubicBezTo>
                    <a:pt x="209" y="151"/>
                    <a:pt x="204" y="159"/>
                    <a:pt x="199" y="168"/>
                  </a:cubicBezTo>
                  <a:cubicBezTo>
                    <a:pt x="194" y="176"/>
                    <a:pt x="189" y="185"/>
                    <a:pt x="183" y="193"/>
                  </a:cubicBezTo>
                  <a:cubicBezTo>
                    <a:pt x="174" y="194"/>
                    <a:pt x="164" y="194"/>
                    <a:pt x="154" y="194"/>
                  </a:cubicBezTo>
                  <a:cubicBezTo>
                    <a:pt x="143" y="194"/>
                    <a:pt x="133" y="194"/>
                    <a:pt x="124" y="193"/>
                  </a:cubicBezTo>
                  <a:cubicBezTo>
                    <a:pt x="118" y="185"/>
                    <a:pt x="113" y="177"/>
                    <a:pt x="108" y="168"/>
                  </a:cubicBezTo>
                  <a:cubicBezTo>
                    <a:pt x="103" y="159"/>
                    <a:pt x="99" y="151"/>
                    <a:pt x="94" y="142"/>
                  </a:cubicBezTo>
                  <a:cubicBezTo>
                    <a:pt x="99" y="133"/>
                    <a:pt x="103" y="124"/>
                    <a:pt x="109" y="115"/>
                  </a:cubicBezTo>
                  <a:cubicBezTo>
                    <a:pt x="114" y="107"/>
                    <a:pt x="119" y="98"/>
                    <a:pt x="124" y="90"/>
                  </a:cubicBezTo>
                  <a:close/>
                  <a:moveTo>
                    <a:pt x="111" y="192"/>
                  </a:moveTo>
                  <a:cubicBezTo>
                    <a:pt x="99" y="190"/>
                    <a:pt x="88" y="188"/>
                    <a:pt x="77" y="186"/>
                  </a:cubicBezTo>
                  <a:cubicBezTo>
                    <a:pt x="81" y="175"/>
                    <a:pt x="84" y="165"/>
                    <a:pt x="89" y="154"/>
                  </a:cubicBezTo>
                  <a:cubicBezTo>
                    <a:pt x="92" y="160"/>
                    <a:pt x="96" y="167"/>
                    <a:pt x="99" y="173"/>
                  </a:cubicBezTo>
                  <a:cubicBezTo>
                    <a:pt x="103" y="179"/>
                    <a:pt x="107" y="186"/>
                    <a:pt x="111" y="192"/>
                  </a:cubicBezTo>
                  <a:close/>
                  <a:moveTo>
                    <a:pt x="112" y="92"/>
                  </a:moveTo>
                  <a:cubicBezTo>
                    <a:pt x="108" y="98"/>
                    <a:pt x="104" y="104"/>
                    <a:pt x="100" y="111"/>
                  </a:cubicBezTo>
                  <a:cubicBezTo>
                    <a:pt x="96" y="117"/>
                    <a:pt x="93" y="124"/>
                    <a:pt x="89" y="131"/>
                  </a:cubicBezTo>
                  <a:cubicBezTo>
                    <a:pt x="84" y="119"/>
                    <a:pt x="80" y="108"/>
                    <a:pt x="77" y="98"/>
                  </a:cubicBezTo>
                  <a:cubicBezTo>
                    <a:pt x="87" y="95"/>
                    <a:pt x="99" y="93"/>
                    <a:pt x="112" y="92"/>
                  </a:cubicBezTo>
                  <a:close/>
                  <a:moveTo>
                    <a:pt x="10" y="142"/>
                  </a:moveTo>
                  <a:cubicBezTo>
                    <a:pt x="10" y="126"/>
                    <a:pt x="31" y="110"/>
                    <a:pt x="67" y="100"/>
                  </a:cubicBezTo>
                  <a:cubicBezTo>
                    <a:pt x="71" y="114"/>
                    <a:pt x="77" y="128"/>
                    <a:pt x="84" y="142"/>
                  </a:cubicBezTo>
                  <a:cubicBezTo>
                    <a:pt x="77" y="156"/>
                    <a:pt x="72" y="170"/>
                    <a:pt x="68" y="183"/>
                  </a:cubicBezTo>
                  <a:cubicBezTo>
                    <a:pt x="32" y="173"/>
                    <a:pt x="10" y="157"/>
                    <a:pt x="10" y="142"/>
                  </a:cubicBezTo>
                  <a:close/>
                  <a:moveTo>
                    <a:pt x="142" y="241"/>
                  </a:moveTo>
                  <a:cubicBezTo>
                    <a:pt x="123" y="259"/>
                    <a:pt x="105" y="269"/>
                    <a:pt x="92" y="269"/>
                  </a:cubicBezTo>
                  <a:cubicBezTo>
                    <a:pt x="88" y="269"/>
                    <a:pt x="85" y="268"/>
                    <a:pt x="82" y="266"/>
                  </a:cubicBezTo>
                  <a:cubicBezTo>
                    <a:pt x="71" y="260"/>
                    <a:pt x="67" y="240"/>
                    <a:pt x="71" y="213"/>
                  </a:cubicBezTo>
                  <a:cubicBezTo>
                    <a:pt x="72" y="207"/>
                    <a:pt x="73" y="201"/>
                    <a:pt x="75" y="195"/>
                  </a:cubicBezTo>
                  <a:cubicBezTo>
                    <a:pt x="88" y="198"/>
                    <a:pt x="103" y="201"/>
                    <a:pt x="118" y="202"/>
                  </a:cubicBezTo>
                  <a:cubicBezTo>
                    <a:pt x="127" y="215"/>
                    <a:pt x="137" y="227"/>
                    <a:pt x="147" y="237"/>
                  </a:cubicBezTo>
                  <a:cubicBezTo>
                    <a:pt x="145" y="239"/>
                    <a:pt x="144" y="240"/>
                    <a:pt x="142" y="241"/>
                  </a:cubicBezTo>
                  <a:close/>
                  <a:moveTo>
                    <a:pt x="131" y="203"/>
                  </a:moveTo>
                  <a:cubicBezTo>
                    <a:pt x="138" y="204"/>
                    <a:pt x="146" y="204"/>
                    <a:pt x="154" y="204"/>
                  </a:cubicBezTo>
                  <a:cubicBezTo>
                    <a:pt x="161" y="204"/>
                    <a:pt x="169" y="204"/>
                    <a:pt x="176" y="203"/>
                  </a:cubicBezTo>
                  <a:cubicBezTo>
                    <a:pt x="169" y="213"/>
                    <a:pt x="161" y="222"/>
                    <a:pt x="154" y="230"/>
                  </a:cubicBezTo>
                  <a:cubicBezTo>
                    <a:pt x="146" y="222"/>
                    <a:pt x="138" y="213"/>
                    <a:pt x="131" y="203"/>
                  </a:cubicBezTo>
                  <a:close/>
                  <a:moveTo>
                    <a:pt x="236" y="213"/>
                  </a:moveTo>
                  <a:cubicBezTo>
                    <a:pt x="240" y="241"/>
                    <a:pt x="236" y="260"/>
                    <a:pt x="225" y="266"/>
                  </a:cubicBezTo>
                  <a:cubicBezTo>
                    <a:pt x="214" y="273"/>
                    <a:pt x="195" y="267"/>
                    <a:pt x="174" y="249"/>
                  </a:cubicBezTo>
                  <a:cubicBezTo>
                    <a:pt x="169" y="246"/>
                    <a:pt x="165" y="242"/>
                    <a:pt x="160" y="237"/>
                  </a:cubicBezTo>
                  <a:cubicBezTo>
                    <a:pt x="170" y="227"/>
                    <a:pt x="180" y="215"/>
                    <a:pt x="189" y="202"/>
                  </a:cubicBezTo>
                  <a:cubicBezTo>
                    <a:pt x="204" y="201"/>
                    <a:pt x="219" y="198"/>
                    <a:pt x="232" y="195"/>
                  </a:cubicBezTo>
                  <a:cubicBezTo>
                    <a:pt x="234" y="202"/>
                    <a:pt x="235" y="208"/>
                    <a:pt x="236" y="213"/>
                  </a:cubicBezTo>
                  <a:close/>
                  <a:moveTo>
                    <a:pt x="230" y="186"/>
                  </a:moveTo>
                  <a:cubicBezTo>
                    <a:pt x="219" y="188"/>
                    <a:pt x="208" y="190"/>
                    <a:pt x="196" y="192"/>
                  </a:cubicBezTo>
                  <a:cubicBezTo>
                    <a:pt x="200" y="186"/>
                    <a:pt x="204" y="179"/>
                    <a:pt x="208" y="173"/>
                  </a:cubicBezTo>
                  <a:cubicBezTo>
                    <a:pt x="211" y="166"/>
                    <a:pt x="215" y="160"/>
                    <a:pt x="218" y="154"/>
                  </a:cubicBezTo>
                  <a:cubicBezTo>
                    <a:pt x="223" y="165"/>
                    <a:pt x="227" y="176"/>
                    <a:pt x="230" y="186"/>
                  </a:cubicBezTo>
                  <a:close/>
                  <a:moveTo>
                    <a:pt x="218" y="131"/>
                  </a:moveTo>
                  <a:cubicBezTo>
                    <a:pt x="215" y="124"/>
                    <a:pt x="211" y="117"/>
                    <a:pt x="207" y="111"/>
                  </a:cubicBezTo>
                  <a:cubicBezTo>
                    <a:pt x="203" y="104"/>
                    <a:pt x="199" y="98"/>
                    <a:pt x="195" y="91"/>
                  </a:cubicBezTo>
                  <a:cubicBezTo>
                    <a:pt x="208" y="93"/>
                    <a:pt x="220" y="95"/>
                    <a:pt x="230" y="97"/>
                  </a:cubicBezTo>
                  <a:cubicBezTo>
                    <a:pt x="227" y="108"/>
                    <a:pt x="223" y="119"/>
                    <a:pt x="218" y="131"/>
                  </a:cubicBezTo>
                  <a:close/>
                  <a:moveTo>
                    <a:pt x="237" y="70"/>
                  </a:moveTo>
                  <a:cubicBezTo>
                    <a:pt x="236" y="76"/>
                    <a:pt x="235" y="82"/>
                    <a:pt x="233" y="88"/>
                  </a:cubicBezTo>
                  <a:cubicBezTo>
                    <a:pt x="219" y="85"/>
                    <a:pt x="204" y="82"/>
                    <a:pt x="188" y="81"/>
                  </a:cubicBezTo>
                  <a:cubicBezTo>
                    <a:pt x="179" y="68"/>
                    <a:pt x="170" y="57"/>
                    <a:pt x="160" y="47"/>
                  </a:cubicBezTo>
                  <a:cubicBezTo>
                    <a:pt x="162" y="45"/>
                    <a:pt x="164" y="43"/>
                    <a:pt x="166" y="42"/>
                  </a:cubicBezTo>
                  <a:cubicBezTo>
                    <a:pt x="185" y="24"/>
                    <a:pt x="203" y="14"/>
                    <a:pt x="216" y="14"/>
                  </a:cubicBezTo>
                  <a:cubicBezTo>
                    <a:pt x="220" y="14"/>
                    <a:pt x="223" y="15"/>
                    <a:pt x="226" y="17"/>
                  </a:cubicBezTo>
                  <a:cubicBezTo>
                    <a:pt x="237" y="23"/>
                    <a:pt x="241" y="43"/>
                    <a:pt x="23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8" name="Freeform 70"/>
            <p:cNvSpPr>
              <a:spLocks noEditPoints="1"/>
            </p:cNvSpPr>
            <p:nvPr/>
          </p:nvSpPr>
          <p:spPr bwMode="auto">
            <a:xfrm>
              <a:off x="18526125" y="5603876"/>
              <a:ext cx="150812" cy="150813"/>
            </a:xfrm>
            <a:custGeom>
              <a:avLst/>
              <a:gdLst>
                <a:gd name="T0" fmla="*/ 25 w 49"/>
                <a:gd name="T1" fmla="*/ 49 h 49"/>
                <a:gd name="T2" fmla="*/ 49 w 49"/>
                <a:gd name="T3" fmla="*/ 25 h 49"/>
                <a:gd name="T4" fmla="*/ 25 w 49"/>
                <a:gd name="T5" fmla="*/ 0 h 49"/>
                <a:gd name="T6" fmla="*/ 0 w 49"/>
                <a:gd name="T7" fmla="*/ 25 h 49"/>
                <a:gd name="T8" fmla="*/ 25 w 49"/>
                <a:gd name="T9" fmla="*/ 49 h 49"/>
                <a:gd name="T10" fmla="*/ 25 w 49"/>
                <a:gd name="T11" fmla="*/ 10 h 49"/>
                <a:gd name="T12" fmla="*/ 40 w 49"/>
                <a:gd name="T13" fmla="*/ 25 h 49"/>
                <a:gd name="T14" fmla="*/ 25 w 49"/>
                <a:gd name="T15" fmla="*/ 39 h 49"/>
                <a:gd name="T16" fmla="*/ 10 w 49"/>
                <a:gd name="T17" fmla="*/ 25 h 49"/>
                <a:gd name="T18" fmla="*/ 25 w 49"/>
                <a:gd name="T19"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49"/>
                  </a:moveTo>
                  <a:cubicBezTo>
                    <a:pt x="38" y="49"/>
                    <a:pt x="49" y="38"/>
                    <a:pt x="49" y="25"/>
                  </a:cubicBezTo>
                  <a:cubicBezTo>
                    <a:pt x="49" y="11"/>
                    <a:pt x="38" y="0"/>
                    <a:pt x="25" y="0"/>
                  </a:cubicBezTo>
                  <a:cubicBezTo>
                    <a:pt x="11" y="0"/>
                    <a:pt x="0" y="11"/>
                    <a:pt x="0" y="25"/>
                  </a:cubicBezTo>
                  <a:cubicBezTo>
                    <a:pt x="0" y="38"/>
                    <a:pt x="11" y="49"/>
                    <a:pt x="25" y="49"/>
                  </a:cubicBezTo>
                  <a:close/>
                  <a:moveTo>
                    <a:pt x="25" y="10"/>
                  </a:moveTo>
                  <a:cubicBezTo>
                    <a:pt x="33" y="10"/>
                    <a:pt x="40" y="16"/>
                    <a:pt x="40" y="25"/>
                  </a:cubicBezTo>
                  <a:cubicBezTo>
                    <a:pt x="40" y="33"/>
                    <a:pt x="33" y="39"/>
                    <a:pt x="25" y="39"/>
                  </a:cubicBezTo>
                  <a:cubicBezTo>
                    <a:pt x="17" y="39"/>
                    <a:pt x="10" y="33"/>
                    <a:pt x="10" y="25"/>
                  </a:cubicBezTo>
                  <a:cubicBezTo>
                    <a:pt x="10" y="16"/>
                    <a:pt x="17" y="10"/>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8" name="Group 1167"/>
          <p:cNvGrpSpPr/>
          <p:nvPr/>
        </p:nvGrpSpPr>
        <p:grpSpPr>
          <a:xfrm>
            <a:off x="9845503" y="2679880"/>
            <a:ext cx="443522" cy="425702"/>
            <a:chOff x="20540663" y="5167313"/>
            <a:chExt cx="1066800" cy="1023938"/>
          </a:xfrm>
          <a:solidFill>
            <a:srgbClr val="002B4E"/>
          </a:solidFill>
        </p:grpSpPr>
        <p:sp>
          <p:nvSpPr>
            <p:cNvPr id="169" name="Freeform 71"/>
            <p:cNvSpPr>
              <a:spLocks noEditPoints="1"/>
            </p:cNvSpPr>
            <p:nvPr/>
          </p:nvSpPr>
          <p:spPr bwMode="auto">
            <a:xfrm>
              <a:off x="20540663" y="5167313"/>
              <a:ext cx="1066800" cy="1023938"/>
            </a:xfrm>
            <a:custGeom>
              <a:avLst/>
              <a:gdLst>
                <a:gd name="T0" fmla="*/ 61 w 347"/>
                <a:gd name="T1" fmla="*/ 261 h 333"/>
                <a:gd name="T2" fmla="*/ 204 w 347"/>
                <a:gd name="T3" fmla="*/ 261 h 333"/>
                <a:gd name="T4" fmla="*/ 273 w 347"/>
                <a:gd name="T5" fmla="*/ 329 h 333"/>
                <a:gd name="T6" fmla="*/ 281 w 347"/>
                <a:gd name="T7" fmla="*/ 333 h 333"/>
                <a:gd name="T8" fmla="*/ 286 w 347"/>
                <a:gd name="T9" fmla="*/ 332 h 333"/>
                <a:gd name="T10" fmla="*/ 294 w 347"/>
                <a:gd name="T11" fmla="*/ 321 h 333"/>
                <a:gd name="T12" fmla="*/ 294 w 347"/>
                <a:gd name="T13" fmla="*/ 260 h 333"/>
                <a:gd name="T14" fmla="*/ 347 w 347"/>
                <a:gd name="T15" fmla="*/ 200 h 333"/>
                <a:gd name="T16" fmla="*/ 347 w 347"/>
                <a:gd name="T17" fmla="*/ 61 h 333"/>
                <a:gd name="T18" fmla="*/ 286 w 347"/>
                <a:gd name="T19" fmla="*/ 0 h 333"/>
                <a:gd name="T20" fmla="*/ 61 w 347"/>
                <a:gd name="T21" fmla="*/ 0 h 333"/>
                <a:gd name="T22" fmla="*/ 0 w 347"/>
                <a:gd name="T23" fmla="*/ 61 h 333"/>
                <a:gd name="T24" fmla="*/ 0 w 347"/>
                <a:gd name="T25" fmla="*/ 200 h 333"/>
                <a:gd name="T26" fmla="*/ 61 w 347"/>
                <a:gd name="T27" fmla="*/ 261 h 333"/>
                <a:gd name="T28" fmla="*/ 24 w 347"/>
                <a:gd name="T29" fmla="*/ 61 h 333"/>
                <a:gd name="T30" fmla="*/ 61 w 347"/>
                <a:gd name="T31" fmla="*/ 25 h 333"/>
                <a:gd name="T32" fmla="*/ 286 w 347"/>
                <a:gd name="T33" fmla="*/ 25 h 333"/>
                <a:gd name="T34" fmla="*/ 322 w 347"/>
                <a:gd name="T35" fmla="*/ 61 h 333"/>
                <a:gd name="T36" fmla="*/ 322 w 347"/>
                <a:gd name="T37" fmla="*/ 200 h 333"/>
                <a:gd name="T38" fmla="*/ 286 w 347"/>
                <a:gd name="T39" fmla="*/ 236 h 333"/>
                <a:gd name="T40" fmla="*/ 281 w 347"/>
                <a:gd name="T41" fmla="*/ 236 h 333"/>
                <a:gd name="T42" fmla="*/ 269 w 347"/>
                <a:gd name="T43" fmla="*/ 249 h 333"/>
                <a:gd name="T44" fmla="*/ 269 w 347"/>
                <a:gd name="T45" fmla="*/ 291 h 333"/>
                <a:gd name="T46" fmla="*/ 218 w 347"/>
                <a:gd name="T47" fmla="*/ 240 h 333"/>
                <a:gd name="T48" fmla="*/ 209 w 347"/>
                <a:gd name="T49" fmla="*/ 236 h 333"/>
                <a:gd name="T50" fmla="*/ 61 w 347"/>
                <a:gd name="T51" fmla="*/ 236 h 333"/>
                <a:gd name="T52" fmla="*/ 24 w 347"/>
                <a:gd name="T53" fmla="*/ 200 h 333"/>
                <a:gd name="T54" fmla="*/ 24 w 347"/>
                <a:gd name="T55" fmla="*/ 6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7" h="333">
                  <a:moveTo>
                    <a:pt x="61" y="261"/>
                  </a:moveTo>
                  <a:cubicBezTo>
                    <a:pt x="204" y="261"/>
                    <a:pt x="204" y="261"/>
                    <a:pt x="204" y="261"/>
                  </a:cubicBezTo>
                  <a:cubicBezTo>
                    <a:pt x="273" y="329"/>
                    <a:pt x="273" y="329"/>
                    <a:pt x="273" y="329"/>
                  </a:cubicBezTo>
                  <a:cubicBezTo>
                    <a:pt x="275" y="332"/>
                    <a:pt x="278" y="333"/>
                    <a:pt x="281" y="333"/>
                  </a:cubicBezTo>
                  <a:cubicBezTo>
                    <a:pt x="283" y="333"/>
                    <a:pt x="285" y="333"/>
                    <a:pt x="286" y="332"/>
                  </a:cubicBezTo>
                  <a:cubicBezTo>
                    <a:pt x="291" y="330"/>
                    <a:pt x="294" y="326"/>
                    <a:pt x="294" y="321"/>
                  </a:cubicBezTo>
                  <a:cubicBezTo>
                    <a:pt x="294" y="260"/>
                    <a:pt x="294" y="260"/>
                    <a:pt x="294" y="260"/>
                  </a:cubicBezTo>
                  <a:cubicBezTo>
                    <a:pt x="324" y="257"/>
                    <a:pt x="347" y="231"/>
                    <a:pt x="347" y="200"/>
                  </a:cubicBezTo>
                  <a:cubicBezTo>
                    <a:pt x="347" y="61"/>
                    <a:pt x="347" y="61"/>
                    <a:pt x="347" y="61"/>
                  </a:cubicBezTo>
                  <a:cubicBezTo>
                    <a:pt x="347" y="28"/>
                    <a:pt x="319" y="0"/>
                    <a:pt x="286" y="0"/>
                  </a:cubicBezTo>
                  <a:cubicBezTo>
                    <a:pt x="61" y="0"/>
                    <a:pt x="61" y="0"/>
                    <a:pt x="61" y="0"/>
                  </a:cubicBezTo>
                  <a:cubicBezTo>
                    <a:pt x="27" y="0"/>
                    <a:pt x="0" y="28"/>
                    <a:pt x="0" y="61"/>
                  </a:cubicBezTo>
                  <a:cubicBezTo>
                    <a:pt x="0" y="200"/>
                    <a:pt x="0" y="200"/>
                    <a:pt x="0" y="200"/>
                  </a:cubicBezTo>
                  <a:cubicBezTo>
                    <a:pt x="0" y="234"/>
                    <a:pt x="27" y="261"/>
                    <a:pt x="61" y="261"/>
                  </a:cubicBezTo>
                  <a:close/>
                  <a:moveTo>
                    <a:pt x="24" y="61"/>
                  </a:moveTo>
                  <a:cubicBezTo>
                    <a:pt x="24" y="41"/>
                    <a:pt x="41" y="25"/>
                    <a:pt x="61" y="25"/>
                  </a:cubicBezTo>
                  <a:cubicBezTo>
                    <a:pt x="286" y="25"/>
                    <a:pt x="286" y="25"/>
                    <a:pt x="286" y="25"/>
                  </a:cubicBezTo>
                  <a:cubicBezTo>
                    <a:pt x="306" y="25"/>
                    <a:pt x="322" y="41"/>
                    <a:pt x="322" y="61"/>
                  </a:cubicBezTo>
                  <a:cubicBezTo>
                    <a:pt x="322" y="200"/>
                    <a:pt x="322" y="200"/>
                    <a:pt x="322" y="200"/>
                  </a:cubicBezTo>
                  <a:cubicBezTo>
                    <a:pt x="322" y="220"/>
                    <a:pt x="306" y="236"/>
                    <a:pt x="286" y="236"/>
                  </a:cubicBezTo>
                  <a:cubicBezTo>
                    <a:pt x="281" y="236"/>
                    <a:pt x="281" y="236"/>
                    <a:pt x="281" y="236"/>
                  </a:cubicBezTo>
                  <a:cubicBezTo>
                    <a:pt x="275" y="236"/>
                    <a:pt x="269" y="242"/>
                    <a:pt x="269" y="249"/>
                  </a:cubicBezTo>
                  <a:cubicBezTo>
                    <a:pt x="269" y="291"/>
                    <a:pt x="269" y="291"/>
                    <a:pt x="269" y="291"/>
                  </a:cubicBezTo>
                  <a:cubicBezTo>
                    <a:pt x="218" y="240"/>
                    <a:pt x="218" y="240"/>
                    <a:pt x="218" y="240"/>
                  </a:cubicBezTo>
                  <a:cubicBezTo>
                    <a:pt x="216" y="238"/>
                    <a:pt x="212" y="236"/>
                    <a:pt x="209" y="236"/>
                  </a:cubicBezTo>
                  <a:cubicBezTo>
                    <a:pt x="61" y="236"/>
                    <a:pt x="61" y="236"/>
                    <a:pt x="61" y="236"/>
                  </a:cubicBezTo>
                  <a:cubicBezTo>
                    <a:pt x="41" y="236"/>
                    <a:pt x="24" y="220"/>
                    <a:pt x="24" y="200"/>
                  </a:cubicBez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0" name="Freeform 72"/>
            <p:cNvSpPr>
              <a:spLocks/>
            </p:cNvSpPr>
            <p:nvPr/>
          </p:nvSpPr>
          <p:spPr bwMode="auto">
            <a:xfrm>
              <a:off x="20762913" y="5432426"/>
              <a:ext cx="623887" cy="76200"/>
            </a:xfrm>
            <a:custGeom>
              <a:avLst/>
              <a:gdLst>
                <a:gd name="T0" fmla="*/ 12 w 203"/>
                <a:gd name="T1" fmla="*/ 25 h 25"/>
                <a:gd name="T2" fmla="*/ 191 w 203"/>
                <a:gd name="T3" fmla="*/ 25 h 25"/>
                <a:gd name="T4" fmla="*/ 203 w 203"/>
                <a:gd name="T5" fmla="*/ 13 h 25"/>
                <a:gd name="T6" fmla="*/ 191 w 203"/>
                <a:gd name="T7" fmla="*/ 0 h 25"/>
                <a:gd name="T8" fmla="*/ 12 w 203"/>
                <a:gd name="T9" fmla="*/ 0 h 25"/>
                <a:gd name="T10" fmla="*/ 0 w 203"/>
                <a:gd name="T11" fmla="*/ 13 h 25"/>
                <a:gd name="T12" fmla="*/ 12 w 2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3" h="25">
                  <a:moveTo>
                    <a:pt x="12" y="25"/>
                  </a:moveTo>
                  <a:cubicBezTo>
                    <a:pt x="191" y="25"/>
                    <a:pt x="191" y="25"/>
                    <a:pt x="191" y="25"/>
                  </a:cubicBezTo>
                  <a:cubicBezTo>
                    <a:pt x="198" y="25"/>
                    <a:pt x="203" y="19"/>
                    <a:pt x="203" y="13"/>
                  </a:cubicBezTo>
                  <a:cubicBezTo>
                    <a:pt x="203" y="6"/>
                    <a:pt x="198" y="0"/>
                    <a:pt x="191" y="0"/>
                  </a:cubicBezTo>
                  <a:cubicBezTo>
                    <a:pt x="12" y="0"/>
                    <a:pt x="12" y="0"/>
                    <a:pt x="12" y="0"/>
                  </a:cubicBezTo>
                  <a:cubicBezTo>
                    <a:pt x="5" y="0"/>
                    <a:pt x="0" y="6"/>
                    <a:pt x="0" y="13"/>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1" name="Freeform 73"/>
            <p:cNvSpPr>
              <a:spLocks/>
            </p:cNvSpPr>
            <p:nvPr/>
          </p:nvSpPr>
          <p:spPr bwMode="auto">
            <a:xfrm>
              <a:off x="20762913" y="5643563"/>
              <a:ext cx="623887" cy="74613"/>
            </a:xfrm>
            <a:custGeom>
              <a:avLst/>
              <a:gdLst>
                <a:gd name="T0" fmla="*/ 12 w 203"/>
                <a:gd name="T1" fmla="*/ 24 h 24"/>
                <a:gd name="T2" fmla="*/ 191 w 203"/>
                <a:gd name="T3" fmla="*/ 24 h 24"/>
                <a:gd name="T4" fmla="*/ 203 w 203"/>
                <a:gd name="T5" fmla="*/ 12 h 24"/>
                <a:gd name="T6" fmla="*/ 191 w 203"/>
                <a:gd name="T7" fmla="*/ 0 h 24"/>
                <a:gd name="T8" fmla="*/ 12 w 203"/>
                <a:gd name="T9" fmla="*/ 0 h 24"/>
                <a:gd name="T10" fmla="*/ 0 w 203"/>
                <a:gd name="T11" fmla="*/ 12 h 24"/>
                <a:gd name="T12" fmla="*/ 12 w 20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03" h="24">
                  <a:moveTo>
                    <a:pt x="12" y="24"/>
                  </a:moveTo>
                  <a:cubicBezTo>
                    <a:pt x="191" y="24"/>
                    <a:pt x="191" y="24"/>
                    <a:pt x="191" y="24"/>
                  </a:cubicBezTo>
                  <a:cubicBezTo>
                    <a:pt x="198" y="24"/>
                    <a:pt x="203" y="18"/>
                    <a:pt x="203" y="12"/>
                  </a:cubicBezTo>
                  <a:cubicBezTo>
                    <a:pt x="203" y="5"/>
                    <a:pt x="198" y="0"/>
                    <a:pt x="191" y="0"/>
                  </a:cubicBezTo>
                  <a:cubicBezTo>
                    <a:pt x="12" y="0"/>
                    <a:pt x="12" y="0"/>
                    <a:pt x="12" y="0"/>
                  </a:cubicBezTo>
                  <a:cubicBezTo>
                    <a:pt x="5" y="0"/>
                    <a:pt x="0" y="5"/>
                    <a:pt x="0" y="12"/>
                  </a:cubicBezTo>
                  <a:cubicBezTo>
                    <a:pt x="0" y="18"/>
                    <a:pt x="5" y="24"/>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4" name="Group 1163"/>
          <p:cNvGrpSpPr/>
          <p:nvPr/>
        </p:nvGrpSpPr>
        <p:grpSpPr>
          <a:xfrm>
            <a:off x="5419468" y="2704301"/>
            <a:ext cx="280501" cy="376861"/>
            <a:chOff x="10802938" y="5226051"/>
            <a:chExt cx="674687" cy="906463"/>
          </a:xfrm>
          <a:solidFill>
            <a:srgbClr val="002B4E"/>
          </a:solidFill>
        </p:grpSpPr>
        <p:sp>
          <p:nvSpPr>
            <p:cNvPr id="172" name="Freeform 74"/>
            <p:cNvSpPr>
              <a:spLocks noEditPoints="1"/>
            </p:cNvSpPr>
            <p:nvPr/>
          </p:nvSpPr>
          <p:spPr bwMode="auto">
            <a:xfrm>
              <a:off x="10802938" y="5226051"/>
              <a:ext cx="674687" cy="906463"/>
            </a:xfrm>
            <a:custGeom>
              <a:avLst/>
              <a:gdLst>
                <a:gd name="T0" fmla="*/ 158 w 220"/>
                <a:gd name="T1" fmla="*/ 295 h 295"/>
                <a:gd name="T2" fmla="*/ 165 w 220"/>
                <a:gd name="T3" fmla="*/ 293 h 295"/>
                <a:gd name="T4" fmla="*/ 216 w 220"/>
                <a:gd name="T5" fmla="*/ 247 h 295"/>
                <a:gd name="T6" fmla="*/ 220 w 220"/>
                <a:gd name="T7" fmla="*/ 239 h 295"/>
                <a:gd name="T8" fmla="*/ 220 w 220"/>
                <a:gd name="T9" fmla="*/ 10 h 295"/>
                <a:gd name="T10" fmla="*/ 210 w 220"/>
                <a:gd name="T11" fmla="*/ 0 h 295"/>
                <a:gd name="T12" fmla="*/ 10 w 220"/>
                <a:gd name="T13" fmla="*/ 0 h 295"/>
                <a:gd name="T14" fmla="*/ 0 w 220"/>
                <a:gd name="T15" fmla="*/ 10 h 295"/>
                <a:gd name="T16" fmla="*/ 0 w 220"/>
                <a:gd name="T17" fmla="*/ 286 h 295"/>
                <a:gd name="T18" fmla="*/ 10 w 220"/>
                <a:gd name="T19" fmla="*/ 295 h 295"/>
                <a:gd name="T20" fmla="*/ 158 w 220"/>
                <a:gd name="T21" fmla="*/ 295 h 295"/>
                <a:gd name="T22" fmla="*/ 19 w 220"/>
                <a:gd name="T23" fmla="*/ 19 h 295"/>
                <a:gd name="T24" fmla="*/ 200 w 220"/>
                <a:gd name="T25" fmla="*/ 19 h 295"/>
                <a:gd name="T26" fmla="*/ 200 w 220"/>
                <a:gd name="T27" fmla="*/ 234 h 295"/>
                <a:gd name="T28" fmla="*/ 155 w 220"/>
                <a:gd name="T29" fmla="*/ 234 h 295"/>
                <a:gd name="T30" fmla="*/ 155 w 220"/>
                <a:gd name="T31" fmla="*/ 275 h 295"/>
                <a:gd name="T32" fmla="*/ 155 w 220"/>
                <a:gd name="T33" fmla="*/ 276 h 295"/>
                <a:gd name="T34" fmla="*/ 19 w 220"/>
                <a:gd name="T35" fmla="*/ 276 h 295"/>
                <a:gd name="T36" fmla="*/ 19 w 220"/>
                <a:gd name="T37" fmla="*/ 1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95">
                  <a:moveTo>
                    <a:pt x="158" y="295"/>
                  </a:moveTo>
                  <a:cubicBezTo>
                    <a:pt x="161" y="295"/>
                    <a:pt x="163" y="295"/>
                    <a:pt x="165" y="293"/>
                  </a:cubicBezTo>
                  <a:cubicBezTo>
                    <a:pt x="216" y="247"/>
                    <a:pt x="216" y="247"/>
                    <a:pt x="216" y="247"/>
                  </a:cubicBezTo>
                  <a:cubicBezTo>
                    <a:pt x="218" y="245"/>
                    <a:pt x="220" y="242"/>
                    <a:pt x="220" y="239"/>
                  </a:cubicBezTo>
                  <a:cubicBezTo>
                    <a:pt x="220" y="10"/>
                    <a:pt x="220" y="10"/>
                    <a:pt x="220" y="10"/>
                  </a:cubicBezTo>
                  <a:cubicBezTo>
                    <a:pt x="220" y="4"/>
                    <a:pt x="215" y="0"/>
                    <a:pt x="210" y="0"/>
                  </a:cubicBezTo>
                  <a:cubicBezTo>
                    <a:pt x="10" y="0"/>
                    <a:pt x="10" y="0"/>
                    <a:pt x="10" y="0"/>
                  </a:cubicBezTo>
                  <a:cubicBezTo>
                    <a:pt x="4" y="0"/>
                    <a:pt x="0" y="4"/>
                    <a:pt x="0" y="10"/>
                  </a:cubicBezTo>
                  <a:cubicBezTo>
                    <a:pt x="0" y="286"/>
                    <a:pt x="0" y="286"/>
                    <a:pt x="0" y="286"/>
                  </a:cubicBezTo>
                  <a:cubicBezTo>
                    <a:pt x="0" y="291"/>
                    <a:pt x="4" y="295"/>
                    <a:pt x="10" y="295"/>
                  </a:cubicBezTo>
                  <a:lnTo>
                    <a:pt x="158" y="295"/>
                  </a:lnTo>
                  <a:close/>
                  <a:moveTo>
                    <a:pt x="19" y="19"/>
                  </a:moveTo>
                  <a:cubicBezTo>
                    <a:pt x="200" y="19"/>
                    <a:pt x="200" y="19"/>
                    <a:pt x="200" y="19"/>
                  </a:cubicBezTo>
                  <a:cubicBezTo>
                    <a:pt x="200" y="234"/>
                    <a:pt x="200" y="234"/>
                    <a:pt x="200" y="234"/>
                  </a:cubicBezTo>
                  <a:cubicBezTo>
                    <a:pt x="155" y="234"/>
                    <a:pt x="155" y="234"/>
                    <a:pt x="155" y="234"/>
                  </a:cubicBezTo>
                  <a:cubicBezTo>
                    <a:pt x="155" y="275"/>
                    <a:pt x="155" y="275"/>
                    <a:pt x="155" y="275"/>
                  </a:cubicBezTo>
                  <a:cubicBezTo>
                    <a:pt x="155" y="276"/>
                    <a:pt x="155" y="276"/>
                    <a:pt x="155" y="276"/>
                  </a:cubicBezTo>
                  <a:cubicBezTo>
                    <a:pt x="19" y="276"/>
                    <a:pt x="19" y="276"/>
                    <a:pt x="19" y="276"/>
                  </a:cubicBezTo>
                  <a:lnTo>
                    <a:pt x="1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3" name="Freeform 75"/>
            <p:cNvSpPr>
              <a:spLocks noEditPoints="1"/>
            </p:cNvSpPr>
            <p:nvPr/>
          </p:nvSpPr>
          <p:spPr bwMode="auto">
            <a:xfrm>
              <a:off x="11026775" y="5754688"/>
              <a:ext cx="184150" cy="184150"/>
            </a:xfrm>
            <a:custGeom>
              <a:avLst/>
              <a:gdLst>
                <a:gd name="T0" fmla="*/ 54 w 60"/>
                <a:gd name="T1" fmla="*/ 0 h 60"/>
                <a:gd name="T2" fmla="*/ 5 w 60"/>
                <a:gd name="T3" fmla="*/ 0 h 60"/>
                <a:gd name="T4" fmla="*/ 0 w 60"/>
                <a:gd name="T5" fmla="*/ 5 h 60"/>
                <a:gd name="T6" fmla="*/ 0 w 60"/>
                <a:gd name="T7" fmla="*/ 55 h 60"/>
                <a:gd name="T8" fmla="*/ 5 w 60"/>
                <a:gd name="T9" fmla="*/ 60 h 60"/>
                <a:gd name="T10" fmla="*/ 54 w 60"/>
                <a:gd name="T11" fmla="*/ 60 h 60"/>
                <a:gd name="T12" fmla="*/ 60 w 60"/>
                <a:gd name="T13" fmla="*/ 55 h 60"/>
                <a:gd name="T14" fmla="*/ 60 w 60"/>
                <a:gd name="T15" fmla="*/ 5 h 60"/>
                <a:gd name="T16" fmla="*/ 54 w 60"/>
                <a:gd name="T17" fmla="*/ 0 h 60"/>
                <a:gd name="T18" fmla="*/ 49 w 60"/>
                <a:gd name="T19" fmla="*/ 50 h 60"/>
                <a:gd name="T20" fmla="*/ 10 w 60"/>
                <a:gd name="T21" fmla="*/ 50 h 60"/>
                <a:gd name="T22" fmla="*/ 10 w 60"/>
                <a:gd name="T23" fmla="*/ 11 h 60"/>
                <a:gd name="T24" fmla="*/ 49 w 60"/>
                <a:gd name="T25" fmla="*/ 11 h 60"/>
                <a:gd name="T26" fmla="*/ 49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4" y="0"/>
                  </a:moveTo>
                  <a:cubicBezTo>
                    <a:pt x="5" y="0"/>
                    <a:pt x="5" y="0"/>
                    <a:pt x="5" y="0"/>
                  </a:cubicBezTo>
                  <a:cubicBezTo>
                    <a:pt x="2" y="0"/>
                    <a:pt x="0" y="3"/>
                    <a:pt x="0" y="5"/>
                  </a:cubicBezTo>
                  <a:cubicBezTo>
                    <a:pt x="0" y="55"/>
                    <a:pt x="0" y="55"/>
                    <a:pt x="0" y="55"/>
                  </a:cubicBezTo>
                  <a:cubicBezTo>
                    <a:pt x="0" y="58"/>
                    <a:pt x="2" y="60"/>
                    <a:pt x="5" y="60"/>
                  </a:cubicBezTo>
                  <a:cubicBezTo>
                    <a:pt x="54" y="60"/>
                    <a:pt x="54" y="60"/>
                    <a:pt x="54" y="60"/>
                  </a:cubicBezTo>
                  <a:cubicBezTo>
                    <a:pt x="57" y="60"/>
                    <a:pt x="60" y="58"/>
                    <a:pt x="60" y="55"/>
                  </a:cubicBezTo>
                  <a:cubicBezTo>
                    <a:pt x="60" y="5"/>
                    <a:pt x="60" y="5"/>
                    <a:pt x="60" y="5"/>
                  </a:cubicBezTo>
                  <a:cubicBezTo>
                    <a:pt x="60" y="3"/>
                    <a:pt x="57" y="0"/>
                    <a:pt x="54" y="0"/>
                  </a:cubicBezTo>
                  <a:close/>
                  <a:moveTo>
                    <a:pt x="49" y="50"/>
                  </a:moveTo>
                  <a:cubicBezTo>
                    <a:pt x="10" y="50"/>
                    <a:pt x="10" y="50"/>
                    <a:pt x="10" y="50"/>
                  </a:cubicBezTo>
                  <a:cubicBezTo>
                    <a:pt x="10" y="11"/>
                    <a:pt x="10" y="11"/>
                    <a:pt x="10" y="11"/>
                  </a:cubicBezTo>
                  <a:cubicBezTo>
                    <a:pt x="49" y="11"/>
                    <a:pt x="49" y="11"/>
                    <a:pt x="49" y="11"/>
                  </a:cubicBezTo>
                  <a:lnTo>
                    <a:pt x="4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4" name="Freeform 76"/>
            <p:cNvSpPr>
              <a:spLocks/>
            </p:cNvSpPr>
            <p:nvPr/>
          </p:nvSpPr>
          <p:spPr bwMode="auto">
            <a:xfrm>
              <a:off x="11029950" y="5511801"/>
              <a:ext cx="177800" cy="177800"/>
            </a:xfrm>
            <a:custGeom>
              <a:avLst/>
              <a:gdLst>
                <a:gd name="T0" fmla="*/ 58 w 58"/>
                <a:gd name="T1" fmla="*/ 4 h 58"/>
                <a:gd name="T2" fmla="*/ 58 w 58"/>
                <a:gd name="T3" fmla="*/ 4 h 58"/>
                <a:gd name="T4" fmla="*/ 53 w 58"/>
                <a:gd name="T5" fmla="*/ 0 h 58"/>
                <a:gd name="T6" fmla="*/ 4 w 58"/>
                <a:gd name="T7" fmla="*/ 0 h 58"/>
                <a:gd name="T8" fmla="*/ 0 w 58"/>
                <a:gd name="T9" fmla="*/ 4 h 58"/>
                <a:gd name="T10" fmla="*/ 0 w 58"/>
                <a:gd name="T11" fmla="*/ 53 h 58"/>
                <a:gd name="T12" fmla="*/ 4 w 58"/>
                <a:gd name="T13" fmla="*/ 58 h 58"/>
                <a:gd name="T14" fmla="*/ 53 w 58"/>
                <a:gd name="T15" fmla="*/ 58 h 58"/>
                <a:gd name="T16" fmla="*/ 58 w 58"/>
                <a:gd name="T17" fmla="*/ 53 h 58"/>
                <a:gd name="T18" fmla="*/ 58 w 58"/>
                <a:gd name="T19" fmla="*/ 36 h 58"/>
                <a:gd name="T20" fmla="*/ 50 w 58"/>
                <a:gd name="T21" fmla="*/ 44 h 58"/>
                <a:gd name="T22" fmla="*/ 49 w 58"/>
                <a:gd name="T23" fmla="*/ 44 h 58"/>
                <a:gd name="T24" fmla="*/ 49 w 58"/>
                <a:gd name="T25" fmla="*/ 49 h 58"/>
                <a:gd name="T26" fmla="*/ 9 w 58"/>
                <a:gd name="T27" fmla="*/ 49 h 58"/>
                <a:gd name="T28" fmla="*/ 9 w 58"/>
                <a:gd name="T29" fmla="*/ 8 h 58"/>
                <a:gd name="T30" fmla="*/ 49 w 58"/>
                <a:gd name="T31" fmla="*/ 8 h 58"/>
                <a:gd name="T32" fmla="*/ 49 w 58"/>
                <a:gd name="T33" fmla="*/ 13 h 58"/>
                <a:gd name="T34" fmla="*/ 58 w 58"/>
                <a:gd name="T3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58" y="4"/>
                  </a:moveTo>
                  <a:cubicBezTo>
                    <a:pt x="58" y="4"/>
                    <a:pt x="58" y="4"/>
                    <a:pt x="58" y="4"/>
                  </a:cubicBezTo>
                  <a:cubicBezTo>
                    <a:pt x="58" y="2"/>
                    <a:pt x="56" y="0"/>
                    <a:pt x="53" y="0"/>
                  </a:cubicBezTo>
                  <a:cubicBezTo>
                    <a:pt x="4" y="0"/>
                    <a:pt x="4" y="0"/>
                    <a:pt x="4" y="0"/>
                  </a:cubicBezTo>
                  <a:cubicBezTo>
                    <a:pt x="2" y="0"/>
                    <a:pt x="0" y="2"/>
                    <a:pt x="0" y="4"/>
                  </a:cubicBezTo>
                  <a:cubicBezTo>
                    <a:pt x="0" y="53"/>
                    <a:pt x="0" y="53"/>
                    <a:pt x="0" y="53"/>
                  </a:cubicBezTo>
                  <a:cubicBezTo>
                    <a:pt x="0" y="56"/>
                    <a:pt x="2" y="58"/>
                    <a:pt x="4" y="58"/>
                  </a:cubicBezTo>
                  <a:cubicBezTo>
                    <a:pt x="53" y="58"/>
                    <a:pt x="53" y="58"/>
                    <a:pt x="53" y="58"/>
                  </a:cubicBezTo>
                  <a:cubicBezTo>
                    <a:pt x="56" y="58"/>
                    <a:pt x="58" y="56"/>
                    <a:pt x="58" y="53"/>
                  </a:cubicBezTo>
                  <a:cubicBezTo>
                    <a:pt x="58" y="36"/>
                    <a:pt x="58" y="36"/>
                    <a:pt x="58" y="36"/>
                  </a:cubicBezTo>
                  <a:cubicBezTo>
                    <a:pt x="50" y="44"/>
                    <a:pt x="50" y="44"/>
                    <a:pt x="50" y="44"/>
                  </a:cubicBezTo>
                  <a:cubicBezTo>
                    <a:pt x="49" y="44"/>
                    <a:pt x="49" y="44"/>
                    <a:pt x="49" y="44"/>
                  </a:cubicBezTo>
                  <a:cubicBezTo>
                    <a:pt x="49" y="49"/>
                    <a:pt x="49" y="49"/>
                    <a:pt x="49" y="49"/>
                  </a:cubicBezTo>
                  <a:cubicBezTo>
                    <a:pt x="9" y="49"/>
                    <a:pt x="9" y="49"/>
                    <a:pt x="9" y="49"/>
                  </a:cubicBezTo>
                  <a:cubicBezTo>
                    <a:pt x="9" y="8"/>
                    <a:pt x="9" y="8"/>
                    <a:pt x="9" y="8"/>
                  </a:cubicBezTo>
                  <a:cubicBezTo>
                    <a:pt x="49" y="8"/>
                    <a:pt x="49" y="8"/>
                    <a:pt x="49" y="8"/>
                  </a:cubicBezTo>
                  <a:cubicBezTo>
                    <a:pt x="49" y="13"/>
                    <a:pt x="49" y="13"/>
                    <a:pt x="49" y="13"/>
                  </a:cubicBezTo>
                  <a:lnTo>
                    <a:pt x="5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5" name="Freeform 77"/>
            <p:cNvSpPr>
              <a:spLocks/>
            </p:cNvSpPr>
            <p:nvPr/>
          </p:nvSpPr>
          <p:spPr bwMode="auto">
            <a:xfrm>
              <a:off x="11093450" y="5508626"/>
              <a:ext cx="179387" cy="131763"/>
            </a:xfrm>
            <a:custGeom>
              <a:avLst/>
              <a:gdLst>
                <a:gd name="T0" fmla="*/ 46 w 58"/>
                <a:gd name="T1" fmla="*/ 2 h 43"/>
                <a:gd name="T2" fmla="*/ 21 w 58"/>
                <a:gd name="T3" fmla="*/ 27 h 43"/>
                <a:gd name="T4" fmla="*/ 12 w 58"/>
                <a:gd name="T5" fmla="*/ 18 h 43"/>
                <a:gd name="T6" fmla="*/ 2 w 58"/>
                <a:gd name="T7" fmla="*/ 18 h 43"/>
                <a:gd name="T8" fmla="*/ 2 w 58"/>
                <a:gd name="T9" fmla="*/ 27 h 43"/>
                <a:gd name="T10" fmla="*/ 17 w 58"/>
                <a:gd name="T11" fmla="*/ 41 h 43"/>
                <a:gd name="T12" fmla="*/ 21 w 58"/>
                <a:gd name="T13" fmla="*/ 43 h 43"/>
                <a:gd name="T14" fmla="*/ 26 w 58"/>
                <a:gd name="T15" fmla="*/ 41 h 43"/>
                <a:gd name="T16" fmla="*/ 55 w 58"/>
                <a:gd name="T17" fmla="*/ 12 h 43"/>
                <a:gd name="T18" fmla="*/ 55 w 58"/>
                <a:gd name="T19" fmla="*/ 2 h 43"/>
                <a:gd name="T20" fmla="*/ 46 w 58"/>
                <a:gd name="T2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3">
                  <a:moveTo>
                    <a:pt x="46" y="2"/>
                  </a:moveTo>
                  <a:cubicBezTo>
                    <a:pt x="21" y="27"/>
                    <a:pt x="21" y="27"/>
                    <a:pt x="21" y="27"/>
                  </a:cubicBezTo>
                  <a:cubicBezTo>
                    <a:pt x="12" y="18"/>
                    <a:pt x="12" y="18"/>
                    <a:pt x="12" y="18"/>
                  </a:cubicBezTo>
                  <a:cubicBezTo>
                    <a:pt x="9" y="15"/>
                    <a:pt x="5" y="15"/>
                    <a:pt x="2" y="18"/>
                  </a:cubicBezTo>
                  <a:cubicBezTo>
                    <a:pt x="0" y="20"/>
                    <a:pt x="0" y="25"/>
                    <a:pt x="2" y="27"/>
                  </a:cubicBezTo>
                  <a:cubicBezTo>
                    <a:pt x="17" y="41"/>
                    <a:pt x="17" y="41"/>
                    <a:pt x="17" y="41"/>
                  </a:cubicBezTo>
                  <a:cubicBezTo>
                    <a:pt x="18" y="43"/>
                    <a:pt x="20" y="43"/>
                    <a:pt x="21" y="43"/>
                  </a:cubicBezTo>
                  <a:cubicBezTo>
                    <a:pt x="23" y="43"/>
                    <a:pt x="25" y="43"/>
                    <a:pt x="26" y="41"/>
                  </a:cubicBezTo>
                  <a:cubicBezTo>
                    <a:pt x="55" y="12"/>
                    <a:pt x="55" y="12"/>
                    <a:pt x="55" y="12"/>
                  </a:cubicBezTo>
                  <a:cubicBezTo>
                    <a:pt x="58" y="9"/>
                    <a:pt x="58" y="5"/>
                    <a:pt x="55" y="2"/>
                  </a:cubicBezTo>
                  <a:cubicBezTo>
                    <a:pt x="53" y="0"/>
                    <a:pt x="49" y="0"/>
                    <a:pt x="4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6" name="Rectangle 78"/>
            <p:cNvSpPr>
              <a:spLocks noChangeArrowheads="1"/>
            </p:cNvSpPr>
            <p:nvPr/>
          </p:nvSpPr>
          <p:spPr bwMode="auto">
            <a:xfrm>
              <a:off x="10941050" y="5370513"/>
              <a:ext cx="395287"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2" name="Group 1161"/>
          <p:cNvGrpSpPr/>
          <p:nvPr/>
        </p:nvGrpSpPr>
        <p:grpSpPr>
          <a:xfrm>
            <a:off x="3152972" y="2681321"/>
            <a:ext cx="289742" cy="425702"/>
            <a:chOff x="5807075" y="5170488"/>
            <a:chExt cx="696913" cy="1023938"/>
          </a:xfrm>
          <a:solidFill>
            <a:srgbClr val="002B4E"/>
          </a:solidFill>
        </p:grpSpPr>
        <p:sp>
          <p:nvSpPr>
            <p:cNvPr id="177" name="Freeform 79"/>
            <p:cNvSpPr>
              <a:spLocks/>
            </p:cNvSpPr>
            <p:nvPr/>
          </p:nvSpPr>
          <p:spPr bwMode="auto">
            <a:xfrm>
              <a:off x="5807075" y="5849938"/>
              <a:ext cx="246062" cy="344488"/>
            </a:xfrm>
            <a:custGeom>
              <a:avLst/>
              <a:gdLst>
                <a:gd name="T0" fmla="*/ 7 w 80"/>
                <a:gd name="T1" fmla="*/ 107 h 112"/>
                <a:gd name="T2" fmla="*/ 29 w 80"/>
                <a:gd name="T3" fmla="*/ 103 h 112"/>
                <a:gd name="T4" fmla="*/ 80 w 80"/>
                <a:gd name="T5" fmla="*/ 28 h 112"/>
                <a:gd name="T6" fmla="*/ 61 w 80"/>
                <a:gd name="T7" fmla="*/ 0 h 112"/>
                <a:gd name="T8" fmla="*/ 3 w 80"/>
                <a:gd name="T9" fmla="*/ 85 h 112"/>
                <a:gd name="T10" fmla="*/ 0 w 80"/>
                <a:gd name="T11" fmla="*/ 94 h 112"/>
                <a:gd name="T12" fmla="*/ 7 w 80"/>
                <a:gd name="T13" fmla="*/ 107 h 112"/>
              </a:gdLst>
              <a:ahLst/>
              <a:cxnLst>
                <a:cxn ang="0">
                  <a:pos x="T0" y="T1"/>
                </a:cxn>
                <a:cxn ang="0">
                  <a:pos x="T2" y="T3"/>
                </a:cxn>
                <a:cxn ang="0">
                  <a:pos x="T4" y="T5"/>
                </a:cxn>
                <a:cxn ang="0">
                  <a:pos x="T6" y="T7"/>
                </a:cxn>
                <a:cxn ang="0">
                  <a:pos x="T8" y="T9"/>
                </a:cxn>
                <a:cxn ang="0">
                  <a:pos x="T10" y="T11"/>
                </a:cxn>
                <a:cxn ang="0">
                  <a:pos x="T12" y="T13"/>
                </a:cxn>
              </a:cxnLst>
              <a:rect l="0" t="0" r="r" b="b"/>
              <a:pathLst>
                <a:path w="80" h="112">
                  <a:moveTo>
                    <a:pt x="7" y="107"/>
                  </a:moveTo>
                  <a:cubicBezTo>
                    <a:pt x="14" y="112"/>
                    <a:pt x="24" y="110"/>
                    <a:pt x="29" y="103"/>
                  </a:cubicBezTo>
                  <a:cubicBezTo>
                    <a:pt x="31" y="99"/>
                    <a:pt x="56" y="63"/>
                    <a:pt x="80" y="28"/>
                  </a:cubicBezTo>
                  <a:cubicBezTo>
                    <a:pt x="61" y="0"/>
                    <a:pt x="61" y="0"/>
                    <a:pt x="61" y="0"/>
                  </a:cubicBezTo>
                  <a:cubicBezTo>
                    <a:pt x="33" y="41"/>
                    <a:pt x="5" y="83"/>
                    <a:pt x="3" y="85"/>
                  </a:cubicBezTo>
                  <a:cubicBezTo>
                    <a:pt x="1" y="88"/>
                    <a:pt x="0" y="91"/>
                    <a:pt x="0" y="94"/>
                  </a:cubicBezTo>
                  <a:cubicBezTo>
                    <a:pt x="0" y="99"/>
                    <a:pt x="3" y="104"/>
                    <a:pt x="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8" name="Oval 80"/>
            <p:cNvSpPr>
              <a:spLocks noChangeArrowheads="1"/>
            </p:cNvSpPr>
            <p:nvPr/>
          </p:nvSpPr>
          <p:spPr bwMode="auto">
            <a:xfrm>
              <a:off x="5954713" y="5170488"/>
              <a:ext cx="17462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9" name="Freeform 81"/>
            <p:cNvSpPr>
              <a:spLocks noEditPoints="1"/>
            </p:cNvSpPr>
            <p:nvPr/>
          </p:nvSpPr>
          <p:spPr bwMode="auto">
            <a:xfrm>
              <a:off x="5818188" y="5376863"/>
              <a:ext cx="685800" cy="817563"/>
            </a:xfrm>
            <a:custGeom>
              <a:avLst/>
              <a:gdLst>
                <a:gd name="T0" fmla="*/ 215 w 223"/>
                <a:gd name="T1" fmla="*/ 121 h 266"/>
                <a:gd name="T2" fmla="*/ 193 w 223"/>
                <a:gd name="T3" fmla="*/ 121 h 266"/>
                <a:gd name="T4" fmla="*/ 193 w 223"/>
                <a:gd name="T5" fmla="*/ 110 h 266"/>
                <a:gd name="T6" fmla="*/ 187 w 223"/>
                <a:gd name="T7" fmla="*/ 104 h 266"/>
                <a:gd name="T8" fmla="*/ 176 w 223"/>
                <a:gd name="T9" fmla="*/ 104 h 266"/>
                <a:gd name="T10" fmla="*/ 174 w 223"/>
                <a:gd name="T11" fmla="*/ 96 h 266"/>
                <a:gd name="T12" fmla="*/ 113 w 223"/>
                <a:gd name="T13" fmla="*/ 9 h 266"/>
                <a:gd name="T14" fmla="*/ 96 w 223"/>
                <a:gd name="T15" fmla="*/ 0 h 266"/>
                <a:gd name="T16" fmla="*/ 51 w 223"/>
                <a:gd name="T17" fmla="*/ 0 h 266"/>
                <a:gd name="T18" fmla="*/ 36 w 223"/>
                <a:gd name="T19" fmla="*/ 7 h 266"/>
                <a:gd name="T20" fmla="*/ 3 w 223"/>
                <a:gd name="T21" fmla="*/ 52 h 266"/>
                <a:gd name="T22" fmla="*/ 0 w 223"/>
                <a:gd name="T23" fmla="*/ 60 h 266"/>
                <a:gd name="T24" fmla="*/ 0 w 223"/>
                <a:gd name="T25" fmla="*/ 105 h 266"/>
                <a:gd name="T26" fmla="*/ 12 w 223"/>
                <a:gd name="T27" fmla="*/ 117 h 266"/>
                <a:gd name="T28" fmla="*/ 24 w 223"/>
                <a:gd name="T29" fmla="*/ 106 h 266"/>
                <a:gd name="T30" fmla="*/ 24 w 223"/>
                <a:gd name="T31" fmla="*/ 63 h 266"/>
                <a:gd name="T32" fmla="*/ 41 w 223"/>
                <a:gd name="T33" fmla="*/ 40 h 266"/>
                <a:gd name="T34" fmla="*/ 41 w 223"/>
                <a:gd name="T35" fmla="*/ 97 h 266"/>
                <a:gd name="T36" fmla="*/ 49 w 223"/>
                <a:gd name="T37" fmla="*/ 130 h 266"/>
                <a:gd name="T38" fmla="*/ 136 w 223"/>
                <a:gd name="T39" fmla="*/ 257 h 266"/>
                <a:gd name="T40" fmla="*/ 158 w 223"/>
                <a:gd name="T41" fmla="*/ 261 h 266"/>
                <a:gd name="T42" fmla="*/ 162 w 223"/>
                <a:gd name="T43" fmla="*/ 239 h 266"/>
                <a:gd name="T44" fmla="*/ 131 w 223"/>
                <a:gd name="T45" fmla="*/ 193 h 266"/>
                <a:gd name="T46" fmla="*/ 215 w 223"/>
                <a:gd name="T47" fmla="*/ 193 h 266"/>
                <a:gd name="T48" fmla="*/ 223 w 223"/>
                <a:gd name="T49" fmla="*/ 186 h 266"/>
                <a:gd name="T50" fmla="*/ 223 w 223"/>
                <a:gd name="T51" fmla="*/ 128 h 266"/>
                <a:gd name="T52" fmla="*/ 215 w 223"/>
                <a:gd name="T53" fmla="*/ 121 h 266"/>
                <a:gd name="T54" fmla="*/ 137 w 223"/>
                <a:gd name="T55" fmla="*/ 110 h 266"/>
                <a:gd name="T56" fmla="*/ 137 w 223"/>
                <a:gd name="T57" fmla="*/ 121 h 266"/>
                <a:gd name="T58" fmla="*/ 116 w 223"/>
                <a:gd name="T59" fmla="*/ 121 h 266"/>
                <a:gd name="T60" fmla="*/ 109 w 223"/>
                <a:gd name="T61" fmla="*/ 129 h 266"/>
                <a:gd name="T62" fmla="*/ 109 w 223"/>
                <a:gd name="T63" fmla="*/ 161 h 266"/>
                <a:gd name="T64" fmla="*/ 101 w 223"/>
                <a:gd name="T65" fmla="*/ 150 h 266"/>
                <a:gd name="T66" fmla="*/ 101 w 223"/>
                <a:gd name="T67" fmla="*/ 33 h 266"/>
                <a:gd name="T68" fmla="*/ 150 w 223"/>
                <a:gd name="T69" fmla="*/ 104 h 266"/>
                <a:gd name="T70" fmla="*/ 143 w 223"/>
                <a:gd name="T71" fmla="*/ 104 h 266"/>
                <a:gd name="T72" fmla="*/ 137 w 223"/>
                <a:gd name="T73" fmla="*/ 110 h 266"/>
                <a:gd name="T74" fmla="*/ 182 w 223"/>
                <a:gd name="T75" fmla="*/ 121 h 266"/>
                <a:gd name="T76" fmla="*/ 149 w 223"/>
                <a:gd name="T77" fmla="*/ 121 h 266"/>
                <a:gd name="T78" fmla="*/ 149 w 223"/>
                <a:gd name="T79" fmla="*/ 115 h 266"/>
                <a:gd name="T80" fmla="*/ 182 w 223"/>
                <a:gd name="T81" fmla="*/ 115 h 266"/>
                <a:gd name="T82" fmla="*/ 182 w 223"/>
                <a:gd name="T83" fmla="*/ 12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 h="266">
                  <a:moveTo>
                    <a:pt x="215" y="121"/>
                  </a:moveTo>
                  <a:cubicBezTo>
                    <a:pt x="193" y="121"/>
                    <a:pt x="193" y="121"/>
                    <a:pt x="193" y="121"/>
                  </a:cubicBezTo>
                  <a:cubicBezTo>
                    <a:pt x="193" y="110"/>
                    <a:pt x="193" y="110"/>
                    <a:pt x="193" y="110"/>
                  </a:cubicBezTo>
                  <a:cubicBezTo>
                    <a:pt x="193" y="107"/>
                    <a:pt x="191" y="104"/>
                    <a:pt x="187" y="104"/>
                  </a:cubicBezTo>
                  <a:cubicBezTo>
                    <a:pt x="176" y="104"/>
                    <a:pt x="176" y="104"/>
                    <a:pt x="176" y="104"/>
                  </a:cubicBezTo>
                  <a:cubicBezTo>
                    <a:pt x="176" y="102"/>
                    <a:pt x="175" y="99"/>
                    <a:pt x="174" y="96"/>
                  </a:cubicBezTo>
                  <a:cubicBezTo>
                    <a:pt x="171" y="93"/>
                    <a:pt x="113" y="9"/>
                    <a:pt x="113" y="9"/>
                  </a:cubicBezTo>
                  <a:cubicBezTo>
                    <a:pt x="109" y="2"/>
                    <a:pt x="103" y="0"/>
                    <a:pt x="96" y="0"/>
                  </a:cubicBezTo>
                  <a:cubicBezTo>
                    <a:pt x="51" y="0"/>
                    <a:pt x="51" y="0"/>
                    <a:pt x="51" y="0"/>
                  </a:cubicBezTo>
                  <a:cubicBezTo>
                    <a:pt x="46" y="0"/>
                    <a:pt x="39" y="2"/>
                    <a:pt x="36" y="7"/>
                  </a:cubicBezTo>
                  <a:cubicBezTo>
                    <a:pt x="36" y="7"/>
                    <a:pt x="9" y="44"/>
                    <a:pt x="3" y="52"/>
                  </a:cubicBezTo>
                  <a:cubicBezTo>
                    <a:pt x="1" y="55"/>
                    <a:pt x="0" y="58"/>
                    <a:pt x="0" y="60"/>
                  </a:cubicBezTo>
                  <a:cubicBezTo>
                    <a:pt x="0" y="66"/>
                    <a:pt x="0" y="96"/>
                    <a:pt x="0" y="105"/>
                  </a:cubicBezTo>
                  <a:cubicBezTo>
                    <a:pt x="0" y="112"/>
                    <a:pt x="6" y="117"/>
                    <a:pt x="12" y="117"/>
                  </a:cubicBezTo>
                  <a:cubicBezTo>
                    <a:pt x="19" y="117"/>
                    <a:pt x="24" y="112"/>
                    <a:pt x="24" y="106"/>
                  </a:cubicBezTo>
                  <a:cubicBezTo>
                    <a:pt x="24" y="103"/>
                    <a:pt x="24" y="76"/>
                    <a:pt x="24" y="63"/>
                  </a:cubicBezTo>
                  <a:cubicBezTo>
                    <a:pt x="28" y="58"/>
                    <a:pt x="34" y="49"/>
                    <a:pt x="41" y="40"/>
                  </a:cubicBezTo>
                  <a:cubicBezTo>
                    <a:pt x="41" y="97"/>
                    <a:pt x="41" y="97"/>
                    <a:pt x="41" y="97"/>
                  </a:cubicBezTo>
                  <a:cubicBezTo>
                    <a:pt x="41" y="110"/>
                    <a:pt x="43" y="120"/>
                    <a:pt x="49" y="130"/>
                  </a:cubicBezTo>
                  <a:cubicBezTo>
                    <a:pt x="69" y="159"/>
                    <a:pt x="132" y="251"/>
                    <a:pt x="136" y="257"/>
                  </a:cubicBezTo>
                  <a:cubicBezTo>
                    <a:pt x="141" y="264"/>
                    <a:pt x="151" y="266"/>
                    <a:pt x="158" y="261"/>
                  </a:cubicBezTo>
                  <a:cubicBezTo>
                    <a:pt x="166" y="256"/>
                    <a:pt x="167" y="246"/>
                    <a:pt x="162" y="239"/>
                  </a:cubicBezTo>
                  <a:cubicBezTo>
                    <a:pt x="161" y="237"/>
                    <a:pt x="148" y="218"/>
                    <a:pt x="131" y="193"/>
                  </a:cubicBezTo>
                  <a:cubicBezTo>
                    <a:pt x="215" y="193"/>
                    <a:pt x="215" y="193"/>
                    <a:pt x="215" y="193"/>
                  </a:cubicBezTo>
                  <a:cubicBezTo>
                    <a:pt x="219" y="193"/>
                    <a:pt x="223" y="190"/>
                    <a:pt x="223" y="186"/>
                  </a:cubicBezTo>
                  <a:cubicBezTo>
                    <a:pt x="223" y="128"/>
                    <a:pt x="223" y="128"/>
                    <a:pt x="223" y="128"/>
                  </a:cubicBezTo>
                  <a:cubicBezTo>
                    <a:pt x="223" y="124"/>
                    <a:pt x="219" y="121"/>
                    <a:pt x="215" y="121"/>
                  </a:cubicBezTo>
                  <a:close/>
                  <a:moveTo>
                    <a:pt x="137" y="110"/>
                  </a:moveTo>
                  <a:cubicBezTo>
                    <a:pt x="137" y="121"/>
                    <a:pt x="137" y="121"/>
                    <a:pt x="137" y="121"/>
                  </a:cubicBezTo>
                  <a:cubicBezTo>
                    <a:pt x="116" y="121"/>
                    <a:pt x="116" y="121"/>
                    <a:pt x="116" y="121"/>
                  </a:cubicBezTo>
                  <a:cubicBezTo>
                    <a:pt x="112" y="121"/>
                    <a:pt x="109" y="125"/>
                    <a:pt x="109" y="129"/>
                  </a:cubicBezTo>
                  <a:cubicBezTo>
                    <a:pt x="109" y="161"/>
                    <a:pt x="109" y="161"/>
                    <a:pt x="109" y="161"/>
                  </a:cubicBezTo>
                  <a:cubicBezTo>
                    <a:pt x="106" y="157"/>
                    <a:pt x="104" y="154"/>
                    <a:pt x="101" y="150"/>
                  </a:cubicBezTo>
                  <a:cubicBezTo>
                    <a:pt x="101" y="33"/>
                    <a:pt x="101" y="33"/>
                    <a:pt x="101" y="33"/>
                  </a:cubicBezTo>
                  <a:cubicBezTo>
                    <a:pt x="117" y="56"/>
                    <a:pt x="141" y="90"/>
                    <a:pt x="150" y="104"/>
                  </a:cubicBezTo>
                  <a:cubicBezTo>
                    <a:pt x="143" y="104"/>
                    <a:pt x="143" y="104"/>
                    <a:pt x="143" y="104"/>
                  </a:cubicBezTo>
                  <a:cubicBezTo>
                    <a:pt x="140" y="104"/>
                    <a:pt x="137" y="107"/>
                    <a:pt x="137" y="110"/>
                  </a:cubicBezTo>
                  <a:close/>
                  <a:moveTo>
                    <a:pt x="182" y="121"/>
                  </a:moveTo>
                  <a:cubicBezTo>
                    <a:pt x="149" y="121"/>
                    <a:pt x="149" y="121"/>
                    <a:pt x="149" y="121"/>
                  </a:cubicBezTo>
                  <a:cubicBezTo>
                    <a:pt x="149" y="115"/>
                    <a:pt x="149" y="115"/>
                    <a:pt x="149" y="115"/>
                  </a:cubicBezTo>
                  <a:cubicBezTo>
                    <a:pt x="182" y="115"/>
                    <a:pt x="182" y="115"/>
                    <a:pt x="182" y="115"/>
                  </a:cubicBezTo>
                  <a:lnTo>
                    <a:pt x="18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66" name="Group 1165"/>
          <p:cNvGrpSpPr/>
          <p:nvPr/>
        </p:nvGrpSpPr>
        <p:grpSpPr>
          <a:xfrm>
            <a:off x="7708556" y="2712252"/>
            <a:ext cx="229680" cy="361680"/>
            <a:chOff x="15852775" y="5245101"/>
            <a:chExt cx="552450" cy="869950"/>
          </a:xfrm>
          <a:solidFill>
            <a:srgbClr val="002B4E"/>
          </a:solidFill>
        </p:grpSpPr>
        <p:sp>
          <p:nvSpPr>
            <p:cNvPr id="180" name="Freeform 82"/>
            <p:cNvSpPr>
              <a:spLocks/>
            </p:cNvSpPr>
            <p:nvPr/>
          </p:nvSpPr>
          <p:spPr bwMode="auto">
            <a:xfrm>
              <a:off x="15852775" y="5349876"/>
              <a:ext cx="552450" cy="765175"/>
            </a:xfrm>
            <a:custGeom>
              <a:avLst/>
              <a:gdLst>
                <a:gd name="T0" fmla="*/ 159 w 180"/>
                <a:gd name="T1" fmla="*/ 0 h 249"/>
                <a:gd name="T2" fmla="*/ 122 w 180"/>
                <a:gd name="T3" fmla="*/ 0 h 249"/>
                <a:gd name="T4" fmla="*/ 122 w 180"/>
                <a:gd name="T5" fmla="*/ 5 h 249"/>
                <a:gd name="T6" fmla="*/ 118 w 180"/>
                <a:gd name="T7" fmla="*/ 9 h 249"/>
                <a:gd name="T8" fmla="*/ 159 w 180"/>
                <a:gd name="T9" fmla="*/ 9 h 249"/>
                <a:gd name="T10" fmla="*/ 172 w 180"/>
                <a:gd name="T11" fmla="*/ 22 h 249"/>
                <a:gd name="T12" fmla="*/ 172 w 180"/>
                <a:gd name="T13" fmla="*/ 228 h 249"/>
                <a:gd name="T14" fmla="*/ 159 w 180"/>
                <a:gd name="T15" fmla="*/ 241 h 249"/>
                <a:gd name="T16" fmla="*/ 21 w 180"/>
                <a:gd name="T17" fmla="*/ 241 h 249"/>
                <a:gd name="T18" fmla="*/ 8 w 180"/>
                <a:gd name="T19" fmla="*/ 228 h 249"/>
                <a:gd name="T20" fmla="*/ 8 w 180"/>
                <a:gd name="T21" fmla="*/ 22 h 249"/>
                <a:gd name="T22" fmla="*/ 21 w 180"/>
                <a:gd name="T23" fmla="*/ 9 h 249"/>
                <a:gd name="T24" fmla="*/ 62 w 180"/>
                <a:gd name="T25" fmla="*/ 9 h 249"/>
                <a:gd name="T26" fmla="*/ 58 w 180"/>
                <a:gd name="T27" fmla="*/ 5 h 249"/>
                <a:gd name="T28" fmla="*/ 58 w 180"/>
                <a:gd name="T29" fmla="*/ 0 h 249"/>
                <a:gd name="T30" fmla="*/ 21 w 180"/>
                <a:gd name="T31" fmla="*/ 0 h 249"/>
                <a:gd name="T32" fmla="*/ 0 w 180"/>
                <a:gd name="T33" fmla="*/ 22 h 249"/>
                <a:gd name="T34" fmla="*/ 0 w 180"/>
                <a:gd name="T35" fmla="*/ 228 h 249"/>
                <a:gd name="T36" fmla="*/ 21 w 180"/>
                <a:gd name="T37" fmla="*/ 249 h 249"/>
                <a:gd name="T38" fmla="*/ 159 w 180"/>
                <a:gd name="T39" fmla="*/ 249 h 249"/>
                <a:gd name="T40" fmla="*/ 180 w 180"/>
                <a:gd name="T41" fmla="*/ 228 h 249"/>
                <a:gd name="T42" fmla="*/ 180 w 180"/>
                <a:gd name="T43" fmla="*/ 22 h 249"/>
                <a:gd name="T44" fmla="*/ 159 w 180"/>
                <a:gd name="T4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249">
                  <a:moveTo>
                    <a:pt x="159" y="0"/>
                  </a:moveTo>
                  <a:cubicBezTo>
                    <a:pt x="122" y="0"/>
                    <a:pt x="122" y="0"/>
                    <a:pt x="122" y="0"/>
                  </a:cubicBezTo>
                  <a:cubicBezTo>
                    <a:pt x="122" y="5"/>
                    <a:pt x="122" y="5"/>
                    <a:pt x="122" y="5"/>
                  </a:cubicBezTo>
                  <a:cubicBezTo>
                    <a:pt x="122" y="7"/>
                    <a:pt x="120" y="9"/>
                    <a:pt x="118" y="9"/>
                  </a:cubicBezTo>
                  <a:cubicBezTo>
                    <a:pt x="159" y="9"/>
                    <a:pt x="159" y="9"/>
                    <a:pt x="159" y="9"/>
                  </a:cubicBezTo>
                  <a:cubicBezTo>
                    <a:pt x="166" y="9"/>
                    <a:pt x="172" y="15"/>
                    <a:pt x="172" y="22"/>
                  </a:cubicBezTo>
                  <a:cubicBezTo>
                    <a:pt x="172" y="228"/>
                    <a:pt x="172" y="228"/>
                    <a:pt x="172" y="228"/>
                  </a:cubicBezTo>
                  <a:cubicBezTo>
                    <a:pt x="172" y="235"/>
                    <a:pt x="166" y="241"/>
                    <a:pt x="159" y="241"/>
                  </a:cubicBezTo>
                  <a:cubicBezTo>
                    <a:pt x="21" y="241"/>
                    <a:pt x="21" y="241"/>
                    <a:pt x="21" y="241"/>
                  </a:cubicBezTo>
                  <a:cubicBezTo>
                    <a:pt x="14" y="241"/>
                    <a:pt x="8" y="235"/>
                    <a:pt x="8" y="228"/>
                  </a:cubicBezTo>
                  <a:cubicBezTo>
                    <a:pt x="8" y="22"/>
                    <a:pt x="8" y="22"/>
                    <a:pt x="8" y="22"/>
                  </a:cubicBezTo>
                  <a:cubicBezTo>
                    <a:pt x="8" y="15"/>
                    <a:pt x="14" y="9"/>
                    <a:pt x="21" y="9"/>
                  </a:cubicBezTo>
                  <a:cubicBezTo>
                    <a:pt x="62" y="9"/>
                    <a:pt x="62" y="9"/>
                    <a:pt x="62" y="9"/>
                  </a:cubicBezTo>
                  <a:cubicBezTo>
                    <a:pt x="60" y="9"/>
                    <a:pt x="58" y="7"/>
                    <a:pt x="58" y="5"/>
                  </a:cubicBezTo>
                  <a:cubicBezTo>
                    <a:pt x="58" y="0"/>
                    <a:pt x="58" y="0"/>
                    <a:pt x="58" y="0"/>
                  </a:cubicBezTo>
                  <a:cubicBezTo>
                    <a:pt x="21" y="0"/>
                    <a:pt x="21" y="0"/>
                    <a:pt x="21" y="0"/>
                  </a:cubicBezTo>
                  <a:cubicBezTo>
                    <a:pt x="9" y="0"/>
                    <a:pt x="0" y="10"/>
                    <a:pt x="0" y="22"/>
                  </a:cubicBezTo>
                  <a:cubicBezTo>
                    <a:pt x="0" y="228"/>
                    <a:pt x="0" y="228"/>
                    <a:pt x="0" y="228"/>
                  </a:cubicBezTo>
                  <a:cubicBezTo>
                    <a:pt x="0" y="240"/>
                    <a:pt x="9" y="249"/>
                    <a:pt x="21" y="249"/>
                  </a:cubicBezTo>
                  <a:cubicBezTo>
                    <a:pt x="159" y="249"/>
                    <a:pt x="159" y="249"/>
                    <a:pt x="159" y="249"/>
                  </a:cubicBezTo>
                  <a:cubicBezTo>
                    <a:pt x="170" y="249"/>
                    <a:pt x="180" y="240"/>
                    <a:pt x="180" y="228"/>
                  </a:cubicBezTo>
                  <a:cubicBezTo>
                    <a:pt x="180" y="22"/>
                    <a:pt x="180" y="22"/>
                    <a:pt x="180" y="22"/>
                  </a:cubicBezTo>
                  <a:cubicBezTo>
                    <a:pt x="180" y="10"/>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1" name="Freeform 83"/>
            <p:cNvSpPr>
              <a:spLocks/>
            </p:cNvSpPr>
            <p:nvPr/>
          </p:nvSpPr>
          <p:spPr bwMode="auto">
            <a:xfrm>
              <a:off x="16030575" y="5245101"/>
              <a:ext cx="196850" cy="104775"/>
            </a:xfrm>
            <a:custGeom>
              <a:avLst/>
              <a:gdLst>
                <a:gd name="T0" fmla="*/ 8 w 64"/>
                <a:gd name="T1" fmla="*/ 9 h 34"/>
                <a:gd name="T2" fmla="*/ 56 w 64"/>
                <a:gd name="T3" fmla="*/ 9 h 34"/>
                <a:gd name="T4" fmla="*/ 56 w 64"/>
                <a:gd name="T5" fmla="*/ 34 h 34"/>
                <a:gd name="T6" fmla="*/ 64 w 64"/>
                <a:gd name="T7" fmla="*/ 34 h 34"/>
                <a:gd name="T8" fmla="*/ 64 w 64"/>
                <a:gd name="T9" fmla="*/ 4 h 34"/>
                <a:gd name="T10" fmla="*/ 60 w 64"/>
                <a:gd name="T11" fmla="*/ 0 h 34"/>
                <a:gd name="T12" fmla="*/ 4 w 64"/>
                <a:gd name="T13" fmla="*/ 0 h 34"/>
                <a:gd name="T14" fmla="*/ 0 w 64"/>
                <a:gd name="T15" fmla="*/ 4 h 34"/>
                <a:gd name="T16" fmla="*/ 0 w 64"/>
                <a:gd name="T17" fmla="*/ 34 h 34"/>
                <a:gd name="T18" fmla="*/ 8 w 64"/>
                <a:gd name="T19" fmla="*/ 34 h 34"/>
                <a:gd name="T20" fmla="*/ 8 w 64"/>
                <a:gd name="T2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4">
                  <a:moveTo>
                    <a:pt x="8" y="9"/>
                  </a:moveTo>
                  <a:cubicBezTo>
                    <a:pt x="56" y="9"/>
                    <a:pt x="56" y="9"/>
                    <a:pt x="56" y="9"/>
                  </a:cubicBezTo>
                  <a:cubicBezTo>
                    <a:pt x="56" y="34"/>
                    <a:pt x="56" y="34"/>
                    <a:pt x="56" y="34"/>
                  </a:cubicBezTo>
                  <a:cubicBezTo>
                    <a:pt x="64" y="34"/>
                    <a:pt x="64" y="34"/>
                    <a:pt x="64" y="34"/>
                  </a:cubicBezTo>
                  <a:cubicBezTo>
                    <a:pt x="64" y="4"/>
                    <a:pt x="64" y="4"/>
                    <a:pt x="64" y="4"/>
                  </a:cubicBezTo>
                  <a:cubicBezTo>
                    <a:pt x="64" y="2"/>
                    <a:pt x="62" y="0"/>
                    <a:pt x="60" y="0"/>
                  </a:cubicBezTo>
                  <a:cubicBezTo>
                    <a:pt x="4" y="0"/>
                    <a:pt x="4" y="0"/>
                    <a:pt x="4" y="0"/>
                  </a:cubicBezTo>
                  <a:cubicBezTo>
                    <a:pt x="2" y="0"/>
                    <a:pt x="0" y="2"/>
                    <a:pt x="0" y="4"/>
                  </a:cubicBezTo>
                  <a:cubicBezTo>
                    <a:pt x="0" y="34"/>
                    <a:pt x="0" y="34"/>
                    <a:pt x="0" y="34"/>
                  </a:cubicBezTo>
                  <a:cubicBezTo>
                    <a:pt x="8" y="34"/>
                    <a:pt x="8" y="34"/>
                    <a:pt x="8" y="34"/>
                  </a:cubicBez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2" name="Freeform 84"/>
            <p:cNvSpPr>
              <a:spLocks/>
            </p:cNvSpPr>
            <p:nvPr/>
          </p:nvSpPr>
          <p:spPr bwMode="auto">
            <a:xfrm>
              <a:off x="16030575" y="5349876"/>
              <a:ext cx="196850" cy="26988"/>
            </a:xfrm>
            <a:custGeom>
              <a:avLst/>
              <a:gdLst>
                <a:gd name="T0" fmla="*/ 4 w 64"/>
                <a:gd name="T1" fmla="*/ 9 h 9"/>
                <a:gd name="T2" fmla="*/ 60 w 64"/>
                <a:gd name="T3" fmla="*/ 9 h 9"/>
                <a:gd name="T4" fmla="*/ 64 w 64"/>
                <a:gd name="T5" fmla="*/ 5 h 9"/>
                <a:gd name="T6" fmla="*/ 64 w 64"/>
                <a:gd name="T7" fmla="*/ 0 h 9"/>
                <a:gd name="T8" fmla="*/ 56 w 64"/>
                <a:gd name="T9" fmla="*/ 0 h 9"/>
                <a:gd name="T10" fmla="*/ 8 w 64"/>
                <a:gd name="T11" fmla="*/ 0 h 9"/>
                <a:gd name="T12" fmla="*/ 0 w 64"/>
                <a:gd name="T13" fmla="*/ 0 h 9"/>
                <a:gd name="T14" fmla="*/ 0 w 64"/>
                <a:gd name="T15" fmla="*/ 5 h 9"/>
                <a:gd name="T16" fmla="*/ 4 w 6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
                  <a:moveTo>
                    <a:pt x="4" y="9"/>
                  </a:moveTo>
                  <a:cubicBezTo>
                    <a:pt x="60" y="9"/>
                    <a:pt x="60" y="9"/>
                    <a:pt x="60" y="9"/>
                  </a:cubicBezTo>
                  <a:cubicBezTo>
                    <a:pt x="62" y="9"/>
                    <a:pt x="64" y="7"/>
                    <a:pt x="64" y="5"/>
                  </a:cubicBezTo>
                  <a:cubicBezTo>
                    <a:pt x="64" y="0"/>
                    <a:pt x="64" y="0"/>
                    <a:pt x="64" y="0"/>
                  </a:cubicBezTo>
                  <a:cubicBezTo>
                    <a:pt x="56" y="0"/>
                    <a:pt x="56" y="0"/>
                    <a:pt x="56" y="0"/>
                  </a:cubicBezTo>
                  <a:cubicBezTo>
                    <a:pt x="8" y="0"/>
                    <a:pt x="8" y="0"/>
                    <a:pt x="8" y="0"/>
                  </a:cubicBezTo>
                  <a:cubicBezTo>
                    <a:pt x="0" y="0"/>
                    <a:pt x="0" y="0"/>
                    <a:pt x="0" y="0"/>
                  </a:cubicBezTo>
                  <a:cubicBezTo>
                    <a:pt x="0" y="5"/>
                    <a:pt x="0" y="5"/>
                    <a:pt x="0" y="5"/>
                  </a:cubicBezTo>
                  <a:cubicBezTo>
                    <a:pt x="0"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3" name="Freeform 85"/>
            <p:cNvSpPr>
              <a:spLocks noEditPoints="1"/>
            </p:cNvSpPr>
            <p:nvPr/>
          </p:nvSpPr>
          <p:spPr bwMode="auto">
            <a:xfrm>
              <a:off x="16016288" y="5518151"/>
              <a:ext cx="227012" cy="427038"/>
            </a:xfrm>
            <a:custGeom>
              <a:avLst/>
              <a:gdLst>
                <a:gd name="T0" fmla="*/ 1 w 74"/>
                <a:gd name="T1" fmla="*/ 68 h 139"/>
                <a:gd name="T2" fmla="*/ 4 w 74"/>
                <a:gd name="T3" fmla="*/ 71 h 139"/>
                <a:gd name="T4" fmla="*/ 27 w 74"/>
                <a:gd name="T5" fmla="*/ 77 h 139"/>
                <a:gd name="T6" fmla="*/ 7 w 74"/>
                <a:gd name="T7" fmla="*/ 133 h 139"/>
                <a:gd name="T8" fmla="*/ 9 w 74"/>
                <a:gd name="T9" fmla="*/ 139 h 139"/>
                <a:gd name="T10" fmla="*/ 11 w 74"/>
                <a:gd name="T11" fmla="*/ 139 h 139"/>
                <a:gd name="T12" fmla="*/ 14 w 74"/>
                <a:gd name="T13" fmla="*/ 138 h 139"/>
                <a:gd name="T14" fmla="*/ 72 w 74"/>
                <a:gd name="T15" fmla="*/ 69 h 139"/>
                <a:gd name="T16" fmla="*/ 73 w 74"/>
                <a:gd name="T17" fmla="*/ 65 h 139"/>
                <a:gd name="T18" fmla="*/ 70 w 74"/>
                <a:gd name="T19" fmla="*/ 63 h 139"/>
                <a:gd name="T20" fmla="*/ 47 w 74"/>
                <a:gd name="T21" fmla="*/ 56 h 139"/>
                <a:gd name="T22" fmla="*/ 61 w 74"/>
                <a:gd name="T23" fmla="*/ 6 h 139"/>
                <a:gd name="T24" fmla="*/ 59 w 74"/>
                <a:gd name="T25" fmla="*/ 1 h 139"/>
                <a:gd name="T26" fmla="*/ 54 w 74"/>
                <a:gd name="T27" fmla="*/ 2 h 139"/>
                <a:gd name="T28" fmla="*/ 2 w 74"/>
                <a:gd name="T29" fmla="*/ 64 h 139"/>
                <a:gd name="T30" fmla="*/ 1 w 74"/>
                <a:gd name="T31" fmla="*/ 68 h 139"/>
                <a:gd name="T32" fmla="*/ 47 w 74"/>
                <a:gd name="T33" fmla="*/ 23 h 139"/>
                <a:gd name="T34" fmla="*/ 37 w 74"/>
                <a:gd name="T35" fmla="*/ 58 h 139"/>
                <a:gd name="T36" fmla="*/ 38 w 74"/>
                <a:gd name="T37" fmla="*/ 61 h 139"/>
                <a:gd name="T38" fmla="*/ 40 w 74"/>
                <a:gd name="T39" fmla="*/ 63 h 139"/>
                <a:gd name="T40" fmla="*/ 61 w 74"/>
                <a:gd name="T41" fmla="*/ 69 h 139"/>
                <a:gd name="T42" fmla="*/ 23 w 74"/>
                <a:gd name="T43" fmla="*/ 114 h 139"/>
                <a:gd name="T44" fmla="*/ 37 w 74"/>
                <a:gd name="T45" fmla="*/ 76 h 139"/>
                <a:gd name="T46" fmla="*/ 36 w 74"/>
                <a:gd name="T47" fmla="*/ 73 h 139"/>
                <a:gd name="T48" fmla="*/ 34 w 74"/>
                <a:gd name="T49" fmla="*/ 70 h 139"/>
                <a:gd name="T50" fmla="*/ 12 w 74"/>
                <a:gd name="T51" fmla="*/ 64 h 139"/>
                <a:gd name="T52" fmla="*/ 47 w 74"/>
                <a:gd name="T53"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39">
                  <a:moveTo>
                    <a:pt x="1" y="68"/>
                  </a:moveTo>
                  <a:cubicBezTo>
                    <a:pt x="1" y="69"/>
                    <a:pt x="2" y="70"/>
                    <a:pt x="4" y="71"/>
                  </a:cubicBezTo>
                  <a:cubicBezTo>
                    <a:pt x="27" y="77"/>
                    <a:pt x="27" y="77"/>
                    <a:pt x="27" y="77"/>
                  </a:cubicBezTo>
                  <a:cubicBezTo>
                    <a:pt x="7" y="133"/>
                    <a:pt x="7" y="133"/>
                    <a:pt x="7" y="133"/>
                  </a:cubicBezTo>
                  <a:cubicBezTo>
                    <a:pt x="6" y="135"/>
                    <a:pt x="7" y="138"/>
                    <a:pt x="9" y="139"/>
                  </a:cubicBezTo>
                  <a:cubicBezTo>
                    <a:pt x="9" y="139"/>
                    <a:pt x="10" y="139"/>
                    <a:pt x="11" y="139"/>
                  </a:cubicBezTo>
                  <a:cubicBezTo>
                    <a:pt x="12" y="139"/>
                    <a:pt x="13" y="139"/>
                    <a:pt x="14" y="138"/>
                  </a:cubicBezTo>
                  <a:cubicBezTo>
                    <a:pt x="72" y="69"/>
                    <a:pt x="72" y="69"/>
                    <a:pt x="72" y="69"/>
                  </a:cubicBezTo>
                  <a:cubicBezTo>
                    <a:pt x="73" y="68"/>
                    <a:pt x="74" y="67"/>
                    <a:pt x="73" y="65"/>
                  </a:cubicBezTo>
                  <a:cubicBezTo>
                    <a:pt x="73" y="64"/>
                    <a:pt x="72" y="63"/>
                    <a:pt x="70" y="63"/>
                  </a:cubicBezTo>
                  <a:cubicBezTo>
                    <a:pt x="47" y="56"/>
                    <a:pt x="47" y="56"/>
                    <a:pt x="47" y="56"/>
                  </a:cubicBezTo>
                  <a:cubicBezTo>
                    <a:pt x="61" y="6"/>
                    <a:pt x="61" y="6"/>
                    <a:pt x="61" y="6"/>
                  </a:cubicBezTo>
                  <a:cubicBezTo>
                    <a:pt x="62" y="4"/>
                    <a:pt x="61" y="2"/>
                    <a:pt x="59" y="1"/>
                  </a:cubicBezTo>
                  <a:cubicBezTo>
                    <a:pt x="57" y="0"/>
                    <a:pt x="55" y="1"/>
                    <a:pt x="54" y="2"/>
                  </a:cubicBezTo>
                  <a:cubicBezTo>
                    <a:pt x="2" y="64"/>
                    <a:pt x="2" y="64"/>
                    <a:pt x="2" y="64"/>
                  </a:cubicBezTo>
                  <a:cubicBezTo>
                    <a:pt x="1" y="65"/>
                    <a:pt x="0" y="66"/>
                    <a:pt x="1" y="68"/>
                  </a:cubicBezTo>
                  <a:close/>
                  <a:moveTo>
                    <a:pt x="47" y="23"/>
                  </a:moveTo>
                  <a:cubicBezTo>
                    <a:pt x="37" y="58"/>
                    <a:pt x="37" y="58"/>
                    <a:pt x="37" y="58"/>
                  </a:cubicBezTo>
                  <a:cubicBezTo>
                    <a:pt x="37" y="59"/>
                    <a:pt x="37" y="60"/>
                    <a:pt x="38" y="61"/>
                  </a:cubicBezTo>
                  <a:cubicBezTo>
                    <a:pt x="38" y="62"/>
                    <a:pt x="39" y="63"/>
                    <a:pt x="40" y="63"/>
                  </a:cubicBezTo>
                  <a:cubicBezTo>
                    <a:pt x="61" y="69"/>
                    <a:pt x="61" y="69"/>
                    <a:pt x="61" y="69"/>
                  </a:cubicBezTo>
                  <a:cubicBezTo>
                    <a:pt x="23" y="114"/>
                    <a:pt x="23" y="114"/>
                    <a:pt x="23" y="114"/>
                  </a:cubicBezTo>
                  <a:cubicBezTo>
                    <a:pt x="37" y="76"/>
                    <a:pt x="37" y="76"/>
                    <a:pt x="37" y="76"/>
                  </a:cubicBezTo>
                  <a:cubicBezTo>
                    <a:pt x="37" y="75"/>
                    <a:pt x="37" y="74"/>
                    <a:pt x="36" y="73"/>
                  </a:cubicBezTo>
                  <a:cubicBezTo>
                    <a:pt x="36" y="72"/>
                    <a:pt x="35" y="71"/>
                    <a:pt x="34" y="70"/>
                  </a:cubicBezTo>
                  <a:cubicBezTo>
                    <a:pt x="12" y="64"/>
                    <a:pt x="12" y="64"/>
                    <a:pt x="12" y="64"/>
                  </a:cubicBez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184" name="Freeform 86"/>
          <p:cNvSpPr>
            <a:spLocks noEditPoints="1"/>
          </p:cNvSpPr>
          <p:nvPr/>
        </p:nvSpPr>
        <p:spPr bwMode="auto">
          <a:xfrm>
            <a:off x="10988892" y="2668661"/>
            <a:ext cx="416461" cy="448141"/>
          </a:xfrm>
          <a:custGeom>
            <a:avLst/>
            <a:gdLst>
              <a:gd name="T0" fmla="*/ 270 w 326"/>
              <a:gd name="T1" fmla="*/ 198 h 351"/>
              <a:gd name="T2" fmla="*/ 251 w 326"/>
              <a:gd name="T3" fmla="*/ 100 h 351"/>
              <a:gd name="T4" fmla="*/ 232 w 326"/>
              <a:gd name="T5" fmla="*/ 49 h 351"/>
              <a:gd name="T6" fmla="*/ 181 w 326"/>
              <a:gd name="T7" fmla="*/ 26 h 351"/>
              <a:gd name="T8" fmla="*/ 182 w 326"/>
              <a:gd name="T9" fmla="*/ 19 h 351"/>
              <a:gd name="T10" fmla="*/ 177 w 326"/>
              <a:gd name="T11" fmla="*/ 6 h 351"/>
              <a:gd name="T12" fmla="*/ 163 w 326"/>
              <a:gd name="T13" fmla="*/ 0 h 351"/>
              <a:gd name="T14" fmla="*/ 150 w 326"/>
              <a:gd name="T15" fmla="*/ 6 h 351"/>
              <a:gd name="T16" fmla="*/ 145 w 326"/>
              <a:gd name="T17" fmla="*/ 19 h 351"/>
              <a:gd name="T18" fmla="*/ 146 w 326"/>
              <a:gd name="T19" fmla="*/ 26 h 351"/>
              <a:gd name="T20" fmla="*/ 94 w 326"/>
              <a:gd name="T21" fmla="*/ 49 h 351"/>
              <a:gd name="T22" fmla="*/ 76 w 326"/>
              <a:gd name="T23" fmla="*/ 100 h 351"/>
              <a:gd name="T24" fmla="*/ 57 w 326"/>
              <a:gd name="T25" fmla="*/ 198 h 351"/>
              <a:gd name="T26" fmla="*/ 0 w 326"/>
              <a:gd name="T27" fmla="*/ 276 h 351"/>
              <a:gd name="T28" fmla="*/ 8 w 326"/>
              <a:gd name="T29" fmla="*/ 294 h 351"/>
              <a:gd name="T30" fmla="*/ 25 w 326"/>
              <a:gd name="T31" fmla="*/ 301 h 351"/>
              <a:gd name="T32" fmla="*/ 113 w 326"/>
              <a:gd name="T33" fmla="*/ 301 h 351"/>
              <a:gd name="T34" fmla="*/ 128 w 326"/>
              <a:gd name="T35" fmla="*/ 336 h 351"/>
              <a:gd name="T36" fmla="*/ 163 w 326"/>
              <a:gd name="T37" fmla="*/ 351 h 351"/>
              <a:gd name="T38" fmla="*/ 199 w 326"/>
              <a:gd name="T39" fmla="*/ 336 h 351"/>
              <a:gd name="T40" fmla="*/ 213 w 326"/>
              <a:gd name="T41" fmla="*/ 301 h 351"/>
              <a:gd name="T42" fmla="*/ 301 w 326"/>
              <a:gd name="T43" fmla="*/ 301 h 351"/>
              <a:gd name="T44" fmla="*/ 319 w 326"/>
              <a:gd name="T45" fmla="*/ 294 h 351"/>
              <a:gd name="T46" fmla="*/ 326 w 326"/>
              <a:gd name="T47" fmla="*/ 276 h 351"/>
              <a:gd name="T48" fmla="*/ 270 w 326"/>
              <a:gd name="T49" fmla="*/ 198 h 351"/>
              <a:gd name="T50" fmla="*/ 163 w 326"/>
              <a:gd name="T51" fmla="*/ 335 h 351"/>
              <a:gd name="T52" fmla="*/ 139 w 326"/>
              <a:gd name="T53" fmla="*/ 325 h 351"/>
              <a:gd name="T54" fmla="*/ 129 w 326"/>
              <a:gd name="T55" fmla="*/ 301 h 351"/>
              <a:gd name="T56" fmla="*/ 132 w 326"/>
              <a:gd name="T57" fmla="*/ 298 h 351"/>
              <a:gd name="T58" fmla="*/ 135 w 326"/>
              <a:gd name="T59" fmla="*/ 301 h 351"/>
              <a:gd name="T60" fmla="*/ 143 w 326"/>
              <a:gd name="T61" fmla="*/ 321 h 351"/>
              <a:gd name="T62" fmla="*/ 163 w 326"/>
              <a:gd name="T63" fmla="*/ 329 h 351"/>
              <a:gd name="T64" fmla="*/ 166 w 326"/>
              <a:gd name="T65" fmla="*/ 332 h 351"/>
              <a:gd name="T66" fmla="*/ 163 w 326"/>
              <a:gd name="T67" fmla="*/ 3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351">
                <a:moveTo>
                  <a:pt x="270" y="198"/>
                </a:moveTo>
                <a:cubicBezTo>
                  <a:pt x="257" y="167"/>
                  <a:pt x="251" y="135"/>
                  <a:pt x="251" y="100"/>
                </a:cubicBezTo>
                <a:cubicBezTo>
                  <a:pt x="251" y="79"/>
                  <a:pt x="245" y="62"/>
                  <a:pt x="232" y="49"/>
                </a:cubicBezTo>
                <a:cubicBezTo>
                  <a:pt x="220" y="37"/>
                  <a:pt x="202" y="29"/>
                  <a:pt x="181" y="26"/>
                </a:cubicBezTo>
                <a:cubicBezTo>
                  <a:pt x="182" y="24"/>
                  <a:pt x="182" y="22"/>
                  <a:pt x="182" y="19"/>
                </a:cubicBezTo>
                <a:cubicBezTo>
                  <a:pt x="182" y="14"/>
                  <a:pt x="180" y="9"/>
                  <a:pt x="177" y="6"/>
                </a:cubicBezTo>
                <a:cubicBezTo>
                  <a:pt x="173" y="2"/>
                  <a:pt x="169" y="0"/>
                  <a:pt x="163" y="0"/>
                </a:cubicBezTo>
                <a:cubicBezTo>
                  <a:pt x="158" y="0"/>
                  <a:pt x="154" y="2"/>
                  <a:pt x="150" y="6"/>
                </a:cubicBezTo>
                <a:cubicBezTo>
                  <a:pt x="146" y="9"/>
                  <a:pt x="145" y="14"/>
                  <a:pt x="145" y="19"/>
                </a:cubicBezTo>
                <a:cubicBezTo>
                  <a:pt x="145" y="22"/>
                  <a:pt x="145" y="24"/>
                  <a:pt x="146" y="26"/>
                </a:cubicBezTo>
                <a:cubicBezTo>
                  <a:pt x="124" y="29"/>
                  <a:pt x="107" y="37"/>
                  <a:pt x="94" y="49"/>
                </a:cubicBezTo>
                <a:cubicBezTo>
                  <a:pt x="82" y="62"/>
                  <a:pt x="76" y="79"/>
                  <a:pt x="76" y="100"/>
                </a:cubicBezTo>
                <a:cubicBezTo>
                  <a:pt x="76" y="135"/>
                  <a:pt x="69" y="167"/>
                  <a:pt x="57" y="198"/>
                </a:cubicBezTo>
                <a:cubicBezTo>
                  <a:pt x="44" y="229"/>
                  <a:pt x="25" y="255"/>
                  <a:pt x="0" y="276"/>
                </a:cubicBezTo>
                <a:cubicBezTo>
                  <a:pt x="0" y="283"/>
                  <a:pt x="3" y="289"/>
                  <a:pt x="8" y="294"/>
                </a:cubicBezTo>
                <a:cubicBezTo>
                  <a:pt x="13" y="299"/>
                  <a:pt x="19" y="301"/>
                  <a:pt x="25" y="301"/>
                </a:cubicBezTo>
                <a:cubicBezTo>
                  <a:pt x="113" y="301"/>
                  <a:pt x="113" y="301"/>
                  <a:pt x="113" y="301"/>
                </a:cubicBezTo>
                <a:cubicBezTo>
                  <a:pt x="113" y="315"/>
                  <a:pt x="118" y="327"/>
                  <a:pt x="128" y="336"/>
                </a:cubicBezTo>
                <a:cubicBezTo>
                  <a:pt x="138" y="346"/>
                  <a:pt x="149" y="351"/>
                  <a:pt x="163" y="351"/>
                </a:cubicBezTo>
                <a:cubicBezTo>
                  <a:pt x="177" y="351"/>
                  <a:pt x="189" y="346"/>
                  <a:pt x="199" y="336"/>
                </a:cubicBezTo>
                <a:cubicBezTo>
                  <a:pt x="209" y="327"/>
                  <a:pt x="213" y="315"/>
                  <a:pt x="213" y="301"/>
                </a:cubicBezTo>
                <a:cubicBezTo>
                  <a:pt x="301" y="301"/>
                  <a:pt x="301" y="301"/>
                  <a:pt x="301" y="301"/>
                </a:cubicBezTo>
                <a:cubicBezTo>
                  <a:pt x="308" y="301"/>
                  <a:pt x="314" y="299"/>
                  <a:pt x="319" y="294"/>
                </a:cubicBezTo>
                <a:cubicBezTo>
                  <a:pt x="324" y="289"/>
                  <a:pt x="326" y="283"/>
                  <a:pt x="326" y="276"/>
                </a:cubicBezTo>
                <a:cubicBezTo>
                  <a:pt x="301" y="255"/>
                  <a:pt x="283" y="229"/>
                  <a:pt x="270" y="198"/>
                </a:cubicBezTo>
                <a:close/>
                <a:moveTo>
                  <a:pt x="163" y="335"/>
                </a:moveTo>
                <a:cubicBezTo>
                  <a:pt x="154" y="335"/>
                  <a:pt x="146" y="332"/>
                  <a:pt x="139" y="325"/>
                </a:cubicBezTo>
                <a:cubicBezTo>
                  <a:pt x="132" y="319"/>
                  <a:pt x="129" y="311"/>
                  <a:pt x="129" y="301"/>
                </a:cubicBezTo>
                <a:cubicBezTo>
                  <a:pt x="129" y="299"/>
                  <a:pt x="130" y="298"/>
                  <a:pt x="132" y="298"/>
                </a:cubicBezTo>
                <a:cubicBezTo>
                  <a:pt x="134" y="298"/>
                  <a:pt x="135" y="299"/>
                  <a:pt x="135" y="301"/>
                </a:cubicBezTo>
                <a:cubicBezTo>
                  <a:pt x="135" y="309"/>
                  <a:pt x="138" y="315"/>
                  <a:pt x="143" y="321"/>
                </a:cubicBezTo>
                <a:cubicBezTo>
                  <a:pt x="149" y="326"/>
                  <a:pt x="156" y="329"/>
                  <a:pt x="163" y="329"/>
                </a:cubicBezTo>
                <a:cubicBezTo>
                  <a:pt x="165" y="329"/>
                  <a:pt x="166" y="330"/>
                  <a:pt x="166" y="332"/>
                </a:cubicBezTo>
                <a:cubicBezTo>
                  <a:pt x="166" y="334"/>
                  <a:pt x="165" y="335"/>
                  <a:pt x="163" y="335"/>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60" name="Group 1159"/>
          <p:cNvGrpSpPr/>
          <p:nvPr/>
        </p:nvGrpSpPr>
        <p:grpSpPr>
          <a:xfrm>
            <a:off x="805849" y="2697071"/>
            <a:ext cx="394681" cy="392041"/>
            <a:chOff x="623888" y="5208588"/>
            <a:chExt cx="949324" cy="942976"/>
          </a:xfrm>
          <a:solidFill>
            <a:srgbClr val="002B4E"/>
          </a:solidFill>
        </p:grpSpPr>
        <p:sp>
          <p:nvSpPr>
            <p:cNvPr id="185" name="Oval 87"/>
            <p:cNvSpPr>
              <a:spLocks noChangeArrowheads="1"/>
            </p:cNvSpPr>
            <p:nvPr/>
          </p:nvSpPr>
          <p:spPr bwMode="auto">
            <a:xfrm>
              <a:off x="1346200" y="5275263"/>
              <a:ext cx="155575"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6" name="Freeform 88"/>
            <p:cNvSpPr>
              <a:spLocks/>
            </p:cNvSpPr>
            <p:nvPr/>
          </p:nvSpPr>
          <p:spPr bwMode="auto">
            <a:xfrm>
              <a:off x="1303338" y="5441951"/>
              <a:ext cx="112712" cy="190500"/>
            </a:xfrm>
            <a:custGeom>
              <a:avLst/>
              <a:gdLst>
                <a:gd name="T0" fmla="*/ 12 w 37"/>
                <a:gd name="T1" fmla="*/ 58 h 62"/>
                <a:gd name="T2" fmla="*/ 17 w 37"/>
                <a:gd name="T3" fmla="*/ 37 h 62"/>
                <a:gd name="T4" fmla="*/ 16 w 37"/>
                <a:gd name="T5" fmla="*/ 59 h 62"/>
                <a:gd name="T6" fmla="*/ 31 w 37"/>
                <a:gd name="T7" fmla="*/ 62 h 62"/>
                <a:gd name="T8" fmla="*/ 37 w 37"/>
                <a:gd name="T9" fmla="*/ 0 h 62"/>
                <a:gd name="T10" fmla="*/ 25 w 37"/>
                <a:gd name="T11" fmla="*/ 2 h 62"/>
                <a:gd name="T12" fmla="*/ 16 w 37"/>
                <a:gd name="T13" fmla="*/ 6 h 62"/>
                <a:gd name="T14" fmla="*/ 1 w 37"/>
                <a:gd name="T15" fmla="*/ 29 h 62"/>
                <a:gd name="T16" fmla="*/ 0 w 37"/>
                <a:gd name="T17" fmla="*/ 31 h 62"/>
                <a:gd name="T18" fmla="*/ 6 w 37"/>
                <a:gd name="T19" fmla="*/ 57 h 62"/>
                <a:gd name="T20" fmla="*/ 12 w 37"/>
                <a:gd name="T21"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12" y="58"/>
                  </a:moveTo>
                  <a:cubicBezTo>
                    <a:pt x="13" y="51"/>
                    <a:pt x="15" y="44"/>
                    <a:pt x="17" y="37"/>
                  </a:cubicBezTo>
                  <a:cubicBezTo>
                    <a:pt x="17" y="44"/>
                    <a:pt x="16" y="51"/>
                    <a:pt x="16" y="59"/>
                  </a:cubicBezTo>
                  <a:cubicBezTo>
                    <a:pt x="21" y="60"/>
                    <a:pt x="26" y="61"/>
                    <a:pt x="31" y="62"/>
                  </a:cubicBezTo>
                  <a:cubicBezTo>
                    <a:pt x="37" y="0"/>
                    <a:pt x="37" y="0"/>
                    <a:pt x="37" y="0"/>
                  </a:cubicBezTo>
                  <a:cubicBezTo>
                    <a:pt x="33" y="0"/>
                    <a:pt x="29" y="1"/>
                    <a:pt x="25" y="2"/>
                  </a:cubicBezTo>
                  <a:cubicBezTo>
                    <a:pt x="22" y="3"/>
                    <a:pt x="19" y="4"/>
                    <a:pt x="16" y="6"/>
                  </a:cubicBezTo>
                  <a:cubicBezTo>
                    <a:pt x="8" y="12"/>
                    <a:pt x="3" y="22"/>
                    <a:pt x="1" y="29"/>
                  </a:cubicBezTo>
                  <a:cubicBezTo>
                    <a:pt x="1" y="29"/>
                    <a:pt x="1" y="30"/>
                    <a:pt x="0" y="31"/>
                  </a:cubicBezTo>
                  <a:cubicBezTo>
                    <a:pt x="3" y="40"/>
                    <a:pt x="5" y="48"/>
                    <a:pt x="6" y="57"/>
                  </a:cubicBezTo>
                  <a:cubicBezTo>
                    <a:pt x="8" y="57"/>
                    <a:pt x="10"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7" name="Freeform 89"/>
            <p:cNvSpPr>
              <a:spLocks/>
            </p:cNvSpPr>
            <p:nvPr/>
          </p:nvSpPr>
          <p:spPr bwMode="auto">
            <a:xfrm>
              <a:off x="1109663" y="5419726"/>
              <a:ext cx="155575" cy="187325"/>
            </a:xfrm>
            <a:custGeom>
              <a:avLst/>
              <a:gdLst>
                <a:gd name="T0" fmla="*/ 25 w 51"/>
                <a:gd name="T1" fmla="*/ 59 h 61"/>
                <a:gd name="T2" fmla="*/ 24 w 51"/>
                <a:gd name="T3" fmla="*/ 47 h 61"/>
                <a:gd name="T4" fmla="*/ 28 w 51"/>
                <a:gd name="T5" fmla="*/ 59 h 61"/>
                <a:gd name="T6" fmla="*/ 51 w 51"/>
                <a:gd name="T7" fmla="*/ 61 h 61"/>
                <a:gd name="T8" fmla="*/ 45 w 51"/>
                <a:gd name="T9" fmla="*/ 36 h 61"/>
                <a:gd name="T10" fmla="*/ 26 w 51"/>
                <a:gd name="T11" fmla="*/ 8 h 61"/>
                <a:gd name="T12" fmla="*/ 15 w 51"/>
                <a:gd name="T13" fmla="*/ 2 h 61"/>
                <a:gd name="T14" fmla="*/ 0 w 51"/>
                <a:gd name="T15" fmla="*/ 0 h 61"/>
                <a:gd name="T16" fmla="*/ 5 w 51"/>
                <a:gd name="T17" fmla="*/ 58 h 61"/>
                <a:gd name="T18" fmla="*/ 25 w 5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61">
                  <a:moveTo>
                    <a:pt x="25" y="59"/>
                  </a:moveTo>
                  <a:cubicBezTo>
                    <a:pt x="25" y="55"/>
                    <a:pt x="25" y="51"/>
                    <a:pt x="24" y="47"/>
                  </a:cubicBezTo>
                  <a:cubicBezTo>
                    <a:pt x="26" y="51"/>
                    <a:pt x="27" y="55"/>
                    <a:pt x="28" y="59"/>
                  </a:cubicBezTo>
                  <a:cubicBezTo>
                    <a:pt x="36" y="60"/>
                    <a:pt x="44" y="60"/>
                    <a:pt x="51" y="61"/>
                  </a:cubicBezTo>
                  <a:cubicBezTo>
                    <a:pt x="50" y="53"/>
                    <a:pt x="48" y="45"/>
                    <a:pt x="45" y="36"/>
                  </a:cubicBezTo>
                  <a:cubicBezTo>
                    <a:pt x="42" y="28"/>
                    <a:pt x="37" y="15"/>
                    <a:pt x="26" y="8"/>
                  </a:cubicBezTo>
                  <a:cubicBezTo>
                    <a:pt x="22" y="5"/>
                    <a:pt x="18" y="3"/>
                    <a:pt x="15" y="2"/>
                  </a:cubicBezTo>
                  <a:cubicBezTo>
                    <a:pt x="10" y="1"/>
                    <a:pt x="5" y="0"/>
                    <a:pt x="0" y="0"/>
                  </a:cubicBezTo>
                  <a:cubicBezTo>
                    <a:pt x="5" y="58"/>
                    <a:pt x="5" y="58"/>
                    <a:pt x="5" y="58"/>
                  </a:cubicBezTo>
                  <a:cubicBezTo>
                    <a:pt x="12" y="58"/>
                    <a:pt x="19" y="58"/>
                    <a:pt x="2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8" name="Freeform 90"/>
            <p:cNvSpPr>
              <a:spLocks/>
            </p:cNvSpPr>
            <p:nvPr/>
          </p:nvSpPr>
          <p:spPr bwMode="auto">
            <a:xfrm>
              <a:off x="927100" y="5419726"/>
              <a:ext cx="160337" cy="187325"/>
            </a:xfrm>
            <a:custGeom>
              <a:avLst/>
              <a:gdLst>
                <a:gd name="T0" fmla="*/ 27 w 52"/>
                <a:gd name="T1" fmla="*/ 47 h 61"/>
                <a:gd name="T2" fmla="*/ 26 w 52"/>
                <a:gd name="T3" fmla="*/ 59 h 61"/>
                <a:gd name="T4" fmla="*/ 45 w 52"/>
                <a:gd name="T5" fmla="*/ 58 h 61"/>
                <a:gd name="T6" fmla="*/ 52 w 52"/>
                <a:gd name="T7" fmla="*/ 0 h 61"/>
                <a:gd name="T8" fmla="*/ 21 w 52"/>
                <a:gd name="T9" fmla="*/ 11 h 61"/>
                <a:gd name="T10" fmla="*/ 6 w 52"/>
                <a:gd name="T11" fmla="*/ 36 h 61"/>
                <a:gd name="T12" fmla="*/ 0 w 52"/>
                <a:gd name="T13" fmla="*/ 61 h 61"/>
                <a:gd name="T14" fmla="*/ 24 w 52"/>
                <a:gd name="T15" fmla="*/ 59 h 61"/>
                <a:gd name="T16" fmla="*/ 27 w 52"/>
                <a:gd name="T1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27" y="47"/>
                  </a:moveTo>
                  <a:cubicBezTo>
                    <a:pt x="26" y="50"/>
                    <a:pt x="26" y="54"/>
                    <a:pt x="26" y="59"/>
                  </a:cubicBezTo>
                  <a:cubicBezTo>
                    <a:pt x="32" y="58"/>
                    <a:pt x="39" y="58"/>
                    <a:pt x="45" y="58"/>
                  </a:cubicBezTo>
                  <a:cubicBezTo>
                    <a:pt x="52" y="0"/>
                    <a:pt x="52" y="0"/>
                    <a:pt x="52" y="0"/>
                  </a:cubicBezTo>
                  <a:cubicBezTo>
                    <a:pt x="37" y="0"/>
                    <a:pt x="26" y="5"/>
                    <a:pt x="21" y="11"/>
                  </a:cubicBezTo>
                  <a:cubicBezTo>
                    <a:pt x="13" y="18"/>
                    <a:pt x="9" y="28"/>
                    <a:pt x="6" y="36"/>
                  </a:cubicBezTo>
                  <a:cubicBezTo>
                    <a:pt x="3" y="44"/>
                    <a:pt x="1" y="53"/>
                    <a:pt x="0" y="61"/>
                  </a:cubicBezTo>
                  <a:cubicBezTo>
                    <a:pt x="7" y="60"/>
                    <a:pt x="15" y="59"/>
                    <a:pt x="24" y="59"/>
                  </a:cubicBezTo>
                  <a:cubicBezTo>
                    <a:pt x="24" y="55"/>
                    <a:pt x="25" y="51"/>
                    <a:pt x="2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89" name="Freeform 91"/>
            <p:cNvSpPr>
              <a:spLocks noEditPoints="1"/>
            </p:cNvSpPr>
            <p:nvPr/>
          </p:nvSpPr>
          <p:spPr bwMode="auto">
            <a:xfrm>
              <a:off x="623888" y="5441951"/>
              <a:ext cx="134937" cy="260350"/>
            </a:xfrm>
            <a:custGeom>
              <a:avLst/>
              <a:gdLst>
                <a:gd name="T0" fmla="*/ 7 w 44"/>
                <a:gd name="T1" fmla="*/ 85 h 85"/>
                <a:gd name="T2" fmla="*/ 35 w 44"/>
                <a:gd name="T3" fmla="*/ 69 h 85"/>
                <a:gd name="T4" fmla="*/ 44 w 44"/>
                <a:gd name="T5" fmla="*/ 0 h 85"/>
                <a:gd name="T6" fmla="*/ 27 w 44"/>
                <a:gd name="T7" fmla="*/ 3 h 85"/>
                <a:gd name="T8" fmla="*/ 14 w 44"/>
                <a:gd name="T9" fmla="*/ 12 h 85"/>
                <a:gd name="T10" fmla="*/ 0 w 44"/>
                <a:gd name="T11" fmla="*/ 47 h 85"/>
                <a:gd name="T12" fmla="*/ 0 w 44"/>
                <a:gd name="T13" fmla="*/ 48 h 85"/>
                <a:gd name="T14" fmla="*/ 1 w 44"/>
                <a:gd name="T15" fmla="*/ 63 h 85"/>
                <a:gd name="T16" fmla="*/ 7 w 44"/>
                <a:gd name="T17" fmla="*/ 85 h 85"/>
                <a:gd name="T18" fmla="*/ 24 w 44"/>
                <a:gd name="T19" fmla="*/ 28 h 85"/>
                <a:gd name="T20" fmla="*/ 22 w 44"/>
                <a:gd name="T21" fmla="*/ 71 h 85"/>
                <a:gd name="T22" fmla="*/ 22 w 44"/>
                <a:gd name="T23" fmla="*/ 73 h 85"/>
                <a:gd name="T24" fmla="*/ 22 w 44"/>
                <a:gd name="T25" fmla="*/ 73 h 85"/>
                <a:gd name="T26" fmla="*/ 19 w 44"/>
                <a:gd name="T27" fmla="*/ 60 h 85"/>
                <a:gd name="T28" fmla="*/ 24 w 44"/>
                <a:gd name="T29"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5">
                  <a:moveTo>
                    <a:pt x="7" y="85"/>
                  </a:moveTo>
                  <a:cubicBezTo>
                    <a:pt x="14" y="79"/>
                    <a:pt x="23" y="73"/>
                    <a:pt x="35" y="69"/>
                  </a:cubicBezTo>
                  <a:cubicBezTo>
                    <a:pt x="44" y="0"/>
                    <a:pt x="44" y="0"/>
                    <a:pt x="44" y="0"/>
                  </a:cubicBezTo>
                  <a:cubicBezTo>
                    <a:pt x="37" y="0"/>
                    <a:pt x="31" y="1"/>
                    <a:pt x="27" y="3"/>
                  </a:cubicBezTo>
                  <a:cubicBezTo>
                    <a:pt x="23" y="5"/>
                    <a:pt x="19" y="8"/>
                    <a:pt x="14" y="12"/>
                  </a:cubicBezTo>
                  <a:cubicBezTo>
                    <a:pt x="6" y="20"/>
                    <a:pt x="1" y="33"/>
                    <a:pt x="0" y="47"/>
                  </a:cubicBezTo>
                  <a:cubicBezTo>
                    <a:pt x="0" y="48"/>
                    <a:pt x="0" y="48"/>
                    <a:pt x="0" y="48"/>
                  </a:cubicBezTo>
                  <a:cubicBezTo>
                    <a:pt x="0" y="52"/>
                    <a:pt x="0" y="57"/>
                    <a:pt x="1" y="63"/>
                  </a:cubicBezTo>
                  <a:cubicBezTo>
                    <a:pt x="2" y="71"/>
                    <a:pt x="4" y="78"/>
                    <a:pt x="7" y="85"/>
                  </a:cubicBezTo>
                  <a:close/>
                  <a:moveTo>
                    <a:pt x="24" y="28"/>
                  </a:moveTo>
                  <a:cubicBezTo>
                    <a:pt x="24" y="37"/>
                    <a:pt x="23" y="54"/>
                    <a:pt x="22" y="71"/>
                  </a:cubicBezTo>
                  <a:cubicBezTo>
                    <a:pt x="22" y="72"/>
                    <a:pt x="22" y="72"/>
                    <a:pt x="22" y="73"/>
                  </a:cubicBezTo>
                  <a:cubicBezTo>
                    <a:pt x="22" y="73"/>
                    <a:pt x="22" y="73"/>
                    <a:pt x="22" y="73"/>
                  </a:cubicBezTo>
                  <a:cubicBezTo>
                    <a:pt x="21" y="69"/>
                    <a:pt x="20" y="65"/>
                    <a:pt x="19" y="60"/>
                  </a:cubicBezTo>
                  <a:cubicBezTo>
                    <a:pt x="18" y="52"/>
                    <a:pt x="17" y="38"/>
                    <a:pt x="2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90" name="Oval 92"/>
            <p:cNvSpPr>
              <a:spLocks noChangeArrowheads="1"/>
            </p:cNvSpPr>
            <p:nvPr/>
          </p:nvSpPr>
          <p:spPr bwMode="auto">
            <a:xfrm>
              <a:off x="995363" y="5208588"/>
              <a:ext cx="200025" cy="198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91" name="Freeform 93"/>
            <p:cNvSpPr>
              <a:spLocks/>
            </p:cNvSpPr>
            <p:nvPr/>
          </p:nvSpPr>
          <p:spPr bwMode="auto">
            <a:xfrm>
              <a:off x="636588" y="5826126"/>
              <a:ext cx="914400" cy="325438"/>
            </a:xfrm>
            <a:custGeom>
              <a:avLst/>
              <a:gdLst>
                <a:gd name="T0" fmla="*/ 161 w 298"/>
                <a:gd name="T1" fmla="*/ 81 h 106"/>
                <a:gd name="T2" fmla="*/ 161 w 298"/>
                <a:gd name="T3" fmla="*/ 56 h 106"/>
                <a:gd name="T4" fmla="*/ 298 w 298"/>
                <a:gd name="T5" fmla="*/ 56 h 106"/>
                <a:gd name="T6" fmla="*/ 298 w 298"/>
                <a:gd name="T7" fmla="*/ 1 h 106"/>
                <a:gd name="T8" fmla="*/ 150 w 298"/>
                <a:gd name="T9" fmla="*/ 37 h 106"/>
                <a:gd name="T10" fmla="*/ 0 w 298"/>
                <a:gd name="T11" fmla="*/ 0 h 106"/>
                <a:gd name="T12" fmla="*/ 0 w 298"/>
                <a:gd name="T13" fmla="*/ 56 h 106"/>
                <a:gd name="T14" fmla="*/ 137 w 298"/>
                <a:gd name="T15" fmla="*/ 56 h 106"/>
                <a:gd name="T16" fmla="*/ 137 w 298"/>
                <a:gd name="T17" fmla="*/ 81 h 106"/>
                <a:gd name="T18" fmla="*/ 105 w 298"/>
                <a:gd name="T19" fmla="*/ 81 h 106"/>
                <a:gd name="T20" fmla="*/ 105 w 298"/>
                <a:gd name="T21" fmla="*/ 106 h 106"/>
                <a:gd name="T22" fmla="*/ 193 w 298"/>
                <a:gd name="T23" fmla="*/ 106 h 106"/>
                <a:gd name="T24" fmla="*/ 193 w 298"/>
                <a:gd name="T25" fmla="*/ 81 h 106"/>
                <a:gd name="T26" fmla="*/ 161 w 298"/>
                <a:gd name="T27" fmla="*/ 8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106">
                  <a:moveTo>
                    <a:pt x="161" y="81"/>
                  </a:moveTo>
                  <a:cubicBezTo>
                    <a:pt x="161" y="56"/>
                    <a:pt x="161" y="56"/>
                    <a:pt x="161" y="56"/>
                  </a:cubicBezTo>
                  <a:cubicBezTo>
                    <a:pt x="298" y="56"/>
                    <a:pt x="298" y="56"/>
                    <a:pt x="298" y="56"/>
                  </a:cubicBezTo>
                  <a:cubicBezTo>
                    <a:pt x="298" y="1"/>
                    <a:pt x="298" y="1"/>
                    <a:pt x="298" y="1"/>
                  </a:cubicBezTo>
                  <a:cubicBezTo>
                    <a:pt x="276" y="25"/>
                    <a:pt x="213" y="37"/>
                    <a:pt x="150" y="37"/>
                  </a:cubicBezTo>
                  <a:cubicBezTo>
                    <a:pt x="86" y="37"/>
                    <a:pt x="22" y="25"/>
                    <a:pt x="0" y="0"/>
                  </a:cubicBezTo>
                  <a:cubicBezTo>
                    <a:pt x="0" y="56"/>
                    <a:pt x="0" y="56"/>
                    <a:pt x="0" y="56"/>
                  </a:cubicBezTo>
                  <a:cubicBezTo>
                    <a:pt x="137" y="56"/>
                    <a:pt x="137" y="56"/>
                    <a:pt x="137" y="56"/>
                  </a:cubicBezTo>
                  <a:cubicBezTo>
                    <a:pt x="137" y="81"/>
                    <a:pt x="137" y="81"/>
                    <a:pt x="137" y="81"/>
                  </a:cubicBezTo>
                  <a:cubicBezTo>
                    <a:pt x="105" y="81"/>
                    <a:pt x="105" y="81"/>
                    <a:pt x="105" y="81"/>
                  </a:cubicBezTo>
                  <a:cubicBezTo>
                    <a:pt x="105" y="106"/>
                    <a:pt x="105" y="106"/>
                    <a:pt x="105" y="106"/>
                  </a:cubicBezTo>
                  <a:cubicBezTo>
                    <a:pt x="193" y="106"/>
                    <a:pt x="193" y="106"/>
                    <a:pt x="193" y="106"/>
                  </a:cubicBezTo>
                  <a:cubicBezTo>
                    <a:pt x="193" y="81"/>
                    <a:pt x="193" y="81"/>
                    <a:pt x="193" y="81"/>
                  </a:cubicBezTo>
                  <a:lnTo>
                    <a:pt x="16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24" name="Freeform 94"/>
            <p:cNvSpPr>
              <a:spLocks noEditPoints="1"/>
            </p:cNvSpPr>
            <p:nvPr/>
          </p:nvSpPr>
          <p:spPr bwMode="auto">
            <a:xfrm>
              <a:off x="1431925" y="5441951"/>
              <a:ext cx="141287" cy="260350"/>
            </a:xfrm>
            <a:custGeom>
              <a:avLst/>
              <a:gdLst>
                <a:gd name="T0" fmla="*/ 0 w 46"/>
                <a:gd name="T1" fmla="*/ 0 h 85"/>
                <a:gd name="T2" fmla="*/ 8 w 46"/>
                <a:gd name="T3" fmla="*/ 69 h 85"/>
                <a:gd name="T4" fmla="*/ 37 w 46"/>
                <a:gd name="T5" fmla="*/ 85 h 85"/>
                <a:gd name="T6" fmla="*/ 43 w 46"/>
                <a:gd name="T7" fmla="*/ 63 h 85"/>
                <a:gd name="T8" fmla="*/ 29 w 46"/>
                <a:gd name="T9" fmla="*/ 12 h 85"/>
                <a:gd name="T10" fmla="*/ 17 w 46"/>
                <a:gd name="T11" fmla="*/ 3 h 85"/>
                <a:gd name="T12" fmla="*/ 0 w 46"/>
                <a:gd name="T13" fmla="*/ 0 h 85"/>
                <a:gd name="T14" fmla="*/ 25 w 46"/>
                <a:gd name="T15" fmla="*/ 60 h 85"/>
                <a:gd name="T16" fmla="*/ 22 w 46"/>
                <a:gd name="T17" fmla="*/ 73 h 85"/>
                <a:gd name="T18" fmla="*/ 22 w 46"/>
                <a:gd name="T19" fmla="*/ 73 h 85"/>
                <a:gd name="T20" fmla="*/ 22 w 46"/>
                <a:gd name="T21" fmla="*/ 71 h 85"/>
                <a:gd name="T22" fmla="*/ 20 w 46"/>
                <a:gd name="T23" fmla="*/ 28 h 85"/>
                <a:gd name="T24" fmla="*/ 25 w 46"/>
                <a:gd name="T2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85">
                  <a:moveTo>
                    <a:pt x="0" y="0"/>
                  </a:moveTo>
                  <a:cubicBezTo>
                    <a:pt x="8" y="69"/>
                    <a:pt x="8" y="69"/>
                    <a:pt x="8" y="69"/>
                  </a:cubicBezTo>
                  <a:cubicBezTo>
                    <a:pt x="20" y="73"/>
                    <a:pt x="30" y="79"/>
                    <a:pt x="37" y="85"/>
                  </a:cubicBezTo>
                  <a:cubicBezTo>
                    <a:pt x="39" y="78"/>
                    <a:pt x="42" y="71"/>
                    <a:pt x="43" y="63"/>
                  </a:cubicBezTo>
                  <a:cubicBezTo>
                    <a:pt x="46" y="41"/>
                    <a:pt x="41" y="23"/>
                    <a:pt x="29" y="12"/>
                  </a:cubicBezTo>
                  <a:cubicBezTo>
                    <a:pt x="25" y="8"/>
                    <a:pt x="21" y="5"/>
                    <a:pt x="17" y="3"/>
                  </a:cubicBezTo>
                  <a:cubicBezTo>
                    <a:pt x="13" y="1"/>
                    <a:pt x="7" y="0"/>
                    <a:pt x="0" y="0"/>
                  </a:cubicBezTo>
                  <a:close/>
                  <a:moveTo>
                    <a:pt x="25" y="60"/>
                  </a:moveTo>
                  <a:cubicBezTo>
                    <a:pt x="24" y="65"/>
                    <a:pt x="23" y="69"/>
                    <a:pt x="22" y="73"/>
                  </a:cubicBezTo>
                  <a:cubicBezTo>
                    <a:pt x="22" y="73"/>
                    <a:pt x="22" y="73"/>
                    <a:pt x="22" y="73"/>
                  </a:cubicBezTo>
                  <a:cubicBezTo>
                    <a:pt x="22" y="72"/>
                    <a:pt x="22" y="72"/>
                    <a:pt x="22" y="71"/>
                  </a:cubicBezTo>
                  <a:cubicBezTo>
                    <a:pt x="21" y="54"/>
                    <a:pt x="20" y="37"/>
                    <a:pt x="20" y="28"/>
                  </a:cubicBezTo>
                  <a:cubicBezTo>
                    <a:pt x="27" y="38"/>
                    <a:pt x="26" y="52"/>
                    <a:pt x="2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25" name="Freeform 95"/>
            <p:cNvSpPr>
              <a:spLocks/>
            </p:cNvSpPr>
            <p:nvPr/>
          </p:nvSpPr>
          <p:spPr bwMode="auto">
            <a:xfrm>
              <a:off x="774700" y="5441951"/>
              <a:ext cx="112712" cy="190500"/>
            </a:xfrm>
            <a:custGeom>
              <a:avLst/>
              <a:gdLst>
                <a:gd name="T0" fmla="*/ 12 w 37"/>
                <a:gd name="T1" fmla="*/ 2 h 62"/>
                <a:gd name="T2" fmla="*/ 0 w 37"/>
                <a:gd name="T3" fmla="*/ 0 h 62"/>
                <a:gd name="T4" fmla="*/ 6 w 37"/>
                <a:gd name="T5" fmla="*/ 62 h 62"/>
                <a:gd name="T6" fmla="*/ 21 w 37"/>
                <a:gd name="T7" fmla="*/ 59 h 62"/>
                <a:gd name="T8" fmla="*/ 20 w 37"/>
                <a:gd name="T9" fmla="*/ 37 h 62"/>
                <a:gd name="T10" fmla="*/ 24 w 37"/>
                <a:gd name="T11" fmla="*/ 58 h 62"/>
                <a:gd name="T12" fmla="*/ 32 w 37"/>
                <a:gd name="T13" fmla="*/ 57 h 62"/>
                <a:gd name="T14" fmla="*/ 37 w 37"/>
                <a:gd name="T15" fmla="*/ 33 h 62"/>
                <a:gd name="T16" fmla="*/ 36 w 37"/>
                <a:gd name="T17" fmla="*/ 29 h 62"/>
                <a:gd name="T18" fmla="*/ 21 w 37"/>
                <a:gd name="T19" fmla="*/ 6 h 62"/>
                <a:gd name="T20" fmla="*/ 12 w 37"/>
                <a:gd name="T21"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12" y="2"/>
                  </a:moveTo>
                  <a:cubicBezTo>
                    <a:pt x="8" y="1"/>
                    <a:pt x="4" y="0"/>
                    <a:pt x="0" y="0"/>
                  </a:cubicBezTo>
                  <a:cubicBezTo>
                    <a:pt x="6" y="62"/>
                    <a:pt x="6" y="62"/>
                    <a:pt x="6" y="62"/>
                  </a:cubicBezTo>
                  <a:cubicBezTo>
                    <a:pt x="11" y="61"/>
                    <a:pt x="16" y="60"/>
                    <a:pt x="21" y="59"/>
                  </a:cubicBezTo>
                  <a:cubicBezTo>
                    <a:pt x="21" y="51"/>
                    <a:pt x="20" y="44"/>
                    <a:pt x="20" y="37"/>
                  </a:cubicBezTo>
                  <a:cubicBezTo>
                    <a:pt x="21" y="43"/>
                    <a:pt x="23" y="51"/>
                    <a:pt x="24" y="58"/>
                  </a:cubicBezTo>
                  <a:cubicBezTo>
                    <a:pt x="27" y="58"/>
                    <a:pt x="29" y="57"/>
                    <a:pt x="32" y="57"/>
                  </a:cubicBezTo>
                  <a:cubicBezTo>
                    <a:pt x="33" y="49"/>
                    <a:pt x="35" y="41"/>
                    <a:pt x="37" y="33"/>
                  </a:cubicBezTo>
                  <a:cubicBezTo>
                    <a:pt x="37" y="31"/>
                    <a:pt x="36" y="30"/>
                    <a:pt x="36" y="29"/>
                  </a:cubicBezTo>
                  <a:cubicBezTo>
                    <a:pt x="33" y="22"/>
                    <a:pt x="29" y="12"/>
                    <a:pt x="21" y="6"/>
                  </a:cubicBezTo>
                  <a:cubicBezTo>
                    <a:pt x="18" y="4"/>
                    <a:pt x="15"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26" name="Freeform 96"/>
            <p:cNvSpPr>
              <a:spLocks/>
            </p:cNvSpPr>
            <p:nvPr/>
          </p:nvSpPr>
          <p:spPr bwMode="auto">
            <a:xfrm>
              <a:off x="639763" y="5622926"/>
              <a:ext cx="911225" cy="288925"/>
            </a:xfrm>
            <a:custGeom>
              <a:avLst/>
              <a:gdLst>
                <a:gd name="T0" fmla="*/ 149 w 297"/>
                <a:gd name="T1" fmla="*/ 94 h 94"/>
                <a:gd name="T2" fmla="*/ 297 w 297"/>
                <a:gd name="T3" fmla="*/ 47 h 94"/>
                <a:gd name="T4" fmla="*/ 297 w 297"/>
                <a:gd name="T5" fmla="*/ 47 h 94"/>
                <a:gd name="T6" fmla="*/ 295 w 297"/>
                <a:gd name="T7" fmla="*/ 39 h 94"/>
                <a:gd name="T8" fmla="*/ 149 w 297"/>
                <a:gd name="T9" fmla="*/ 0 h 94"/>
                <a:gd name="T10" fmla="*/ 2 w 297"/>
                <a:gd name="T11" fmla="*/ 39 h 94"/>
                <a:gd name="T12" fmla="*/ 0 w 297"/>
                <a:gd name="T13" fmla="*/ 47 h 94"/>
                <a:gd name="T14" fmla="*/ 149 w 297"/>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94">
                  <a:moveTo>
                    <a:pt x="149" y="94"/>
                  </a:moveTo>
                  <a:cubicBezTo>
                    <a:pt x="231" y="94"/>
                    <a:pt x="297" y="73"/>
                    <a:pt x="297" y="47"/>
                  </a:cubicBezTo>
                  <a:cubicBezTo>
                    <a:pt x="297" y="47"/>
                    <a:pt x="297" y="47"/>
                    <a:pt x="297" y="47"/>
                  </a:cubicBezTo>
                  <a:cubicBezTo>
                    <a:pt x="297" y="44"/>
                    <a:pt x="296" y="42"/>
                    <a:pt x="295" y="39"/>
                  </a:cubicBezTo>
                  <a:cubicBezTo>
                    <a:pt x="282" y="17"/>
                    <a:pt x="221" y="0"/>
                    <a:pt x="149" y="0"/>
                  </a:cubicBezTo>
                  <a:cubicBezTo>
                    <a:pt x="76" y="0"/>
                    <a:pt x="15" y="17"/>
                    <a:pt x="2" y="39"/>
                  </a:cubicBezTo>
                  <a:cubicBezTo>
                    <a:pt x="1" y="42"/>
                    <a:pt x="0" y="44"/>
                    <a:pt x="0" y="47"/>
                  </a:cubicBezTo>
                  <a:cubicBezTo>
                    <a:pt x="0" y="73"/>
                    <a:pt x="66" y="94"/>
                    <a:pt x="14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27" name="Oval 97"/>
            <p:cNvSpPr>
              <a:spLocks noChangeArrowheads="1"/>
            </p:cNvSpPr>
            <p:nvPr/>
          </p:nvSpPr>
          <p:spPr bwMode="auto">
            <a:xfrm>
              <a:off x="685800" y="5275263"/>
              <a:ext cx="158750"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4" name="Group 1173"/>
          <p:cNvGrpSpPr/>
          <p:nvPr/>
        </p:nvGrpSpPr>
        <p:grpSpPr>
          <a:xfrm>
            <a:off x="6479696" y="4841389"/>
            <a:ext cx="419762" cy="420422"/>
            <a:chOff x="13125450" y="9931401"/>
            <a:chExt cx="1009650" cy="1011238"/>
          </a:xfrm>
          <a:solidFill>
            <a:srgbClr val="002B4E"/>
          </a:solidFill>
        </p:grpSpPr>
        <p:sp>
          <p:nvSpPr>
            <p:cNvPr id="1028" name="Freeform 98"/>
            <p:cNvSpPr>
              <a:spLocks noEditPoints="1"/>
            </p:cNvSpPr>
            <p:nvPr/>
          </p:nvSpPr>
          <p:spPr bwMode="auto">
            <a:xfrm>
              <a:off x="13125450" y="9931401"/>
              <a:ext cx="1009650" cy="1011238"/>
            </a:xfrm>
            <a:custGeom>
              <a:avLst/>
              <a:gdLst>
                <a:gd name="T0" fmla="*/ 164 w 329"/>
                <a:gd name="T1" fmla="*/ 329 h 329"/>
                <a:gd name="T2" fmla="*/ 247 w 329"/>
                <a:gd name="T3" fmla="*/ 307 h 329"/>
                <a:gd name="T4" fmla="*/ 307 w 329"/>
                <a:gd name="T5" fmla="*/ 247 h 329"/>
                <a:gd name="T6" fmla="*/ 329 w 329"/>
                <a:gd name="T7" fmla="*/ 164 h 329"/>
                <a:gd name="T8" fmla="*/ 307 w 329"/>
                <a:gd name="T9" fmla="*/ 82 h 329"/>
                <a:gd name="T10" fmla="*/ 247 w 329"/>
                <a:gd name="T11" fmla="*/ 22 h 329"/>
                <a:gd name="T12" fmla="*/ 164 w 329"/>
                <a:gd name="T13" fmla="*/ 0 h 329"/>
                <a:gd name="T14" fmla="*/ 82 w 329"/>
                <a:gd name="T15" fmla="*/ 22 h 329"/>
                <a:gd name="T16" fmla="*/ 22 w 329"/>
                <a:gd name="T17" fmla="*/ 82 h 329"/>
                <a:gd name="T18" fmla="*/ 0 w 329"/>
                <a:gd name="T19" fmla="*/ 164 h 329"/>
                <a:gd name="T20" fmla="*/ 22 w 329"/>
                <a:gd name="T21" fmla="*/ 247 h 329"/>
                <a:gd name="T22" fmla="*/ 82 w 329"/>
                <a:gd name="T23" fmla="*/ 307 h 329"/>
                <a:gd name="T24" fmla="*/ 164 w 329"/>
                <a:gd name="T25" fmla="*/ 329 h 329"/>
                <a:gd name="T26" fmla="*/ 48 w 329"/>
                <a:gd name="T27" fmla="*/ 164 h 329"/>
                <a:gd name="T28" fmla="*/ 63 w 329"/>
                <a:gd name="T29" fmla="*/ 106 h 329"/>
                <a:gd name="T30" fmla="*/ 106 w 329"/>
                <a:gd name="T31" fmla="*/ 64 h 329"/>
                <a:gd name="T32" fmla="*/ 164 w 329"/>
                <a:gd name="T33" fmla="*/ 48 h 329"/>
                <a:gd name="T34" fmla="*/ 223 w 329"/>
                <a:gd name="T35" fmla="*/ 64 h 329"/>
                <a:gd name="T36" fmla="*/ 265 w 329"/>
                <a:gd name="T37" fmla="*/ 106 h 329"/>
                <a:gd name="T38" fmla="*/ 281 w 329"/>
                <a:gd name="T39" fmla="*/ 164 h 329"/>
                <a:gd name="T40" fmla="*/ 265 w 329"/>
                <a:gd name="T41" fmla="*/ 223 h 329"/>
                <a:gd name="T42" fmla="*/ 223 w 329"/>
                <a:gd name="T43" fmla="*/ 265 h 329"/>
                <a:gd name="T44" fmla="*/ 164 w 329"/>
                <a:gd name="T45" fmla="*/ 281 h 329"/>
                <a:gd name="T46" fmla="*/ 106 w 329"/>
                <a:gd name="T47" fmla="*/ 265 h 329"/>
                <a:gd name="T48" fmla="*/ 63 w 329"/>
                <a:gd name="T49" fmla="*/ 223 h 329"/>
                <a:gd name="T50" fmla="*/ 48 w 329"/>
                <a:gd name="T51"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9" h="329">
                  <a:moveTo>
                    <a:pt x="164" y="329"/>
                  </a:moveTo>
                  <a:cubicBezTo>
                    <a:pt x="194" y="329"/>
                    <a:pt x="221" y="322"/>
                    <a:pt x="247" y="307"/>
                  </a:cubicBezTo>
                  <a:cubicBezTo>
                    <a:pt x="272" y="292"/>
                    <a:pt x="292" y="272"/>
                    <a:pt x="307" y="247"/>
                  </a:cubicBezTo>
                  <a:cubicBezTo>
                    <a:pt x="321" y="222"/>
                    <a:pt x="329" y="194"/>
                    <a:pt x="329" y="164"/>
                  </a:cubicBezTo>
                  <a:cubicBezTo>
                    <a:pt x="329" y="135"/>
                    <a:pt x="321" y="107"/>
                    <a:pt x="307" y="82"/>
                  </a:cubicBezTo>
                  <a:cubicBezTo>
                    <a:pt x="292" y="57"/>
                    <a:pt x="272" y="37"/>
                    <a:pt x="247" y="22"/>
                  </a:cubicBezTo>
                  <a:cubicBezTo>
                    <a:pt x="221" y="7"/>
                    <a:pt x="194" y="0"/>
                    <a:pt x="164" y="0"/>
                  </a:cubicBezTo>
                  <a:cubicBezTo>
                    <a:pt x="134" y="0"/>
                    <a:pt x="107" y="7"/>
                    <a:pt x="82" y="22"/>
                  </a:cubicBezTo>
                  <a:cubicBezTo>
                    <a:pt x="56" y="37"/>
                    <a:pt x="36" y="57"/>
                    <a:pt x="22" y="82"/>
                  </a:cubicBezTo>
                  <a:cubicBezTo>
                    <a:pt x="7" y="107"/>
                    <a:pt x="0" y="135"/>
                    <a:pt x="0" y="164"/>
                  </a:cubicBezTo>
                  <a:cubicBezTo>
                    <a:pt x="0" y="194"/>
                    <a:pt x="7" y="222"/>
                    <a:pt x="22" y="247"/>
                  </a:cubicBezTo>
                  <a:cubicBezTo>
                    <a:pt x="36" y="272"/>
                    <a:pt x="56" y="292"/>
                    <a:pt x="82" y="307"/>
                  </a:cubicBezTo>
                  <a:cubicBezTo>
                    <a:pt x="107" y="322"/>
                    <a:pt x="134" y="329"/>
                    <a:pt x="164" y="329"/>
                  </a:cubicBezTo>
                  <a:close/>
                  <a:moveTo>
                    <a:pt x="48" y="164"/>
                  </a:moveTo>
                  <a:cubicBezTo>
                    <a:pt x="48" y="143"/>
                    <a:pt x="53" y="124"/>
                    <a:pt x="63" y="106"/>
                  </a:cubicBezTo>
                  <a:cubicBezTo>
                    <a:pt x="74" y="88"/>
                    <a:pt x="88" y="74"/>
                    <a:pt x="106" y="64"/>
                  </a:cubicBezTo>
                  <a:cubicBezTo>
                    <a:pt x="124" y="53"/>
                    <a:pt x="143" y="48"/>
                    <a:pt x="164" y="48"/>
                  </a:cubicBezTo>
                  <a:cubicBezTo>
                    <a:pt x="185" y="48"/>
                    <a:pt x="205" y="53"/>
                    <a:pt x="223" y="64"/>
                  </a:cubicBezTo>
                  <a:cubicBezTo>
                    <a:pt x="240" y="74"/>
                    <a:pt x="255" y="88"/>
                    <a:pt x="265" y="106"/>
                  </a:cubicBezTo>
                  <a:cubicBezTo>
                    <a:pt x="275" y="124"/>
                    <a:pt x="281" y="143"/>
                    <a:pt x="281" y="164"/>
                  </a:cubicBezTo>
                  <a:cubicBezTo>
                    <a:pt x="281" y="186"/>
                    <a:pt x="275" y="205"/>
                    <a:pt x="265" y="223"/>
                  </a:cubicBezTo>
                  <a:cubicBezTo>
                    <a:pt x="255" y="241"/>
                    <a:pt x="240" y="255"/>
                    <a:pt x="223" y="265"/>
                  </a:cubicBezTo>
                  <a:cubicBezTo>
                    <a:pt x="205" y="276"/>
                    <a:pt x="185" y="281"/>
                    <a:pt x="164" y="281"/>
                  </a:cubicBezTo>
                  <a:cubicBezTo>
                    <a:pt x="143" y="281"/>
                    <a:pt x="124" y="276"/>
                    <a:pt x="106" y="265"/>
                  </a:cubicBezTo>
                  <a:cubicBezTo>
                    <a:pt x="88" y="255"/>
                    <a:pt x="74" y="241"/>
                    <a:pt x="63" y="223"/>
                  </a:cubicBezTo>
                  <a:cubicBezTo>
                    <a:pt x="53" y="205"/>
                    <a:pt x="48" y="186"/>
                    <a:pt x="48"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29" name="Freeform 99"/>
            <p:cNvSpPr>
              <a:spLocks/>
            </p:cNvSpPr>
            <p:nvPr/>
          </p:nvSpPr>
          <p:spPr bwMode="auto">
            <a:xfrm>
              <a:off x="13352463" y="10240963"/>
              <a:ext cx="552450" cy="430213"/>
            </a:xfrm>
            <a:custGeom>
              <a:avLst/>
              <a:gdLst>
                <a:gd name="T0" fmla="*/ 76 w 180"/>
                <a:gd name="T1" fmla="*/ 140 h 140"/>
                <a:gd name="T2" fmla="*/ 86 w 180"/>
                <a:gd name="T3" fmla="*/ 136 h 140"/>
                <a:gd name="T4" fmla="*/ 176 w 180"/>
                <a:gd name="T5" fmla="*/ 46 h 140"/>
                <a:gd name="T6" fmla="*/ 180 w 180"/>
                <a:gd name="T7" fmla="*/ 36 h 140"/>
                <a:gd name="T8" fmla="*/ 176 w 180"/>
                <a:gd name="T9" fmla="*/ 26 h 140"/>
                <a:gd name="T10" fmla="*/ 155 w 180"/>
                <a:gd name="T11" fmla="*/ 5 h 140"/>
                <a:gd name="T12" fmla="*/ 145 w 180"/>
                <a:gd name="T13" fmla="*/ 0 h 140"/>
                <a:gd name="T14" fmla="*/ 135 w 180"/>
                <a:gd name="T15" fmla="*/ 5 h 140"/>
                <a:gd name="T16" fmla="*/ 76 w 180"/>
                <a:gd name="T17" fmla="*/ 63 h 140"/>
                <a:gd name="T18" fmla="*/ 45 w 180"/>
                <a:gd name="T19" fmla="*/ 32 h 140"/>
                <a:gd name="T20" fmla="*/ 35 w 180"/>
                <a:gd name="T21" fmla="*/ 28 h 140"/>
                <a:gd name="T22" fmla="*/ 26 w 180"/>
                <a:gd name="T23" fmla="*/ 32 h 140"/>
                <a:gd name="T24" fmla="*/ 4 w 180"/>
                <a:gd name="T25" fmla="*/ 54 h 140"/>
                <a:gd name="T26" fmla="*/ 0 w 180"/>
                <a:gd name="T27" fmla="*/ 63 h 140"/>
                <a:gd name="T28" fmla="*/ 4 w 180"/>
                <a:gd name="T29" fmla="*/ 73 h 140"/>
                <a:gd name="T30" fmla="*/ 67 w 180"/>
                <a:gd name="T31" fmla="*/ 136 h 140"/>
                <a:gd name="T32" fmla="*/ 76 w 180"/>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40">
                  <a:moveTo>
                    <a:pt x="76" y="140"/>
                  </a:moveTo>
                  <a:cubicBezTo>
                    <a:pt x="80" y="140"/>
                    <a:pt x="83" y="139"/>
                    <a:pt x="86" y="136"/>
                  </a:cubicBezTo>
                  <a:cubicBezTo>
                    <a:pt x="176" y="46"/>
                    <a:pt x="176" y="46"/>
                    <a:pt x="176" y="46"/>
                  </a:cubicBezTo>
                  <a:cubicBezTo>
                    <a:pt x="179" y="43"/>
                    <a:pt x="180" y="40"/>
                    <a:pt x="180" y="36"/>
                  </a:cubicBezTo>
                  <a:cubicBezTo>
                    <a:pt x="180" y="32"/>
                    <a:pt x="179" y="29"/>
                    <a:pt x="176" y="26"/>
                  </a:cubicBezTo>
                  <a:cubicBezTo>
                    <a:pt x="155" y="5"/>
                    <a:pt x="155" y="5"/>
                    <a:pt x="155" y="5"/>
                  </a:cubicBezTo>
                  <a:cubicBezTo>
                    <a:pt x="152" y="2"/>
                    <a:pt x="149" y="0"/>
                    <a:pt x="145" y="0"/>
                  </a:cubicBezTo>
                  <a:cubicBezTo>
                    <a:pt x="141" y="0"/>
                    <a:pt x="138" y="2"/>
                    <a:pt x="135" y="5"/>
                  </a:cubicBezTo>
                  <a:cubicBezTo>
                    <a:pt x="76" y="63"/>
                    <a:pt x="76" y="63"/>
                    <a:pt x="76" y="63"/>
                  </a:cubicBezTo>
                  <a:cubicBezTo>
                    <a:pt x="45" y="32"/>
                    <a:pt x="45" y="32"/>
                    <a:pt x="45" y="32"/>
                  </a:cubicBezTo>
                  <a:cubicBezTo>
                    <a:pt x="42" y="29"/>
                    <a:pt x="39" y="28"/>
                    <a:pt x="35" y="28"/>
                  </a:cubicBezTo>
                  <a:cubicBezTo>
                    <a:pt x="32" y="28"/>
                    <a:pt x="28" y="29"/>
                    <a:pt x="26" y="32"/>
                  </a:cubicBezTo>
                  <a:cubicBezTo>
                    <a:pt x="4" y="54"/>
                    <a:pt x="4" y="54"/>
                    <a:pt x="4" y="54"/>
                  </a:cubicBezTo>
                  <a:cubicBezTo>
                    <a:pt x="1" y="57"/>
                    <a:pt x="0" y="60"/>
                    <a:pt x="0" y="63"/>
                  </a:cubicBezTo>
                  <a:cubicBezTo>
                    <a:pt x="0" y="67"/>
                    <a:pt x="1" y="70"/>
                    <a:pt x="4" y="73"/>
                  </a:cubicBezTo>
                  <a:cubicBezTo>
                    <a:pt x="67" y="136"/>
                    <a:pt x="67" y="136"/>
                    <a:pt x="67" y="136"/>
                  </a:cubicBezTo>
                  <a:cubicBezTo>
                    <a:pt x="69" y="139"/>
                    <a:pt x="73" y="140"/>
                    <a:pt x="7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0" name="Group 1169"/>
          <p:cNvGrpSpPr/>
          <p:nvPr/>
        </p:nvGrpSpPr>
        <p:grpSpPr>
          <a:xfrm>
            <a:off x="1944711" y="4853898"/>
            <a:ext cx="394682" cy="394682"/>
            <a:chOff x="3133725" y="9961563"/>
            <a:chExt cx="949325" cy="949326"/>
          </a:xfrm>
          <a:solidFill>
            <a:srgbClr val="002B4E"/>
          </a:solidFill>
        </p:grpSpPr>
        <p:sp>
          <p:nvSpPr>
            <p:cNvPr id="1030" name="Freeform 100"/>
            <p:cNvSpPr>
              <a:spLocks noEditPoints="1"/>
            </p:cNvSpPr>
            <p:nvPr/>
          </p:nvSpPr>
          <p:spPr bwMode="auto">
            <a:xfrm>
              <a:off x="3413125" y="10525126"/>
              <a:ext cx="180975" cy="385763"/>
            </a:xfrm>
            <a:custGeom>
              <a:avLst/>
              <a:gdLst>
                <a:gd name="T0" fmla="*/ 16 w 59"/>
                <a:gd name="T1" fmla="*/ 104 h 126"/>
                <a:gd name="T2" fmla="*/ 37 w 59"/>
                <a:gd name="T3" fmla="*/ 126 h 126"/>
                <a:gd name="T4" fmla="*/ 59 w 59"/>
                <a:gd name="T5" fmla="*/ 104 h 126"/>
                <a:gd name="T6" fmla="*/ 42 w 59"/>
                <a:gd name="T7" fmla="*/ 84 h 126"/>
                <a:gd name="T8" fmla="*/ 42 w 59"/>
                <a:gd name="T9" fmla="*/ 5 h 126"/>
                <a:gd name="T10" fmla="*/ 37 w 59"/>
                <a:gd name="T11" fmla="*/ 0 h 126"/>
                <a:gd name="T12" fmla="*/ 4 w 59"/>
                <a:gd name="T13" fmla="*/ 0 h 126"/>
                <a:gd name="T14" fmla="*/ 0 w 59"/>
                <a:gd name="T15" fmla="*/ 5 h 126"/>
                <a:gd name="T16" fmla="*/ 4 w 59"/>
                <a:gd name="T17" fmla="*/ 10 h 126"/>
                <a:gd name="T18" fmla="*/ 32 w 59"/>
                <a:gd name="T19" fmla="*/ 10 h 126"/>
                <a:gd name="T20" fmla="*/ 32 w 59"/>
                <a:gd name="T21" fmla="*/ 84 h 126"/>
                <a:gd name="T22" fmla="*/ 16 w 59"/>
                <a:gd name="T23" fmla="*/ 104 h 126"/>
                <a:gd name="T24" fmla="*/ 37 w 59"/>
                <a:gd name="T25" fmla="*/ 93 h 126"/>
                <a:gd name="T26" fmla="*/ 49 w 59"/>
                <a:gd name="T27" fmla="*/ 104 h 126"/>
                <a:gd name="T28" fmla="*/ 37 w 59"/>
                <a:gd name="T29" fmla="*/ 116 h 126"/>
                <a:gd name="T30" fmla="*/ 26 w 59"/>
                <a:gd name="T31" fmla="*/ 104 h 126"/>
                <a:gd name="T32" fmla="*/ 37 w 59"/>
                <a:gd name="T33" fmla="*/ 9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26">
                  <a:moveTo>
                    <a:pt x="16" y="104"/>
                  </a:moveTo>
                  <a:cubicBezTo>
                    <a:pt x="16" y="116"/>
                    <a:pt x="26" y="126"/>
                    <a:pt x="37" y="126"/>
                  </a:cubicBezTo>
                  <a:cubicBezTo>
                    <a:pt x="49" y="126"/>
                    <a:pt x="59" y="116"/>
                    <a:pt x="59" y="104"/>
                  </a:cubicBezTo>
                  <a:cubicBezTo>
                    <a:pt x="59" y="94"/>
                    <a:pt x="52" y="86"/>
                    <a:pt x="42" y="84"/>
                  </a:cubicBezTo>
                  <a:cubicBezTo>
                    <a:pt x="42" y="5"/>
                    <a:pt x="42" y="5"/>
                    <a:pt x="42" y="5"/>
                  </a:cubicBezTo>
                  <a:cubicBezTo>
                    <a:pt x="42" y="2"/>
                    <a:pt x="40" y="0"/>
                    <a:pt x="37" y="0"/>
                  </a:cubicBezTo>
                  <a:cubicBezTo>
                    <a:pt x="4" y="0"/>
                    <a:pt x="4" y="0"/>
                    <a:pt x="4" y="0"/>
                  </a:cubicBezTo>
                  <a:cubicBezTo>
                    <a:pt x="2" y="0"/>
                    <a:pt x="0" y="2"/>
                    <a:pt x="0" y="5"/>
                  </a:cubicBezTo>
                  <a:cubicBezTo>
                    <a:pt x="0" y="7"/>
                    <a:pt x="2" y="10"/>
                    <a:pt x="4" y="10"/>
                  </a:cubicBezTo>
                  <a:cubicBezTo>
                    <a:pt x="32" y="10"/>
                    <a:pt x="32" y="10"/>
                    <a:pt x="32" y="10"/>
                  </a:cubicBezTo>
                  <a:cubicBezTo>
                    <a:pt x="32" y="84"/>
                    <a:pt x="32" y="84"/>
                    <a:pt x="32" y="84"/>
                  </a:cubicBezTo>
                  <a:cubicBezTo>
                    <a:pt x="23" y="86"/>
                    <a:pt x="16" y="94"/>
                    <a:pt x="16" y="104"/>
                  </a:cubicBezTo>
                  <a:close/>
                  <a:moveTo>
                    <a:pt x="37" y="93"/>
                  </a:moveTo>
                  <a:cubicBezTo>
                    <a:pt x="44" y="93"/>
                    <a:pt x="49" y="98"/>
                    <a:pt x="49" y="104"/>
                  </a:cubicBezTo>
                  <a:cubicBezTo>
                    <a:pt x="49" y="111"/>
                    <a:pt x="44" y="116"/>
                    <a:pt x="37" y="116"/>
                  </a:cubicBezTo>
                  <a:cubicBezTo>
                    <a:pt x="31" y="116"/>
                    <a:pt x="26" y="111"/>
                    <a:pt x="26" y="104"/>
                  </a:cubicBezTo>
                  <a:cubicBezTo>
                    <a:pt x="26" y="98"/>
                    <a:pt x="31" y="93"/>
                    <a:pt x="3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1" name="Freeform 101"/>
            <p:cNvSpPr>
              <a:spLocks noEditPoints="1"/>
            </p:cNvSpPr>
            <p:nvPr/>
          </p:nvSpPr>
          <p:spPr bwMode="auto">
            <a:xfrm>
              <a:off x="3573463" y="10525126"/>
              <a:ext cx="180975" cy="385763"/>
            </a:xfrm>
            <a:custGeom>
              <a:avLst/>
              <a:gdLst>
                <a:gd name="T0" fmla="*/ 16 w 59"/>
                <a:gd name="T1" fmla="*/ 104 h 126"/>
                <a:gd name="T2" fmla="*/ 38 w 59"/>
                <a:gd name="T3" fmla="*/ 126 h 126"/>
                <a:gd name="T4" fmla="*/ 59 w 59"/>
                <a:gd name="T5" fmla="*/ 104 h 126"/>
                <a:gd name="T6" fmla="*/ 43 w 59"/>
                <a:gd name="T7" fmla="*/ 84 h 126"/>
                <a:gd name="T8" fmla="*/ 43 w 59"/>
                <a:gd name="T9" fmla="*/ 5 h 126"/>
                <a:gd name="T10" fmla="*/ 38 w 59"/>
                <a:gd name="T11" fmla="*/ 0 h 126"/>
                <a:gd name="T12" fmla="*/ 5 w 59"/>
                <a:gd name="T13" fmla="*/ 0 h 126"/>
                <a:gd name="T14" fmla="*/ 0 w 59"/>
                <a:gd name="T15" fmla="*/ 5 h 126"/>
                <a:gd name="T16" fmla="*/ 5 w 59"/>
                <a:gd name="T17" fmla="*/ 10 h 126"/>
                <a:gd name="T18" fmla="*/ 33 w 59"/>
                <a:gd name="T19" fmla="*/ 10 h 126"/>
                <a:gd name="T20" fmla="*/ 33 w 59"/>
                <a:gd name="T21" fmla="*/ 84 h 126"/>
                <a:gd name="T22" fmla="*/ 16 w 59"/>
                <a:gd name="T23" fmla="*/ 104 h 126"/>
                <a:gd name="T24" fmla="*/ 38 w 59"/>
                <a:gd name="T25" fmla="*/ 93 h 126"/>
                <a:gd name="T26" fmla="*/ 49 w 59"/>
                <a:gd name="T27" fmla="*/ 104 h 126"/>
                <a:gd name="T28" fmla="*/ 38 w 59"/>
                <a:gd name="T29" fmla="*/ 116 h 126"/>
                <a:gd name="T30" fmla="*/ 26 w 59"/>
                <a:gd name="T31" fmla="*/ 104 h 126"/>
                <a:gd name="T32" fmla="*/ 38 w 59"/>
                <a:gd name="T33" fmla="*/ 9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26">
                  <a:moveTo>
                    <a:pt x="16" y="104"/>
                  </a:moveTo>
                  <a:cubicBezTo>
                    <a:pt x="16" y="116"/>
                    <a:pt x="26" y="126"/>
                    <a:pt x="38" y="126"/>
                  </a:cubicBezTo>
                  <a:cubicBezTo>
                    <a:pt x="50" y="126"/>
                    <a:pt x="59" y="116"/>
                    <a:pt x="59" y="104"/>
                  </a:cubicBezTo>
                  <a:cubicBezTo>
                    <a:pt x="59" y="94"/>
                    <a:pt x="52" y="86"/>
                    <a:pt x="43" y="84"/>
                  </a:cubicBezTo>
                  <a:cubicBezTo>
                    <a:pt x="43" y="5"/>
                    <a:pt x="43" y="5"/>
                    <a:pt x="43" y="5"/>
                  </a:cubicBezTo>
                  <a:cubicBezTo>
                    <a:pt x="43" y="2"/>
                    <a:pt x="41" y="0"/>
                    <a:pt x="38" y="0"/>
                  </a:cubicBezTo>
                  <a:cubicBezTo>
                    <a:pt x="5" y="0"/>
                    <a:pt x="5" y="0"/>
                    <a:pt x="5" y="0"/>
                  </a:cubicBezTo>
                  <a:cubicBezTo>
                    <a:pt x="2" y="0"/>
                    <a:pt x="0" y="2"/>
                    <a:pt x="0" y="5"/>
                  </a:cubicBezTo>
                  <a:cubicBezTo>
                    <a:pt x="0" y="7"/>
                    <a:pt x="2" y="10"/>
                    <a:pt x="5" y="10"/>
                  </a:cubicBezTo>
                  <a:cubicBezTo>
                    <a:pt x="33" y="10"/>
                    <a:pt x="33" y="10"/>
                    <a:pt x="33" y="10"/>
                  </a:cubicBezTo>
                  <a:cubicBezTo>
                    <a:pt x="33" y="84"/>
                    <a:pt x="33" y="84"/>
                    <a:pt x="33" y="84"/>
                  </a:cubicBezTo>
                  <a:cubicBezTo>
                    <a:pt x="24" y="86"/>
                    <a:pt x="16" y="94"/>
                    <a:pt x="16" y="104"/>
                  </a:cubicBezTo>
                  <a:close/>
                  <a:moveTo>
                    <a:pt x="38" y="93"/>
                  </a:moveTo>
                  <a:cubicBezTo>
                    <a:pt x="44" y="93"/>
                    <a:pt x="49" y="98"/>
                    <a:pt x="49" y="104"/>
                  </a:cubicBezTo>
                  <a:cubicBezTo>
                    <a:pt x="49" y="111"/>
                    <a:pt x="44" y="116"/>
                    <a:pt x="38" y="116"/>
                  </a:cubicBezTo>
                  <a:cubicBezTo>
                    <a:pt x="32" y="116"/>
                    <a:pt x="26" y="111"/>
                    <a:pt x="26" y="104"/>
                  </a:cubicBezTo>
                  <a:cubicBezTo>
                    <a:pt x="26" y="98"/>
                    <a:pt x="32" y="93"/>
                    <a:pt x="38"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2" name="Freeform 102"/>
            <p:cNvSpPr>
              <a:spLocks noEditPoints="1"/>
            </p:cNvSpPr>
            <p:nvPr/>
          </p:nvSpPr>
          <p:spPr bwMode="auto">
            <a:xfrm>
              <a:off x="3735388" y="10525126"/>
              <a:ext cx="292100" cy="285750"/>
            </a:xfrm>
            <a:custGeom>
              <a:avLst/>
              <a:gdLst>
                <a:gd name="T0" fmla="*/ 37 w 95"/>
                <a:gd name="T1" fmla="*/ 77 h 93"/>
                <a:gd name="T2" fmla="*/ 53 w 95"/>
                <a:gd name="T3" fmla="*/ 77 h 93"/>
                <a:gd name="T4" fmla="*/ 74 w 95"/>
                <a:gd name="T5" fmla="*/ 93 h 93"/>
                <a:gd name="T6" fmla="*/ 95 w 95"/>
                <a:gd name="T7" fmla="*/ 72 h 93"/>
                <a:gd name="T8" fmla="*/ 74 w 95"/>
                <a:gd name="T9" fmla="*/ 50 h 93"/>
                <a:gd name="T10" fmla="*/ 53 w 95"/>
                <a:gd name="T11" fmla="*/ 67 h 93"/>
                <a:gd name="T12" fmla="*/ 42 w 95"/>
                <a:gd name="T13" fmla="*/ 67 h 93"/>
                <a:gd name="T14" fmla="*/ 42 w 95"/>
                <a:gd name="T15" fmla="*/ 5 h 93"/>
                <a:gd name="T16" fmla="*/ 37 w 95"/>
                <a:gd name="T17" fmla="*/ 0 h 93"/>
                <a:gd name="T18" fmla="*/ 5 w 95"/>
                <a:gd name="T19" fmla="*/ 0 h 93"/>
                <a:gd name="T20" fmla="*/ 0 w 95"/>
                <a:gd name="T21" fmla="*/ 5 h 93"/>
                <a:gd name="T22" fmla="*/ 5 w 95"/>
                <a:gd name="T23" fmla="*/ 10 h 93"/>
                <a:gd name="T24" fmla="*/ 32 w 95"/>
                <a:gd name="T25" fmla="*/ 10 h 93"/>
                <a:gd name="T26" fmla="*/ 32 w 95"/>
                <a:gd name="T27" fmla="*/ 72 h 93"/>
                <a:gd name="T28" fmla="*/ 37 w 95"/>
                <a:gd name="T29" fmla="*/ 77 h 93"/>
                <a:gd name="T30" fmla="*/ 74 w 95"/>
                <a:gd name="T31" fmla="*/ 60 h 93"/>
                <a:gd name="T32" fmla="*/ 85 w 95"/>
                <a:gd name="T33" fmla="*/ 72 h 93"/>
                <a:gd name="T34" fmla="*/ 74 w 95"/>
                <a:gd name="T35" fmla="*/ 83 h 93"/>
                <a:gd name="T36" fmla="*/ 62 w 95"/>
                <a:gd name="T37" fmla="*/ 72 h 93"/>
                <a:gd name="T38" fmla="*/ 74 w 95"/>
                <a:gd name="T39"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3">
                  <a:moveTo>
                    <a:pt x="37" y="77"/>
                  </a:moveTo>
                  <a:cubicBezTo>
                    <a:pt x="53" y="77"/>
                    <a:pt x="53" y="77"/>
                    <a:pt x="53" y="77"/>
                  </a:cubicBezTo>
                  <a:cubicBezTo>
                    <a:pt x="55" y="86"/>
                    <a:pt x="63" y="93"/>
                    <a:pt x="74" y="93"/>
                  </a:cubicBezTo>
                  <a:cubicBezTo>
                    <a:pt x="85" y="93"/>
                    <a:pt x="95" y="83"/>
                    <a:pt x="95" y="72"/>
                  </a:cubicBezTo>
                  <a:cubicBezTo>
                    <a:pt x="95" y="60"/>
                    <a:pt x="85" y="50"/>
                    <a:pt x="74" y="50"/>
                  </a:cubicBezTo>
                  <a:cubicBezTo>
                    <a:pt x="63" y="50"/>
                    <a:pt x="55" y="57"/>
                    <a:pt x="53" y="67"/>
                  </a:cubicBezTo>
                  <a:cubicBezTo>
                    <a:pt x="42" y="67"/>
                    <a:pt x="42" y="67"/>
                    <a:pt x="42" y="67"/>
                  </a:cubicBezTo>
                  <a:cubicBezTo>
                    <a:pt x="42" y="5"/>
                    <a:pt x="42" y="5"/>
                    <a:pt x="42" y="5"/>
                  </a:cubicBezTo>
                  <a:cubicBezTo>
                    <a:pt x="42" y="2"/>
                    <a:pt x="40" y="0"/>
                    <a:pt x="37" y="0"/>
                  </a:cubicBezTo>
                  <a:cubicBezTo>
                    <a:pt x="5" y="0"/>
                    <a:pt x="5" y="0"/>
                    <a:pt x="5" y="0"/>
                  </a:cubicBezTo>
                  <a:cubicBezTo>
                    <a:pt x="2" y="0"/>
                    <a:pt x="0" y="2"/>
                    <a:pt x="0" y="5"/>
                  </a:cubicBezTo>
                  <a:cubicBezTo>
                    <a:pt x="0" y="7"/>
                    <a:pt x="2" y="10"/>
                    <a:pt x="5" y="10"/>
                  </a:cubicBezTo>
                  <a:cubicBezTo>
                    <a:pt x="32" y="10"/>
                    <a:pt x="32" y="10"/>
                    <a:pt x="32" y="10"/>
                  </a:cubicBezTo>
                  <a:cubicBezTo>
                    <a:pt x="32" y="72"/>
                    <a:pt x="32" y="72"/>
                    <a:pt x="32" y="72"/>
                  </a:cubicBezTo>
                  <a:cubicBezTo>
                    <a:pt x="32" y="74"/>
                    <a:pt x="35" y="77"/>
                    <a:pt x="37" y="77"/>
                  </a:cubicBezTo>
                  <a:close/>
                  <a:moveTo>
                    <a:pt x="74" y="60"/>
                  </a:moveTo>
                  <a:cubicBezTo>
                    <a:pt x="80" y="60"/>
                    <a:pt x="85" y="65"/>
                    <a:pt x="85" y="72"/>
                  </a:cubicBezTo>
                  <a:cubicBezTo>
                    <a:pt x="85" y="78"/>
                    <a:pt x="80" y="83"/>
                    <a:pt x="74" y="83"/>
                  </a:cubicBezTo>
                  <a:cubicBezTo>
                    <a:pt x="67" y="83"/>
                    <a:pt x="62" y="78"/>
                    <a:pt x="62" y="72"/>
                  </a:cubicBezTo>
                  <a:cubicBezTo>
                    <a:pt x="62" y="65"/>
                    <a:pt x="67" y="60"/>
                    <a:pt x="7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3" name="Freeform 103"/>
            <p:cNvSpPr>
              <a:spLocks noEditPoints="1"/>
            </p:cNvSpPr>
            <p:nvPr/>
          </p:nvSpPr>
          <p:spPr bwMode="auto">
            <a:xfrm>
              <a:off x="3133725" y="9961563"/>
              <a:ext cx="949325" cy="849313"/>
            </a:xfrm>
            <a:custGeom>
              <a:avLst/>
              <a:gdLst>
                <a:gd name="T0" fmla="*/ 60 w 309"/>
                <a:gd name="T1" fmla="*/ 260 h 276"/>
                <a:gd name="T2" fmla="*/ 76 w 309"/>
                <a:gd name="T3" fmla="*/ 260 h 276"/>
                <a:gd name="T4" fmla="*/ 81 w 309"/>
                <a:gd name="T5" fmla="*/ 255 h 276"/>
                <a:gd name="T6" fmla="*/ 81 w 309"/>
                <a:gd name="T7" fmla="*/ 188 h 276"/>
                <a:gd name="T8" fmla="*/ 76 w 309"/>
                <a:gd name="T9" fmla="*/ 183 h 276"/>
                <a:gd name="T10" fmla="*/ 59 w 309"/>
                <a:gd name="T11" fmla="*/ 183 h 276"/>
                <a:gd name="T12" fmla="*/ 10 w 309"/>
                <a:gd name="T13" fmla="*/ 133 h 276"/>
                <a:gd name="T14" fmla="*/ 50 w 309"/>
                <a:gd name="T15" fmla="*/ 85 h 276"/>
                <a:gd name="T16" fmla="*/ 54 w 309"/>
                <a:gd name="T17" fmla="*/ 81 h 276"/>
                <a:gd name="T18" fmla="*/ 86 w 309"/>
                <a:gd name="T19" fmla="*/ 52 h 276"/>
                <a:gd name="T20" fmla="*/ 99 w 309"/>
                <a:gd name="T21" fmla="*/ 55 h 276"/>
                <a:gd name="T22" fmla="*/ 105 w 309"/>
                <a:gd name="T23" fmla="*/ 53 h 276"/>
                <a:gd name="T24" fmla="*/ 178 w 309"/>
                <a:gd name="T25" fmla="*/ 10 h 276"/>
                <a:gd name="T26" fmla="*/ 262 w 309"/>
                <a:gd name="T27" fmla="*/ 93 h 276"/>
                <a:gd name="T28" fmla="*/ 266 w 309"/>
                <a:gd name="T29" fmla="*/ 97 h 276"/>
                <a:gd name="T30" fmla="*/ 299 w 309"/>
                <a:gd name="T31" fmla="*/ 139 h 276"/>
                <a:gd name="T32" fmla="*/ 256 w 309"/>
                <a:gd name="T33" fmla="*/ 183 h 276"/>
                <a:gd name="T34" fmla="*/ 253 w 309"/>
                <a:gd name="T35" fmla="*/ 183 h 276"/>
                <a:gd name="T36" fmla="*/ 248 w 309"/>
                <a:gd name="T37" fmla="*/ 188 h 276"/>
                <a:gd name="T38" fmla="*/ 253 w 309"/>
                <a:gd name="T39" fmla="*/ 193 h 276"/>
                <a:gd name="T40" fmla="*/ 256 w 309"/>
                <a:gd name="T41" fmla="*/ 193 h 276"/>
                <a:gd name="T42" fmla="*/ 309 w 309"/>
                <a:gd name="T43" fmla="*/ 139 h 276"/>
                <a:gd name="T44" fmla="*/ 297 w 309"/>
                <a:gd name="T45" fmla="*/ 106 h 276"/>
                <a:gd name="T46" fmla="*/ 272 w 309"/>
                <a:gd name="T47" fmla="*/ 89 h 276"/>
                <a:gd name="T48" fmla="*/ 244 w 309"/>
                <a:gd name="T49" fmla="*/ 27 h 276"/>
                <a:gd name="T50" fmla="*/ 178 w 309"/>
                <a:gd name="T51" fmla="*/ 0 h 276"/>
                <a:gd name="T52" fmla="*/ 99 w 309"/>
                <a:gd name="T53" fmla="*/ 45 h 276"/>
                <a:gd name="T54" fmla="*/ 86 w 309"/>
                <a:gd name="T55" fmla="*/ 43 h 276"/>
                <a:gd name="T56" fmla="*/ 44 w 309"/>
                <a:gd name="T57" fmla="*/ 76 h 276"/>
                <a:gd name="T58" fmla="*/ 0 w 309"/>
                <a:gd name="T59" fmla="*/ 133 h 276"/>
                <a:gd name="T60" fmla="*/ 59 w 309"/>
                <a:gd name="T61" fmla="*/ 193 h 276"/>
                <a:gd name="T62" fmla="*/ 71 w 309"/>
                <a:gd name="T63" fmla="*/ 193 h 276"/>
                <a:gd name="T64" fmla="*/ 71 w 309"/>
                <a:gd name="T65" fmla="*/ 250 h 276"/>
                <a:gd name="T66" fmla="*/ 60 w 309"/>
                <a:gd name="T67" fmla="*/ 250 h 276"/>
                <a:gd name="T68" fmla="*/ 40 w 309"/>
                <a:gd name="T69" fmla="*/ 233 h 276"/>
                <a:gd name="T70" fmla="*/ 18 w 309"/>
                <a:gd name="T71" fmla="*/ 255 h 276"/>
                <a:gd name="T72" fmla="*/ 40 w 309"/>
                <a:gd name="T73" fmla="*/ 276 h 276"/>
                <a:gd name="T74" fmla="*/ 60 w 309"/>
                <a:gd name="T75" fmla="*/ 260 h 276"/>
                <a:gd name="T76" fmla="*/ 40 w 309"/>
                <a:gd name="T77" fmla="*/ 266 h 276"/>
                <a:gd name="T78" fmla="*/ 28 w 309"/>
                <a:gd name="T79" fmla="*/ 255 h 276"/>
                <a:gd name="T80" fmla="*/ 40 w 309"/>
                <a:gd name="T81" fmla="*/ 243 h 276"/>
                <a:gd name="T82" fmla="*/ 51 w 309"/>
                <a:gd name="T83" fmla="*/ 255 h 276"/>
                <a:gd name="T84" fmla="*/ 40 w 309"/>
                <a:gd name="T85" fmla="*/ 26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76">
                  <a:moveTo>
                    <a:pt x="60" y="260"/>
                  </a:moveTo>
                  <a:cubicBezTo>
                    <a:pt x="76" y="260"/>
                    <a:pt x="76" y="260"/>
                    <a:pt x="76" y="260"/>
                  </a:cubicBezTo>
                  <a:cubicBezTo>
                    <a:pt x="78" y="260"/>
                    <a:pt x="81" y="257"/>
                    <a:pt x="81" y="255"/>
                  </a:cubicBezTo>
                  <a:cubicBezTo>
                    <a:pt x="81" y="188"/>
                    <a:pt x="81" y="188"/>
                    <a:pt x="81" y="188"/>
                  </a:cubicBezTo>
                  <a:cubicBezTo>
                    <a:pt x="81" y="185"/>
                    <a:pt x="78" y="183"/>
                    <a:pt x="76" y="183"/>
                  </a:cubicBezTo>
                  <a:cubicBezTo>
                    <a:pt x="59" y="183"/>
                    <a:pt x="59" y="183"/>
                    <a:pt x="59" y="183"/>
                  </a:cubicBezTo>
                  <a:cubicBezTo>
                    <a:pt x="32" y="183"/>
                    <a:pt x="10" y="161"/>
                    <a:pt x="10" y="133"/>
                  </a:cubicBezTo>
                  <a:cubicBezTo>
                    <a:pt x="10" y="110"/>
                    <a:pt x="27" y="90"/>
                    <a:pt x="50" y="85"/>
                  </a:cubicBezTo>
                  <a:cubicBezTo>
                    <a:pt x="52" y="85"/>
                    <a:pt x="53" y="83"/>
                    <a:pt x="54" y="81"/>
                  </a:cubicBezTo>
                  <a:cubicBezTo>
                    <a:pt x="56" y="65"/>
                    <a:pt x="70" y="52"/>
                    <a:pt x="86" y="52"/>
                  </a:cubicBezTo>
                  <a:cubicBezTo>
                    <a:pt x="91" y="52"/>
                    <a:pt x="95" y="53"/>
                    <a:pt x="99" y="55"/>
                  </a:cubicBezTo>
                  <a:cubicBezTo>
                    <a:pt x="101" y="56"/>
                    <a:pt x="104" y="55"/>
                    <a:pt x="105" y="53"/>
                  </a:cubicBezTo>
                  <a:cubicBezTo>
                    <a:pt x="120" y="26"/>
                    <a:pt x="148" y="10"/>
                    <a:pt x="178" y="10"/>
                  </a:cubicBezTo>
                  <a:cubicBezTo>
                    <a:pt x="224" y="10"/>
                    <a:pt x="261" y="47"/>
                    <a:pt x="262" y="93"/>
                  </a:cubicBezTo>
                  <a:cubicBezTo>
                    <a:pt x="262" y="95"/>
                    <a:pt x="263" y="97"/>
                    <a:pt x="266" y="97"/>
                  </a:cubicBezTo>
                  <a:cubicBezTo>
                    <a:pt x="285" y="102"/>
                    <a:pt x="299" y="119"/>
                    <a:pt x="299" y="139"/>
                  </a:cubicBezTo>
                  <a:cubicBezTo>
                    <a:pt x="299" y="163"/>
                    <a:pt x="280" y="183"/>
                    <a:pt x="256" y="183"/>
                  </a:cubicBezTo>
                  <a:cubicBezTo>
                    <a:pt x="253" y="183"/>
                    <a:pt x="253" y="183"/>
                    <a:pt x="253" y="183"/>
                  </a:cubicBezTo>
                  <a:cubicBezTo>
                    <a:pt x="250" y="183"/>
                    <a:pt x="248" y="185"/>
                    <a:pt x="248" y="188"/>
                  </a:cubicBezTo>
                  <a:cubicBezTo>
                    <a:pt x="248" y="190"/>
                    <a:pt x="250" y="193"/>
                    <a:pt x="253" y="193"/>
                  </a:cubicBezTo>
                  <a:cubicBezTo>
                    <a:pt x="256" y="193"/>
                    <a:pt x="256" y="193"/>
                    <a:pt x="256" y="193"/>
                  </a:cubicBezTo>
                  <a:cubicBezTo>
                    <a:pt x="285" y="193"/>
                    <a:pt x="309" y="169"/>
                    <a:pt x="309" y="139"/>
                  </a:cubicBezTo>
                  <a:cubicBezTo>
                    <a:pt x="309" y="127"/>
                    <a:pt x="305" y="116"/>
                    <a:pt x="297" y="106"/>
                  </a:cubicBezTo>
                  <a:cubicBezTo>
                    <a:pt x="291" y="98"/>
                    <a:pt x="282" y="92"/>
                    <a:pt x="272" y="89"/>
                  </a:cubicBezTo>
                  <a:cubicBezTo>
                    <a:pt x="270" y="65"/>
                    <a:pt x="261" y="44"/>
                    <a:pt x="244" y="27"/>
                  </a:cubicBezTo>
                  <a:cubicBezTo>
                    <a:pt x="226" y="10"/>
                    <a:pt x="203" y="0"/>
                    <a:pt x="178" y="0"/>
                  </a:cubicBezTo>
                  <a:cubicBezTo>
                    <a:pt x="146" y="0"/>
                    <a:pt x="116" y="17"/>
                    <a:pt x="99" y="45"/>
                  </a:cubicBezTo>
                  <a:cubicBezTo>
                    <a:pt x="95" y="43"/>
                    <a:pt x="90" y="43"/>
                    <a:pt x="86" y="43"/>
                  </a:cubicBezTo>
                  <a:cubicBezTo>
                    <a:pt x="66" y="43"/>
                    <a:pt x="49" y="57"/>
                    <a:pt x="44" y="76"/>
                  </a:cubicBezTo>
                  <a:cubicBezTo>
                    <a:pt x="19" y="83"/>
                    <a:pt x="0" y="106"/>
                    <a:pt x="0" y="133"/>
                  </a:cubicBezTo>
                  <a:cubicBezTo>
                    <a:pt x="0" y="166"/>
                    <a:pt x="27" y="193"/>
                    <a:pt x="59" y="193"/>
                  </a:cubicBezTo>
                  <a:cubicBezTo>
                    <a:pt x="71" y="193"/>
                    <a:pt x="71" y="193"/>
                    <a:pt x="71" y="193"/>
                  </a:cubicBezTo>
                  <a:cubicBezTo>
                    <a:pt x="71" y="250"/>
                    <a:pt x="71" y="250"/>
                    <a:pt x="71" y="250"/>
                  </a:cubicBezTo>
                  <a:cubicBezTo>
                    <a:pt x="60" y="250"/>
                    <a:pt x="60" y="250"/>
                    <a:pt x="60" y="250"/>
                  </a:cubicBezTo>
                  <a:cubicBezTo>
                    <a:pt x="58" y="240"/>
                    <a:pt x="50" y="233"/>
                    <a:pt x="40" y="233"/>
                  </a:cubicBezTo>
                  <a:cubicBezTo>
                    <a:pt x="28" y="233"/>
                    <a:pt x="18" y="243"/>
                    <a:pt x="18" y="255"/>
                  </a:cubicBezTo>
                  <a:cubicBezTo>
                    <a:pt x="18" y="266"/>
                    <a:pt x="28" y="276"/>
                    <a:pt x="40" y="276"/>
                  </a:cubicBezTo>
                  <a:cubicBezTo>
                    <a:pt x="50" y="276"/>
                    <a:pt x="58" y="269"/>
                    <a:pt x="60" y="260"/>
                  </a:cubicBezTo>
                  <a:close/>
                  <a:moveTo>
                    <a:pt x="40" y="266"/>
                  </a:moveTo>
                  <a:cubicBezTo>
                    <a:pt x="33" y="266"/>
                    <a:pt x="28" y="261"/>
                    <a:pt x="28" y="255"/>
                  </a:cubicBezTo>
                  <a:cubicBezTo>
                    <a:pt x="28" y="248"/>
                    <a:pt x="33" y="243"/>
                    <a:pt x="40" y="243"/>
                  </a:cubicBezTo>
                  <a:cubicBezTo>
                    <a:pt x="46" y="243"/>
                    <a:pt x="51" y="248"/>
                    <a:pt x="51" y="255"/>
                  </a:cubicBezTo>
                  <a:cubicBezTo>
                    <a:pt x="51" y="261"/>
                    <a:pt x="46" y="266"/>
                    <a:pt x="40"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4" name="Freeform 104"/>
            <p:cNvSpPr>
              <a:spLocks/>
            </p:cNvSpPr>
            <p:nvPr/>
          </p:nvSpPr>
          <p:spPr bwMode="auto">
            <a:xfrm>
              <a:off x="3843338" y="10161588"/>
              <a:ext cx="42862" cy="101600"/>
            </a:xfrm>
            <a:custGeom>
              <a:avLst/>
              <a:gdLst>
                <a:gd name="T0" fmla="*/ 9 w 14"/>
                <a:gd name="T1" fmla="*/ 33 h 33"/>
                <a:gd name="T2" fmla="*/ 9 w 14"/>
                <a:gd name="T3" fmla="*/ 33 h 33"/>
                <a:gd name="T4" fmla="*/ 14 w 14"/>
                <a:gd name="T5" fmla="*/ 28 h 33"/>
                <a:gd name="T6" fmla="*/ 10 w 14"/>
                <a:gd name="T7" fmla="*/ 4 h 33"/>
                <a:gd name="T8" fmla="*/ 3 w 14"/>
                <a:gd name="T9" fmla="*/ 1 h 33"/>
                <a:gd name="T10" fmla="*/ 1 w 14"/>
                <a:gd name="T11" fmla="*/ 8 h 33"/>
                <a:gd name="T12" fmla="*/ 5 w 14"/>
                <a:gd name="T13" fmla="*/ 28 h 33"/>
                <a:gd name="T14" fmla="*/ 9 w 1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3">
                  <a:moveTo>
                    <a:pt x="9" y="33"/>
                  </a:moveTo>
                  <a:cubicBezTo>
                    <a:pt x="9" y="33"/>
                    <a:pt x="9" y="33"/>
                    <a:pt x="9" y="33"/>
                  </a:cubicBezTo>
                  <a:cubicBezTo>
                    <a:pt x="12" y="33"/>
                    <a:pt x="14" y="30"/>
                    <a:pt x="14" y="28"/>
                  </a:cubicBezTo>
                  <a:cubicBezTo>
                    <a:pt x="14" y="20"/>
                    <a:pt x="13" y="12"/>
                    <a:pt x="10" y="4"/>
                  </a:cubicBezTo>
                  <a:cubicBezTo>
                    <a:pt x="9" y="2"/>
                    <a:pt x="6" y="0"/>
                    <a:pt x="3" y="1"/>
                  </a:cubicBezTo>
                  <a:cubicBezTo>
                    <a:pt x="1" y="2"/>
                    <a:pt x="0" y="5"/>
                    <a:pt x="1" y="8"/>
                  </a:cubicBezTo>
                  <a:cubicBezTo>
                    <a:pt x="3" y="14"/>
                    <a:pt x="4" y="21"/>
                    <a:pt x="5" y="28"/>
                  </a:cubicBezTo>
                  <a:cubicBezTo>
                    <a:pt x="5" y="30"/>
                    <a:pt x="7" y="33"/>
                    <a:pt x="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5" name="Freeform 105"/>
            <p:cNvSpPr>
              <a:spLocks/>
            </p:cNvSpPr>
            <p:nvPr/>
          </p:nvSpPr>
          <p:spPr bwMode="auto">
            <a:xfrm>
              <a:off x="3665538" y="10042526"/>
              <a:ext cx="180975" cy="101600"/>
            </a:xfrm>
            <a:custGeom>
              <a:avLst/>
              <a:gdLst>
                <a:gd name="T0" fmla="*/ 49 w 59"/>
                <a:gd name="T1" fmla="*/ 31 h 33"/>
                <a:gd name="T2" fmla="*/ 53 w 59"/>
                <a:gd name="T3" fmla="*/ 33 h 33"/>
                <a:gd name="T4" fmla="*/ 56 w 59"/>
                <a:gd name="T5" fmla="*/ 32 h 33"/>
                <a:gd name="T6" fmla="*/ 57 w 59"/>
                <a:gd name="T7" fmla="*/ 25 h 33"/>
                <a:gd name="T8" fmla="*/ 5 w 59"/>
                <a:gd name="T9" fmla="*/ 0 h 33"/>
                <a:gd name="T10" fmla="*/ 0 w 59"/>
                <a:gd name="T11" fmla="*/ 5 h 33"/>
                <a:gd name="T12" fmla="*/ 5 w 59"/>
                <a:gd name="T13" fmla="*/ 10 h 33"/>
                <a:gd name="T14" fmla="*/ 49 w 59"/>
                <a:gd name="T15" fmla="*/ 3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3">
                  <a:moveTo>
                    <a:pt x="49" y="31"/>
                  </a:moveTo>
                  <a:cubicBezTo>
                    <a:pt x="50" y="32"/>
                    <a:pt x="52" y="33"/>
                    <a:pt x="53" y="33"/>
                  </a:cubicBezTo>
                  <a:cubicBezTo>
                    <a:pt x="54" y="33"/>
                    <a:pt x="55" y="32"/>
                    <a:pt x="56" y="32"/>
                  </a:cubicBezTo>
                  <a:cubicBezTo>
                    <a:pt x="58" y="30"/>
                    <a:pt x="59" y="27"/>
                    <a:pt x="57" y="25"/>
                  </a:cubicBezTo>
                  <a:cubicBezTo>
                    <a:pt x="44" y="9"/>
                    <a:pt x="25" y="0"/>
                    <a:pt x="5" y="0"/>
                  </a:cubicBezTo>
                  <a:cubicBezTo>
                    <a:pt x="3" y="0"/>
                    <a:pt x="0" y="3"/>
                    <a:pt x="0" y="5"/>
                  </a:cubicBezTo>
                  <a:cubicBezTo>
                    <a:pt x="0" y="8"/>
                    <a:pt x="3" y="10"/>
                    <a:pt x="5" y="10"/>
                  </a:cubicBezTo>
                  <a:cubicBezTo>
                    <a:pt x="22" y="10"/>
                    <a:pt x="38" y="18"/>
                    <a:pt x="4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2" name="Group 1171"/>
          <p:cNvGrpSpPr/>
          <p:nvPr/>
        </p:nvGrpSpPr>
        <p:grpSpPr>
          <a:xfrm>
            <a:off x="4297295" y="4863229"/>
            <a:ext cx="283141" cy="378181"/>
            <a:chOff x="8329613" y="9983788"/>
            <a:chExt cx="681037" cy="909638"/>
          </a:xfrm>
          <a:solidFill>
            <a:srgbClr val="002B4E"/>
          </a:solidFill>
        </p:grpSpPr>
        <p:sp>
          <p:nvSpPr>
            <p:cNvPr id="1036" name="Freeform 106"/>
            <p:cNvSpPr>
              <a:spLocks noEditPoints="1"/>
            </p:cNvSpPr>
            <p:nvPr/>
          </p:nvSpPr>
          <p:spPr bwMode="auto">
            <a:xfrm>
              <a:off x="8329613" y="9983788"/>
              <a:ext cx="681037" cy="909638"/>
            </a:xfrm>
            <a:custGeom>
              <a:avLst/>
              <a:gdLst>
                <a:gd name="T0" fmla="*/ 7 w 222"/>
                <a:gd name="T1" fmla="*/ 296 h 296"/>
                <a:gd name="T2" fmla="*/ 214 w 222"/>
                <a:gd name="T3" fmla="*/ 296 h 296"/>
                <a:gd name="T4" fmla="*/ 222 w 222"/>
                <a:gd name="T5" fmla="*/ 289 h 296"/>
                <a:gd name="T6" fmla="*/ 222 w 222"/>
                <a:gd name="T7" fmla="*/ 265 h 296"/>
                <a:gd name="T8" fmla="*/ 216 w 222"/>
                <a:gd name="T9" fmla="*/ 258 h 296"/>
                <a:gd name="T10" fmla="*/ 158 w 222"/>
                <a:gd name="T11" fmla="*/ 157 h 296"/>
                <a:gd name="T12" fmla="*/ 144 w 222"/>
                <a:gd name="T13" fmla="*/ 148 h 296"/>
                <a:gd name="T14" fmla="*/ 158 w 222"/>
                <a:gd name="T15" fmla="*/ 138 h 296"/>
                <a:gd name="T16" fmla="*/ 216 w 222"/>
                <a:gd name="T17" fmla="*/ 37 h 296"/>
                <a:gd name="T18" fmla="*/ 222 w 222"/>
                <a:gd name="T19" fmla="*/ 30 h 296"/>
                <a:gd name="T20" fmla="*/ 222 w 222"/>
                <a:gd name="T21" fmla="*/ 7 h 296"/>
                <a:gd name="T22" fmla="*/ 214 w 222"/>
                <a:gd name="T23" fmla="*/ 0 h 296"/>
                <a:gd name="T24" fmla="*/ 7 w 222"/>
                <a:gd name="T25" fmla="*/ 0 h 296"/>
                <a:gd name="T26" fmla="*/ 0 w 222"/>
                <a:gd name="T27" fmla="*/ 7 h 296"/>
                <a:gd name="T28" fmla="*/ 0 w 222"/>
                <a:gd name="T29" fmla="*/ 30 h 296"/>
                <a:gd name="T30" fmla="*/ 6 w 222"/>
                <a:gd name="T31" fmla="*/ 37 h 296"/>
                <a:gd name="T32" fmla="*/ 63 w 222"/>
                <a:gd name="T33" fmla="*/ 138 h 296"/>
                <a:gd name="T34" fmla="*/ 77 w 222"/>
                <a:gd name="T35" fmla="*/ 148 h 296"/>
                <a:gd name="T36" fmla="*/ 63 w 222"/>
                <a:gd name="T37" fmla="*/ 157 h 296"/>
                <a:gd name="T38" fmla="*/ 6 w 222"/>
                <a:gd name="T39" fmla="*/ 258 h 296"/>
                <a:gd name="T40" fmla="*/ 0 w 222"/>
                <a:gd name="T41" fmla="*/ 266 h 296"/>
                <a:gd name="T42" fmla="*/ 0 w 222"/>
                <a:gd name="T43" fmla="*/ 289 h 296"/>
                <a:gd name="T44" fmla="*/ 7 w 222"/>
                <a:gd name="T45" fmla="*/ 296 h 296"/>
                <a:gd name="T46" fmla="*/ 15 w 222"/>
                <a:gd name="T47" fmla="*/ 15 h 296"/>
                <a:gd name="T48" fmla="*/ 206 w 222"/>
                <a:gd name="T49" fmla="*/ 15 h 296"/>
                <a:gd name="T50" fmla="*/ 206 w 222"/>
                <a:gd name="T51" fmla="*/ 23 h 296"/>
                <a:gd name="T52" fmla="*/ 15 w 222"/>
                <a:gd name="T53" fmla="*/ 23 h 296"/>
                <a:gd name="T54" fmla="*/ 15 w 222"/>
                <a:gd name="T55" fmla="*/ 15 h 296"/>
                <a:gd name="T56" fmla="*/ 71 w 222"/>
                <a:gd name="T57" fmla="*/ 170 h 296"/>
                <a:gd name="T58" fmla="*/ 95 w 222"/>
                <a:gd name="T59" fmla="*/ 154 h 296"/>
                <a:gd name="T60" fmla="*/ 98 w 222"/>
                <a:gd name="T61" fmla="*/ 148 h 296"/>
                <a:gd name="T62" fmla="*/ 95 w 222"/>
                <a:gd name="T63" fmla="*/ 142 h 296"/>
                <a:gd name="T64" fmla="*/ 71 w 222"/>
                <a:gd name="T65" fmla="*/ 126 h 296"/>
                <a:gd name="T66" fmla="*/ 21 w 222"/>
                <a:gd name="T67" fmla="*/ 38 h 296"/>
                <a:gd name="T68" fmla="*/ 201 w 222"/>
                <a:gd name="T69" fmla="*/ 38 h 296"/>
                <a:gd name="T70" fmla="*/ 150 w 222"/>
                <a:gd name="T71" fmla="*/ 126 h 296"/>
                <a:gd name="T72" fmla="*/ 126 w 222"/>
                <a:gd name="T73" fmla="*/ 142 h 296"/>
                <a:gd name="T74" fmla="*/ 123 w 222"/>
                <a:gd name="T75" fmla="*/ 148 h 296"/>
                <a:gd name="T76" fmla="*/ 126 w 222"/>
                <a:gd name="T77" fmla="*/ 154 h 296"/>
                <a:gd name="T78" fmla="*/ 150 w 222"/>
                <a:gd name="T79" fmla="*/ 170 h 296"/>
                <a:gd name="T80" fmla="*/ 201 w 222"/>
                <a:gd name="T81" fmla="*/ 258 h 296"/>
                <a:gd name="T82" fmla="*/ 21 w 222"/>
                <a:gd name="T83" fmla="*/ 258 h 296"/>
                <a:gd name="T84" fmla="*/ 71 w 222"/>
                <a:gd name="T85" fmla="*/ 170 h 296"/>
                <a:gd name="T86" fmla="*/ 15 w 222"/>
                <a:gd name="T87" fmla="*/ 273 h 296"/>
                <a:gd name="T88" fmla="*/ 206 w 222"/>
                <a:gd name="T89" fmla="*/ 273 h 296"/>
                <a:gd name="T90" fmla="*/ 206 w 222"/>
                <a:gd name="T91" fmla="*/ 281 h 296"/>
                <a:gd name="T92" fmla="*/ 15 w 222"/>
                <a:gd name="T93" fmla="*/ 281 h 296"/>
                <a:gd name="T94" fmla="*/ 15 w 222"/>
                <a:gd name="T95" fmla="*/ 27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96">
                  <a:moveTo>
                    <a:pt x="7" y="296"/>
                  </a:moveTo>
                  <a:cubicBezTo>
                    <a:pt x="214" y="296"/>
                    <a:pt x="214" y="296"/>
                    <a:pt x="214" y="296"/>
                  </a:cubicBezTo>
                  <a:cubicBezTo>
                    <a:pt x="218" y="296"/>
                    <a:pt x="221" y="293"/>
                    <a:pt x="222" y="289"/>
                  </a:cubicBezTo>
                  <a:cubicBezTo>
                    <a:pt x="222" y="265"/>
                    <a:pt x="222" y="265"/>
                    <a:pt x="222" y="265"/>
                  </a:cubicBezTo>
                  <a:cubicBezTo>
                    <a:pt x="221" y="262"/>
                    <a:pt x="219" y="259"/>
                    <a:pt x="216" y="258"/>
                  </a:cubicBezTo>
                  <a:cubicBezTo>
                    <a:pt x="213" y="218"/>
                    <a:pt x="192" y="180"/>
                    <a:pt x="158" y="157"/>
                  </a:cubicBezTo>
                  <a:cubicBezTo>
                    <a:pt x="144" y="148"/>
                    <a:pt x="144" y="148"/>
                    <a:pt x="144" y="148"/>
                  </a:cubicBezTo>
                  <a:cubicBezTo>
                    <a:pt x="158" y="138"/>
                    <a:pt x="158" y="138"/>
                    <a:pt x="158" y="138"/>
                  </a:cubicBezTo>
                  <a:cubicBezTo>
                    <a:pt x="192" y="116"/>
                    <a:pt x="213" y="78"/>
                    <a:pt x="216" y="37"/>
                  </a:cubicBezTo>
                  <a:cubicBezTo>
                    <a:pt x="219" y="37"/>
                    <a:pt x="221" y="34"/>
                    <a:pt x="222" y="30"/>
                  </a:cubicBezTo>
                  <a:cubicBezTo>
                    <a:pt x="222" y="7"/>
                    <a:pt x="222" y="7"/>
                    <a:pt x="222" y="7"/>
                  </a:cubicBezTo>
                  <a:cubicBezTo>
                    <a:pt x="221" y="3"/>
                    <a:pt x="218" y="0"/>
                    <a:pt x="214" y="0"/>
                  </a:cubicBezTo>
                  <a:cubicBezTo>
                    <a:pt x="7" y="0"/>
                    <a:pt x="7" y="0"/>
                    <a:pt x="7" y="0"/>
                  </a:cubicBezTo>
                  <a:cubicBezTo>
                    <a:pt x="3" y="0"/>
                    <a:pt x="0" y="3"/>
                    <a:pt x="0" y="7"/>
                  </a:cubicBezTo>
                  <a:cubicBezTo>
                    <a:pt x="0" y="30"/>
                    <a:pt x="0" y="30"/>
                    <a:pt x="0" y="30"/>
                  </a:cubicBezTo>
                  <a:cubicBezTo>
                    <a:pt x="0" y="34"/>
                    <a:pt x="2" y="37"/>
                    <a:pt x="6" y="37"/>
                  </a:cubicBezTo>
                  <a:cubicBezTo>
                    <a:pt x="8" y="78"/>
                    <a:pt x="29" y="116"/>
                    <a:pt x="63" y="138"/>
                  </a:cubicBezTo>
                  <a:cubicBezTo>
                    <a:pt x="77" y="148"/>
                    <a:pt x="77" y="148"/>
                    <a:pt x="77" y="148"/>
                  </a:cubicBezTo>
                  <a:cubicBezTo>
                    <a:pt x="63" y="157"/>
                    <a:pt x="63" y="157"/>
                    <a:pt x="63" y="157"/>
                  </a:cubicBezTo>
                  <a:cubicBezTo>
                    <a:pt x="29" y="180"/>
                    <a:pt x="8" y="218"/>
                    <a:pt x="6" y="258"/>
                  </a:cubicBezTo>
                  <a:cubicBezTo>
                    <a:pt x="2" y="259"/>
                    <a:pt x="0" y="262"/>
                    <a:pt x="0" y="266"/>
                  </a:cubicBezTo>
                  <a:cubicBezTo>
                    <a:pt x="0" y="289"/>
                    <a:pt x="0" y="289"/>
                    <a:pt x="0" y="289"/>
                  </a:cubicBezTo>
                  <a:cubicBezTo>
                    <a:pt x="0" y="293"/>
                    <a:pt x="3" y="296"/>
                    <a:pt x="7" y="296"/>
                  </a:cubicBezTo>
                  <a:close/>
                  <a:moveTo>
                    <a:pt x="15" y="15"/>
                  </a:moveTo>
                  <a:cubicBezTo>
                    <a:pt x="206" y="15"/>
                    <a:pt x="206" y="15"/>
                    <a:pt x="206" y="15"/>
                  </a:cubicBezTo>
                  <a:cubicBezTo>
                    <a:pt x="206" y="23"/>
                    <a:pt x="206" y="23"/>
                    <a:pt x="206" y="23"/>
                  </a:cubicBezTo>
                  <a:cubicBezTo>
                    <a:pt x="15" y="23"/>
                    <a:pt x="15" y="23"/>
                    <a:pt x="15" y="23"/>
                  </a:cubicBezTo>
                  <a:lnTo>
                    <a:pt x="15" y="15"/>
                  </a:lnTo>
                  <a:close/>
                  <a:moveTo>
                    <a:pt x="71" y="170"/>
                  </a:moveTo>
                  <a:cubicBezTo>
                    <a:pt x="95" y="154"/>
                    <a:pt x="95" y="154"/>
                    <a:pt x="95" y="154"/>
                  </a:cubicBezTo>
                  <a:cubicBezTo>
                    <a:pt x="97" y="153"/>
                    <a:pt x="98" y="150"/>
                    <a:pt x="98" y="148"/>
                  </a:cubicBezTo>
                  <a:cubicBezTo>
                    <a:pt x="98" y="145"/>
                    <a:pt x="97" y="143"/>
                    <a:pt x="95" y="142"/>
                  </a:cubicBezTo>
                  <a:cubicBezTo>
                    <a:pt x="71" y="126"/>
                    <a:pt x="71" y="126"/>
                    <a:pt x="71" y="126"/>
                  </a:cubicBezTo>
                  <a:cubicBezTo>
                    <a:pt x="42" y="106"/>
                    <a:pt x="23" y="73"/>
                    <a:pt x="21" y="38"/>
                  </a:cubicBezTo>
                  <a:cubicBezTo>
                    <a:pt x="201" y="38"/>
                    <a:pt x="201" y="38"/>
                    <a:pt x="201" y="38"/>
                  </a:cubicBezTo>
                  <a:cubicBezTo>
                    <a:pt x="198" y="73"/>
                    <a:pt x="180" y="106"/>
                    <a:pt x="150" y="126"/>
                  </a:cubicBezTo>
                  <a:cubicBezTo>
                    <a:pt x="126" y="142"/>
                    <a:pt x="126" y="142"/>
                    <a:pt x="126" y="142"/>
                  </a:cubicBezTo>
                  <a:cubicBezTo>
                    <a:pt x="124" y="143"/>
                    <a:pt x="123" y="145"/>
                    <a:pt x="123" y="148"/>
                  </a:cubicBezTo>
                  <a:cubicBezTo>
                    <a:pt x="123" y="150"/>
                    <a:pt x="124" y="153"/>
                    <a:pt x="126" y="154"/>
                  </a:cubicBezTo>
                  <a:cubicBezTo>
                    <a:pt x="150" y="170"/>
                    <a:pt x="150" y="170"/>
                    <a:pt x="150" y="170"/>
                  </a:cubicBezTo>
                  <a:cubicBezTo>
                    <a:pt x="180" y="190"/>
                    <a:pt x="198" y="223"/>
                    <a:pt x="201" y="258"/>
                  </a:cubicBezTo>
                  <a:cubicBezTo>
                    <a:pt x="21" y="258"/>
                    <a:pt x="21" y="258"/>
                    <a:pt x="21" y="258"/>
                  </a:cubicBezTo>
                  <a:cubicBezTo>
                    <a:pt x="23" y="223"/>
                    <a:pt x="42" y="190"/>
                    <a:pt x="71" y="170"/>
                  </a:cubicBezTo>
                  <a:close/>
                  <a:moveTo>
                    <a:pt x="15" y="273"/>
                  </a:moveTo>
                  <a:cubicBezTo>
                    <a:pt x="206" y="273"/>
                    <a:pt x="206" y="273"/>
                    <a:pt x="206" y="273"/>
                  </a:cubicBezTo>
                  <a:cubicBezTo>
                    <a:pt x="206" y="281"/>
                    <a:pt x="206" y="281"/>
                    <a:pt x="206" y="281"/>
                  </a:cubicBezTo>
                  <a:cubicBezTo>
                    <a:pt x="15" y="281"/>
                    <a:pt x="15" y="281"/>
                    <a:pt x="15" y="281"/>
                  </a:cubicBezTo>
                  <a:lnTo>
                    <a:pt x="15"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7" name="Freeform 107"/>
            <p:cNvSpPr>
              <a:spLocks/>
            </p:cNvSpPr>
            <p:nvPr/>
          </p:nvSpPr>
          <p:spPr bwMode="auto">
            <a:xfrm>
              <a:off x="8583613" y="10302876"/>
              <a:ext cx="173037" cy="101600"/>
            </a:xfrm>
            <a:custGeom>
              <a:avLst/>
              <a:gdLst>
                <a:gd name="T0" fmla="*/ 28 w 56"/>
                <a:gd name="T1" fmla="*/ 33 h 33"/>
                <a:gd name="T2" fmla="*/ 33 w 56"/>
                <a:gd name="T3" fmla="*/ 31 h 33"/>
                <a:gd name="T4" fmla="*/ 52 w 56"/>
                <a:gd name="T5" fmla="*/ 13 h 33"/>
                <a:gd name="T6" fmla="*/ 54 w 56"/>
                <a:gd name="T7" fmla="*/ 5 h 33"/>
                <a:gd name="T8" fmla="*/ 47 w 56"/>
                <a:gd name="T9" fmla="*/ 0 h 33"/>
                <a:gd name="T10" fmla="*/ 8 w 56"/>
                <a:gd name="T11" fmla="*/ 0 h 33"/>
                <a:gd name="T12" fmla="*/ 1 w 56"/>
                <a:gd name="T13" fmla="*/ 5 h 33"/>
                <a:gd name="T14" fmla="*/ 3 w 56"/>
                <a:gd name="T15" fmla="*/ 13 h 33"/>
                <a:gd name="T16" fmla="*/ 23 w 56"/>
                <a:gd name="T17" fmla="*/ 31 h 33"/>
                <a:gd name="T18" fmla="*/ 28 w 56"/>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3">
                  <a:moveTo>
                    <a:pt x="28" y="33"/>
                  </a:moveTo>
                  <a:cubicBezTo>
                    <a:pt x="29" y="33"/>
                    <a:pt x="31" y="32"/>
                    <a:pt x="33" y="31"/>
                  </a:cubicBezTo>
                  <a:cubicBezTo>
                    <a:pt x="52" y="13"/>
                    <a:pt x="52" y="13"/>
                    <a:pt x="52" y="13"/>
                  </a:cubicBezTo>
                  <a:cubicBezTo>
                    <a:pt x="55" y="11"/>
                    <a:pt x="56" y="8"/>
                    <a:pt x="54" y="5"/>
                  </a:cubicBezTo>
                  <a:cubicBezTo>
                    <a:pt x="53" y="2"/>
                    <a:pt x="50" y="0"/>
                    <a:pt x="47" y="0"/>
                  </a:cubicBezTo>
                  <a:cubicBezTo>
                    <a:pt x="8" y="0"/>
                    <a:pt x="8" y="0"/>
                    <a:pt x="8" y="0"/>
                  </a:cubicBezTo>
                  <a:cubicBezTo>
                    <a:pt x="5" y="0"/>
                    <a:pt x="2" y="2"/>
                    <a:pt x="1" y="5"/>
                  </a:cubicBezTo>
                  <a:cubicBezTo>
                    <a:pt x="0" y="8"/>
                    <a:pt x="1" y="11"/>
                    <a:pt x="3" y="13"/>
                  </a:cubicBezTo>
                  <a:cubicBezTo>
                    <a:pt x="23" y="31"/>
                    <a:pt x="23" y="31"/>
                    <a:pt x="23" y="31"/>
                  </a:cubicBezTo>
                  <a:cubicBezTo>
                    <a:pt x="24" y="32"/>
                    <a:pt x="26" y="33"/>
                    <a:pt x="2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8" name="Freeform 108"/>
            <p:cNvSpPr>
              <a:spLocks/>
            </p:cNvSpPr>
            <p:nvPr/>
          </p:nvSpPr>
          <p:spPr bwMode="auto">
            <a:xfrm>
              <a:off x="8524875" y="10525126"/>
              <a:ext cx="298450" cy="193675"/>
            </a:xfrm>
            <a:custGeom>
              <a:avLst/>
              <a:gdLst>
                <a:gd name="T0" fmla="*/ 70 w 97"/>
                <a:gd name="T1" fmla="*/ 13 h 63"/>
                <a:gd name="T2" fmla="*/ 51 w 97"/>
                <a:gd name="T3" fmla="*/ 1 h 63"/>
                <a:gd name="T4" fmla="*/ 46 w 97"/>
                <a:gd name="T5" fmla="*/ 1 h 63"/>
                <a:gd name="T6" fmla="*/ 27 w 97"/>
                <a:gd name="T7" fmla="*/ 13 h 63"/>
                <a:gd name="T8" fmla="*/ 0 w 97"/>
                <a:gd name="T9" fmla="*/ 63 h 63"/>
                <a:gd name="T10" fmla="*/ 97 w 97"/>
                <a:gd name="T11" fmla="*/ 63 h 63"/>
                <a:gd name="T12" fmla="*/ 70 w 97"/>
                <a:gd name="T13" fmla="*/ 13 h 63"/>
              </a:gdLst>
              <a:ahLst/>
              <a:cxnLst>
                <a:cxn ang="0">
                  <a:pos x="T0" y="T1"/>
                </a:cxn>
                <a:cxn ang="0">
                  <a:pos x="T2" y="T3"/>
                </a:cxn>
                <a:cxn ang="0">
                  <a:pos x="T4" y="T5"/>
                </a:cxn>
                <a:cxn ang="0">
                  <a:pos x="T6" y="T7"/>
                </a:cxn>
                <a:cxn ang="0">
                  <a:pos x="T8" y="T9"/>
                </a:cxn>
                <a:cxn ang="0">
                  <a:pos x="T10" y="T11"/>
                </a:cxn>
                <a:cxn ang="0">
                  <a:pos x="T12" y="T13"/>
                </a:cxn>
              </a:cxnLst>
              <a:rect l="0" t="0" r="r" b="b"/>
              <a:pathLst>
                <a:path w="97" h="63">
                  <a:moveTo>
                    <a:pt x="70" y="13"/>
                  </a:moveTo>
                  <a:cubicBezTo>
                    <a:pt x="51" y="1"/>
                    <a:pt x="51" y="1"/>
                    <a:pt x="51" y="1"/>
                  </a:cubicBezTo>
                  <a:cubicBezTo>
                    <a:pt x="49" y="0"/>
                    <a:pt x="48" y="0"/>
                    <a:pt x="46" y="1"/>
                  </a:cubicBezTo>
                  <a:cubicBezTo>
                    <a:pt x="27" y="13"/>
                    <a:pt x="27" y="13"/>
                    <a:pt x="27" y="13"/>
                  </a:cubicBezTo>
                  <a:cubicBezTo>
                    <a:pt x="10" y="24"/>
                    <a:pt x="0" y="43"/>
                    <a:pt x="0" y="63"/>
                  </a:cubicBezTo>
                  <a:cubicBezTo>
                    <a:pt x="97" y="63"/>
                    <a:pt x="97" y="63"/>
                    <a:pt x="97" y="63"/>
                  </a:cubicBezTo>
                  <a:cubicBezTo>
                    <a:pt x="97" y="43"/>
                    <a:pt x="87" y="24"/>
                    <a:pt x="7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6" name="Group 1175"/>
          <p:cNvGrpSpPr/>
          <p:nvPr/>
        </p:nvGrpSpPr>
        <p:grpSpPr>
          <a:xfrm>
            <a:off x="8725850" y="4894849"/>
            <a:ext cx="438241" cy="313501"/>
            <a:chOff x="18073688" y="10059988"/>
            <a:chExt cx="1054100" cy="754063"/>
          </a:xfrm>
          <a:solidFill>
            <a:srgbClr val="002B4E"/>
          </a:solidFill>
        </p:grpSpPr>
        <p:sp>
          <p:nvSpPr>
            <p:cNvPr id="1039" name="Freeform 109"/>
            <p:cNvSpPr>
              <a:spLocks/>
            </p:cNvSpPr>
            <p:nvPr/>
          </p:nvSpPr>
          <p:spPr bwMode="auto">
            <a:xfrm>
              <a:off x="18099088" y="10472738"/>
              <a:ext cx="1008062" cy="341313"/>
            </a:xfrm>
            <a:custGeom>
              <a:avLst/>
              <a:gdLst>
                <a:gd name="T0" fmla="*/ 328 w 328"/>
                <a:gd name="T1" fmla="*/ 104 h 111"/>
                <a:gd name="T2" fmla="*/ 206 w 328"/>
                <a:gd name="T3" fmla="*/ 0 h 111"/>
                <a:gd name="T4" fmla="*/ 164 w 328"/>
                <a:gd name="T5" fmla="*/ 38 h 111"/>
                <a:gd name="T6" fmla="*/ 121 w 328"/>
                <a:gd name="T7" fmla="*/ 0 h 111"/>
                <a:gd name="T8" fmla="*/ 0 w 328"/>
                <a:gd name="T9" fmla="*/ 104 h 111"/>
                <a:gd name="T10" fmla="*/ 17 w 328"/>
                <a:gd name="T11" fmla="*/ 111 h 111"/>
                <a:gd name="T12" fmla="*/ 311 w 328"/>
                <a:gd name="T13" fmla="*/ 111 h 111"/>
                <a:gd name="T14" fmla="*/ 328 w 328"/>
                <a:gd name="T15" fmla="*/ 104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11">
                  <a:moveTo>
                    <a:pt x="328" y="104"/>
                  </a:moveTo>
                  <a:cubicBezTo>
                    <a:pt x="206" y="0"/>
                    <a:pt x="206" y="0"/>
                    <a:pt x="206" y="0"/>
                  </a:cubicBezTo>
                  <a:cubicBezTo>
                    <a:pt x="164" y="38"/>
                    <a:pt x="164" y="38"/>
                    <a:pt x="164" y="38"/>
                  </a:cubicBezTo>
                  <a:cubicBezTo>
                    <a:pt x="121" y="0"/>
                    <a:pt x="121" y="0"/>
                    <a:pt x="121" y="0"/>
                  </a:cubicBezTo>
                  <a:cubicBezTo>
                    <a:pt x="0" y="104"/>
                    <a:pt x="0" y="104"/>
                    <a:pt x="0" y="104"/>
                  </a:cubicBezTo>
                  <a:cubicBezTo>
                    <a:pt x="4" y="109"/>
                    <a:pt x="10" y="111"/>
                    <a:pt x="17" y="111"/>
                  </a:cubicBezTo>
                  <a:cubicBezTo>
                    <a:pt x="311" y="111"/>
                    <a:pt x="311" y="111"/>
                    <a:pt x="311" y="111"/>
                  </a:cubicBezTo>
                  <a:cubicBezTo>
                    <a:pt x="317" y="111"/>
                    <a:pt x="323" y="109"/>
                    <a:pt x="32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0" name="Freeform 110"/>
            <p:cNvSpPr>
              <a:spLocks/>
            </p:cNvSpPr>
            <p:nvPr/>
          </p:nvSpPr>
          <p:spPr bwMode="auto">
            <a:xfrm>
              <a:off x="18099088" y="10059988"/>
              <a:ext cx="1008062" cy="452438"/>
            </a:xfrm>
            <a:custGeom>
              <a:avLst/>
              <a:gdLst>
                <a:gd name="T0" fmla="*/ 17 w 328"/>
                <a:gd name="T1" fmla="*/ 0 h 147"/>
                <a:gd name="T2" fmla="*/ 0 w 328"/>
                <a:gd name="T3" fmla="*/ 7 h 147"/>
                <a:gd name="T4" fmla="*/ 164 w 328"/>
                <a:gd name="T5" fmla="*/ 147 h 147"/>
                <a:gd name="T6" fmla="*/ 328 w 328"/>
                <a:gd name="T7" fmla="*/ 7 h 147"/>
                <a:gd name="T8" fmla="*/ 311 w 328"/>
                <a:gd name="T9" fmla="*/ 0 h 147"/>
                <a:gd name="T10" fmla="*/ 17 w 328"/>
                <a:gd name="T11" fmla="*/ 0 h 147"/>
              </a:gdLst>
              <a:ahLst/>
              <a:cxnLst>
                <a:cxn ang="0">
                  <a:pos x="T0" y="T1"/>
                </a:cxn>
                <a:cxn ang="0">
                  <a:pos x="T2" y="T3"/>
                </a:cxn>
                <a:cxn ang="0">
                  <a:pos x="T4" y="T5"/>
                </a:cxn>
                <a:cxn ang="0">
                  <a:pos x="T6" y="T7"/>
                </a:cxn>
                <a:cxn ang="0">
                  <a:pos x="T8" y="T9"/>
                </a:cxn>
                <a:cxn ang="0">
                  <a:pos x="T10" y="T11"/>
                </a:cxn>
              </a:cxnLst>
              <a:rect l="0" t="0" r="r" b="b"/>
              <a:pathLst>
                <a:path w="328" h="147">
                  <a:moveTo>
                    <a:pt x="17" y="0"/>
                  </a:moveTo>
                  <a:cubicBezTo>
                    <a:pt x="10" y="0"/>
                    <a:pt x="4" y="2"/>
                    <a:pt x="0" y="7"/>
                  </a:cubicBezTo>
                  <a:cubicBezTo>
                    <a:pt x="164" y="147"/>
                    <a:pt x="164" y="147"/>
                    <a:pt x="164" y="147"/>
                  </a:cubicBezTo>
                  <a:cubicBezTo>
                    <a:pt x="328" y="7"/>
                    <a:pt x="328" y="7"/>
                    <a:pt x="328" y="7"/>
                  </a:cubicBezTo>
                  <a:cubicBezTo>
                    <a:pt x="323" y="2"/>
                    <a:pt x="317" y="0"/>
                    <a:pt x="311" y="0"/>
                  </a:cubicBez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1" name="Freeform 111"/>
            <p:cNvSpPr>
              <a:spLocks/>
            </p:cNvSpPr>
            <p:nvPr/>
          </p:nvSpPr>
          <p:spPr bwMode="auto">
            <a:xfrm>
              <a:off x="18073688" y="10125076"/>
              <a:ext cx="366712" cy="627063"/>
            </a:xfrm>
            <a:custGeom>
              <a:avLst/>
              <a:gdLst>
                <a:gd name="T0" fmla="*/ 0 w 231"/>
                <a:gd name="T1" fmla="*/ 0 h 395"/>
                <a:gd name="T2" fmla="*/ 0 w 231"/>
                <a:gd name="T3" fmla="*/ 395 h 395"/>
                <a:gd name="T4" fmla="*/ 231 w 231"/>
                <a:gd name="T5" fmla="*/ 199 h 395"/>
                <a:gd name="T6" fmla="*/ 0 w 231"/>
                <a:gd name="T7" fmla="*/ 0 h 395"/>
              </a:gdLst>
              <a:ahLst/>
              <a:cxnLst>
                <a:cxn ang="0">
                  <a:pos x="T0" y="T1"/>
                </a:cxn>
                <a:cxn ang="0">
                  <a:pos x="T2" y="T3"/>
                </a:cxn>
                <a:cxn ang="0">
                  <a:pos x="T4" y="T5"/>
                </a:cxn>
                <a:cxn ang="0">
                  <a:pos x="T6" y="T7"/>
                </a:cxn>
              </a:cxnLst>
              <a:rect l="0" t="0" r="r" b="b"/>
              <a:pathLst>
                <a:path w="231" h="395">
                  <a:moveTo>
                    <a:pt x="0" y="0"/>
                  </a:moveTo>
                  <a:lnTo>
                    <a:pt x="0" y="395"/>
                  </a:lnTo>
                  <a:lnTo>
                    <a:pt x="231" y="1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2" name="Freeform 112"/>
            <p:cNvSpPr>
              <a:spLocks/>
            </p:cNvSpPr>
            <p:nvPr/>
          </p:nvSpPr>
          <p:spPr bwMode="auto">
            <a:xfrm>
              <a:off x="18765838" y="10125076"/>
              <a:ext cx="361950" cy="627063"/>
            </a:xfrm>
            <a:custGeom>
              <a:avLst/>
              <a:gdLst>
                <a:gd name="T0" fmla="*/ 228 w 228"/>
                <a:gd name="T1" fmla="*/ 0 h 395"/>
                <a:gd name="T2" fmla="*/ 0 w 228"/>
                <a:gd name="T3" fmla="*/ 199 h 395"/>
                <a:gd name="T4" fmla="*/ 228 w 228"/>
                <a:gd name="T5" fmla="*/ 395 h 395"/>
                <a:gd name="T6" fmla="*/ 228 w 228"/>
                <a:gd name="T7" fmla="*/ 0 h 395"/>
              </a:gdLst>
              <a:ahLst/>
              <a:cxnLst>
                <a:cxn ang="0">
                  <a:pos x="T0" y="T1"/>
                </a:cxn>
                <a:cxn ang="0">
                  <a:pos x="T2" y="T3"/>
                </a:cxn>
                <a:cxn ang="0">
                  <a:pos x="T4" y="T5"/>
                </a:cxn>
                <a:cxn ang="0">
                  <a:pos x="T6" y="T7"/>
                </a:cxn>
              </a:cxnLst>
              <a:rect l="0" t="0" r="r" b="b"/>
              <a:pathLst>
                <a:path w="228" h="395">
                  <a:moveTo>
                    <a:pt x="228" y="0"/>
                  </a:moveTo>
                  <a:lnTo>
                    <a:pt x="0" y="199"/>
                  </a:lnTo>
                  <a:lnTo>
                    <a:pt x="228" y="395"/>
                  </a:ln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7" name="Group 1176"/>
          <p:cNvGrpSpPr/>
          <p:nvPr/>
        </p:nvGrpSpPr>
        <p:grpSpPr>
          <a:xfrm>
            <a:off x="9861374" y="4826209"/>
            <a:ext cx="412501" cy="450781"/>
            <a:chOff x="20578763" y="9894888"/>
            <a:chExt cx="992187" cy="1084263"/>
          </a:xfrm>
          <a:solidFill>
            <a:srgbClr val="002B4E"/>
          </a:solidFill>
        </p:grpSpPr>
        <p:sp>
          <p:nvSpPr>
            <p:cNvPr id="1043" name="Freeform 113"/>
            <p:cNvSpPr>
              <a:spLocks/>
            </p:cNvSpPr>
            <p:nvPr/>
          </p:nvSpPr>
          <p:spPr bwMode="auto">
            <a:xfrm>
              <a:off x="21180425" y="10364788"/>
              <a:ext cx="319087" cy="614363"/>
            </a:xfrm>
            <a:custGeom>
              <a:avLst/>
              <a:gdLst>
                <a:gd name="T0" fmla="*/ 104 w 104"/>
                <a:gd name="T1" fmla="*/ 178 h 200"/>
                <a:gd name="T2" fmla="*/ 104 w 104"/>
                <a:gd name="T3" fmla="*/ 0 h 200"/>
                <a:gd name="T4" fmla="*/ 0 w 104"/>
                <a:gd name="T5" fmla="*/ 0 h 200"/>
                <a:gd name="T6" fmla="*/ 0 w 104"/>
                <a:gd name="T7" fmla="*/ 200 h 200"/>
                <a:gd name="T8" fmla="*/ 83 w 104"/>
                <a:gd name="T9" fmla="*/ 200 h 200"/>
                <a:gd name="T10" fmla="*/ 104 w 104"/>
                <a:gd name="T11" fmla="*/ 178 h 200"/>
              </a:gdLst>
              <a:ahLst/>
              <a:cxnLst>
                <a:cxn ang="0">
                  <a:pos x="T0" y="T1"/>
                </a:cxn>
                <a:cxn ang="0">
                  <a:pos x="T2" y="T3"/>
                </a:cxn>
                <a:cxn ang="0">
                  <a:pos x="T4" y="T5"/>
                </a:cxn>
                <a:cxn ang="0">
                  <a:pos x="T6" y="T7"/>
                </a:cxn>
                <a:cxn ang="0">
                  <a:pos x="T8" y="T9"/>
                </a:cxn>
                <a:cxn ang="0">
                  <a:pos x="T10" y="T11"/>
                </a:cxn>
              </a:cxnLst>
              <a:rect l="0" t="0" r="r" b="b"/>
              <a:pathLst>
                <a:path w="104" h="200">
                  <a:moveTo>
                    <a:pt x="104" y="178"/>
                  </a:moveTo>
                  <a:cubicBezTo>
                    <a:pt x="104" y="0"/>
                    <a:pt x="104" y="0"/>
                    <a:pt x="104" y="0"/>
                  </a:cubicBezTo>
                  <a:cubicBezTo>
                    <a:pt x="0" y="0"/>
                    <a:pt x="0" y="0"/>
                    <a:pt x="0" y="0"/>
                  </a:cubicBezTo>
                  <a:cubicBezTo>
                    <a:pt x="0" y="200"/>
                    <a:pt x="0" y="200"/>
                    <a:pt x="0" y="200"/>
                  </a:cubicBezTo>
                  <a:cubicBezTo>
                    <a:pt x="83" y="200"/>
                    <a:pt x="83" y="200"/>
                    <a:pt x="83" y="200"/>
                  </a:cubicBezTo>
                  <a:cubicBezTo>
                    <a:pt x="95" y="200"/>
                    <a:pt x="104" y="190"/>
                    <a:pt x="104"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4" name="Freeform 114"/>
            <p:cNvSpPr>
              <a:spLocks/>
            </p:cNvSpPr>
            <p:nvPr/>
          </p:nvSpPr>
          <p:spPr bwMode="auto">
            <a:xfrm>
              <a:off x="20648613" y="10364788"/>
              <a:ext cx="319087" cy="614363"/>
            </a:xfrm>
            <a:custGeom>
              <a:avLst/>
              <a:gdLst>
                <a:gd name="T0" fmla="*/ 21 w 104"/>
                <a:gd name="T1" fmla="*/ 200 h 200"/>
                <a:gd name="T2" fmla="*/ 104 w 104"/>
                <a:gd name="T3" fmla="*/ 200 h 200"/>
                <a:gd name="T4" fmla="*/ 104 w 104"/>
                <a:gd name="T5" fmla="*/ 0 h 200"/>
                <a:gd name="T6" fmla="*/ 0 w 104"/>
                <a:gd name="T7" fmla="*/ 0 h 200"/>
                <a:gd name="T8" fmla="*/ 0 w 104"/>
                <a:gd name="T9" fmla="*/ 178 h 200"/>
                <a:gd name="T10" fmla="*/ 21 w 104"/>
                <a:gd name="T11" fmla="*/ 200 h 200"/>
              </a:gdLst>
              <a:ahLst/>
              <a:cxnLst>
                <a:cxn ang="0">
                  <a:pos x="T0" y="T1"/>
                </a:cxn>
                <a:cxn ang="0">
                  <a:pos x="T2" y="T3"/>
                </a:cxn>
                <a:cxn ang="0">
                  <a:pos x="T4" y="T5"/>
                </a:cxn>
                <a:cxn ang="0">
                  <a:pos x="T6" y="T7"/>
                </a:cxn>
                <a:cxn ang="0">
                  <a:pos x="T8" y="T9"/>
                </a:cxn>
                <a:cxn ang="0">
                  <a:pos x="T10" y="T11"/>
                </a:cxn>
              </a:cxnLst>
              <a:rect l="0" t="0" r="r" b="b"/>
              <a:pathLst>
                <a:path w="104" h="200">
                  <a:moveTo>
                    <a:pt x="21" y="200"/>
                  </a:moveTo>
                  <a:cubicBezTo>
                    <a:pt x="104" y="200"/>
                    <a:pt x="104" y="200"/>
                    <a:pt x="104" y="200"/>
                  </a:cubicBezTo>
                  <a:cubicBezTo>
                    <a:pt x="104" y="0"/>
                    <a:pt x="104" y="0"/>
                    <a:pt x="104" y="0"/>
                  </a:cubicBezTo>
                  <a:cubicBezTo>
                    <a:pt x="0" y="0"/>
                    <a:pt x="0" y="0"/>
                    <a:pt x="0" y="0"/>
                  </a:cubicBezTo>
                  <a:cubicBezTo>
                    <a:pt x="0" y="178"/>
                    <a:pt x="0" y="178"/>
                    <a:pt x="0" y="178"/>
                  </a:cubicBezTo>
                  <a:cubicBezTo>
                    <a:pt x="0" y="190"/>
                    <a:pt x="9" y="200"/>
                    <a:pt x="21"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5" name="Freeform 115"/>
            <p:cNvSpPr>
              <a:spLocks/>
            </p:cNvSpPr>
            <p:nvPr/>
          </p:nvSpPr>
          <p:spPr bwMode="auto">
            <a:xfrm>
              <a:off x="21180425" y="10128251"/>
              <a:ext cx="390525" cy="196850"/>
            </a:xfrm>
            <a:custGeom>
              <a:avLst/>
              <a:gdLst>
                <a:gd name="T0" fmla="*/ 127 w 127"/>
                <a:gd name="T1" fmla="*/ 42 h 64"/>
                <a:gd name="T2" fmla="*/ 127 w 127"/>
                <a:gd name="T3" fmla="*/ 22 h 64"/>
                <a:gd name="T4" fmla="*/ 105 w 127"/>
                <a:gd name="T5" fmla="*/ 0 h 64"/>
                <a:gd name="T6" fmla="*/ 0 w 127"/>
                <a:gd name="T7" fmla="*/ 0 h 64"/>
                <a:gd name="T8" fmla="*/ 0 w 127"/>
                <a:gd name="T9" fmla="*/ 64 h 64"/>
                <a:gd name="T10" fmla="*/ 105 w 127"/>
                <a:gd name="T11" fmla="*/ 64 h 64"/>
                <a:gd name="T12" fmla="*/ 127 w 127"/>
                <a:gd name="T13" fmla="*/ 42 h 64"/>
              </a:gdLst>
              <a:ahLst/>
              <a:cxnLst>
                <a:cxn ang="0">
                  <a:pos x="T0" y="T1"/>
                </a:cxn>
                <a:cxn ang="0">
                  <a:pos x="T2" y="T3"/>
                </a:cxn>
                <a:cxn ang="0">
                  <a:pos x="T4" y="T5"/>
                </a:cxn>
                <a:cxn ang="0">
                  <a:pos x="T6" y="T7"/>
                </a:cxn>
                <a:cxn ang="0">
                  <a:pos x="T8" y="T9"/>
                </a:cxn>
                <a:cxn ang="0">
                  <a:pos x="T10" y="T11"/>
                </a:cxn>
                <a:cxn ang="0">
                  <a:pos x="T12" y="T13"/>
                </a:cxn>
              </a:cxnLst>
              <a:rect l="0" t="0" r="r" b="b"/>
              <a:pathLst>
                <a:path w="127" h="64">
                  <a:moveTo>
                    <a:pt x="127" y="42"/>
                  </a:moveTo>
                  <a:cubicBezTo>
                    <a:pt x="127" y="22"/>
                    <a:pt x="127" y="22"/>
                    <a:pt x="127" y="22"/>
                  </a:cubicBezTo>
                  <a:cubicBezTo>
                    <a:pt x="127" y="10"/>
                    <a:pt x="117" y="0"/>
                    <a:pt x="105" y="0"/>
                  </a:cubicBezTo>
                  <a:cubicBezTo>
                    <a:pt x="0" y="0"/>
                    <a:pt x="0" y="0"/>
                    <a:pt x="0" y="0"/>
                  </a:cubicBezTo>
                  <a:cubicBezTo>
                    <a:pt x="0" y="64"/>
                    <a:pt x="0" y="64"/>
                    <a:pt x="0" y="64"/>
                  </a:cubicBezTo>
                  <a:cubicBezTo>
                    <a:pt x="105" y="64"/>
                    <a:pt x="105" y="64"/>
                    <a:pt x="105" y="64"/>
                  </a:cubicBezTo>
                  <a:cubicBezTo>
                    <a:pt x="117" y="64"/>
                    <a:pt x="127" y="54"/>
                    <a:pt x="12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6" name="Freeform 116"/>
            <p:cNvSpPr>
              <a:spLocks/>
            </p:cNvSpPr>
            <p:nvPr/>
          </p:nvSpPr>
          <p:spPr bwMode="auto">
            <a:xfrm>
              <a:off x="20578763" y="10128251"/>
              <a:ext cx="388937" cy="196850"/>
            </a:xfrm>
            <a:custGeom>
              <a:avLst/>
              <a:gdLst>
                <a:gd name="T0" fmla="*/ 127 w 127"/>
                <a:gd name="T1" fmla="*/ 64 h 64"/>
                <a:gd name="T2" fmla="*/ 127 w 127"/>
                <a:gd name="T3" fmla="*/ 0 h 64"/>
                <a:gd name="T4" fmla="*/ 21 w 127"/>
                <a:gd name="T5" fmla="*/ 0 h 64"/>
                <a:gd name="T6" fmla="*/ 0 w 127"/>
                <a:gd name="T7" fmla="*/ 22 h 64"/>
                <a:gd name="T8" fmla="*/ 0 w 127"/>
                <a:gd name="T9" fmla="*/ 42 h 64"/>
                <a:gd name="T10" fmla="*/ 21 w 127"/>
                <a:gd name="T11" fmla="*/ 64 h 64"/>
                <a:gd name="T12" fmla="*/ 127 w 127"/>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27" h="64">
                  <a:moveTo>
                    <a:pt x="127" y="64"/>
                  </a:moveTo>
                  <a:cubicBezTo>
                    <a:pt x="127" y="0"/>
                    <a:pt x="127" y="0"/>
                    <a:pt x="127" y="0"/>
                  </a:cubicBezTo>
                  <a:cubicBezTo>
                    <a:pt x="21" y="0"/>
                    <a:pt x="21" y="0"/>
                    <a:pt x="21" y="0"/>
                  </a:cubicBezTo>
                  <a:cubicBezTo>
                    <a:pt x="9" y="0"/>
                    <a:pt x="0" y="10"/>
                    <a:pt x="0" y="22"/>
                  </a:cubicBezTo>
                  <a:cubicBezTo>
                    <a:pt x="0" y="42"/>
                    <a:pt x="0" y="42"/>
                    <a:pt x="0" y="42"/>
                  </a:cubicBezTo>
                  <a:cubicBezTo>
                    <a:pt x="0" y="54"/>
                    <a:pt x="9" y="64"/>
                    <a:pt x="21" y="64"/>
                  </a:cubicBezTo>
                  <a:lnTo>
                    <a:pt x="12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7" name="Freeform 117"/>
            <p:cNvSpPr>
              <a:spLocks noEditPoints="1"/>
            </p:cNvSpPr>
            <p:nvPr/>
          </p:nvSpPr>
          <p:spPr bwMode="auto">
            <a:xfrm>
              <a:off x="20710525" y="9894888"/>
              <a:ext cx="727075" cy="211138"/>
            </a:xfrm>
            <a:custGeom>
              <a:avLst/>
              <a:gdLst>
                <a:gd name="T0" fmla="*/ 229 w 237"/>
                <a:gd name="T1" fmla="*/ 52 h 69"/>
                <a:gd name="T2" fmla="*/ 234 w 237"/>
                <a:gd name="T3" fmla="*/ 27 h 69"/>
                <a:gd name="T4" fmla="*/ 190 w 237"/>
                <a:gd name="T5" fmla="*/ 0 h 69"/>
                <a:gd name="T6" fmla="*/ 159 w 237"/>
                <a:gd name="T7" fmla="*/ 5 h 69"/>
                <a:gd name="T8" fmla="*/ 140 w 237"/>
                <a:gd name="T9" fmla="*/ 14 h 69"/>
                <a:gd name="T10" fmla="*/ 128 w 237"/>
                <a:gd name="T11" fmla="*/ 7 h 69"/>
                <a:gd name="T12" fmla="*/ 118 w 237"/>
                <a:gd name="T13" fmla="*/ 6 h 69"/>
                <a:gd name="T14" fmla="*/ 109 w 237"/>
                <a:gd name="T15" fmla="*/ 8 h 69"/>
                <a:gd name="T16" fmla="*/ 97 w 237"/>
                <a:gd name="T17" fmla="*/ 14 h 69"/>
                <a:gd name="T18" fmla="*/ 78 w 237"/>
                <a:gd name="T19" fmla="*/ 5 h 69"/>
                <a:gd name="T20" fmla="*/ 47 w 237"/>
                <a:gd name="T21" fmla="*/ 0 h 69"/>
                <a:gd name="T22" fmla="*/ 3 w 237"/>
                <a:gd name="T23" fmla="*/ 27 h 69"/>
                <a:gd name="T24" fmla="*/ 8 w 237"/>
                <a:gd name="T25" fmla="*/ 52 h 69"/>
                <a:gd name="T26" fmla="*/ 65 w 237"/>
                <a:gd name="T27" fmla="*/ 69 h 69"/>
                <a:gd name="T28" fmla="*/ 172 w 237"/>
                <a:gd name="T29" fmla="*/ 69 h 69"/>
                <a:gd name="T30" fmla="*/ 229 w 237"/>
                <a:gd name="T31" fmla="*/ 52 h 69"/>
                <a:gd name="T32" fmla="*/ 81 w 237"/>
                <a:gd name="T33" fmla="*/ 42 h 69"/>
                <a:gd name="T34" fmla="*/ 65 w 237"/>
                <a:gd name="T35" fmla="*/ 42 h 69"/>
                <a:gd name="T36" fmla="*/ 29 w 237"/>
                <a:gd name="T37" fmla="*/ 35 h 69"/>
                <a:gd name="T38" fmla="*/ 28 w 237"/>
                <a:gd name="T39" fmla="*/ 32 h 69"/>
                <a:gd name="T40" fmla="*/ 47 w 237"/>
                <a:gd name="T41" fmla="*/ 26 h 69"/>
                <a:gd name="T42" fmla="*/ 70 w 237"/>
                <a:gd name="T43" fmla="*/ 30 h 69"/>
                <a:gd name="T44" fmla="*/ 82 w 237"/>
                <a:gd name="T45" fmla="*/ 35 h 69"/>
                <a:gd name="T46" fmla="*/ 81 w 237"/>
                <a:gd name="T47" fmla="*/ 42 h 69"/>
                <a:gd name="T48" fmla="*/ 155 w 237"/>
                <a:gd name="T49" fmla="*/ 35 h 69"/>
                <a:gd name="T50" fmla="*/ 167 w 237"/>
                <a:gd name="T51" fmla="*/ 30 h 69"/>
                <a:gd name="T52" fmla="*/ 190 w 237"/>
                <a:gd name="T53" fmla="*/ 26 h 69"/>
                <a:gd name="T54" fmla="*/ 209 w 237"/>
                <a:gd name="T55" fmla="*/ 32 h 69"/>
                <a:gd name="T56" fmla="*/ 208 w 237"/>
                <a:gd name="T57" fmla="*/ 35 h 69"/>
                <a:gd name="T58" fmla="*/ 172 w 237"/>
                <a:gd name="T59" fmla="*/ 42 h 69"/>
                <a:gd name="T60" fmla="*/ 156 w 237"/>
                <a:gd name="T61" fmla="*/ 42 h 69"/>
                <a:gd name="T62" fmla="*/ 155 w 237"/>
                <a:gd name="T63"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69">
                  <a:moveTo>
                    <a:pt x="229" y="52"/>
                  </a:moveTo>
                  <a:cubicBezTo>
                    <a:pt x="233" y="47"/>
                    <a:pt x="237" y="39"/>
                    <a:pt x="234" y="27"/>
                  </a:cubicBezTo>
                  <a:cubicBezTo>
                    <a:pt x="231" y="10"/>
                    <a:pt x="214" y="0"/>
                    <a:pt x="190" y="0"/>
                  </a:cubicBezTo>
                  <a:cubicBezTo>
                    <a:pt x="180" y="0"/>
                    <a:pt x="170" y="2"/>
                    <a:pt x="159" y="5"/>
                  </a:cubicBezTo>
                  <a:cubicBezTo>
                    <a:pt x="152" y="7"/>
                    <a:pt x="146" y="10"/>
                    <a:pt x="140" y="14"/>
                  </a:cubicBezTo>
                  <a:cubicBezTo>
                    <a:pt x="137" y="11"/>
                    <a:pt x="132" y="9"/>
                    <a:pt x="128" y="7"/>
                  </a:cubicBezTo>
                  <a:cubicBezTo>
                    <a:pt x="125" y="7"/>
                    <a:pt x="122" y="6"/>
                    <a:pt x="118" y="6"/>
                  </a:cubicBezTo>
                  <a:cubicBezTo>
                    <a:pt x="115" y="6"/>
                    <a:pt x="112" y="7"/>
                    <a:pt x="109" y="8"/>
                  </a:cubicBezTo>
                  <a:cubicBezTo>
                    <a:pt x="105" y="9"/>
                    <a:pt x="100" y="11"/>
                    <a:pt x="97" y="14"/>
                  </a:cubicBezTo>
                  <a:cubicBezTo>
                    <a:pt x="91" y="10"/>
                    <a:pt x="85" y="7"/>
                    <a:pt x="78" y="5"/>
                  </a:cubicBezTo>
                  <a:cubicBezTo>
                    <a:pt x="67" y="2"/>
                    <a:pt x="57" y="0"/>
                    <a:pt x="47" y="0"/>
                  </a:cubicBezTo>
                  <a:cubicBezTo>
                    <a:pt x="23" y="0"/>
                    <a:pt x="6" y="10"/>
                    <a:pt x="3" y="27"/>
                  </a:cubicBezTo>
                  <a:cubicBezTo>
                    <a:pt x="0" y="39"/>
                    <a:pt x="4" y="47"/>
                    <a:pt x="8" y="52"/>
                  </a:cubicBezTo>
                  <a:cubicBezTo>
                    <a:pt x="18" y="63"/>
                    <a:pt x="36" y="69"/>
                    <a:pt x="65" y="69"/>
                  </a:cubicBezTo>
                  <a:cubicBezTo>
                    <a:pt x="172" y="69"/>
                    <a:pt x="172" y="69"/>
                    <a:pt x="172" y="69"/>
                  </a:cubicBezTo>
                  <a:cubicBezTo>
                    <a:pt x="201" y="69"/>
                    <a:pt x="219" y="63"/>
                    <a:pt x="229" y="52"/>
                  </a:cubicBezTo>
                  <a:close/>
                  <a:moveTo>
                    <a:pt x="81" y="42"/>
                  </a:moveTo>
                  <a:cubicBezTo>
                    <a:pt x="65" y="42"/>
                    <a:pt x="65" y="42"/>
                    <a:pt x="65" y="42"/>
                  </a:cubicBezTo>
                  <a:cubicBezTo>
                    <a:pt x="36" y="42"/>
                    <a:pt x="30" y="37"/>
                    <a:pt x="29" y="35"/>
                  </a:cubicBezTo>
                  <a:cubicBezTo>
                    <a:pt x="28" y="35"/>
                    <a:pt x="28" y="34"/>
                    <a:pt x="28" y="32"/>
                  </a:cubicBezTo>
                  <a:cubicBezTo>
                    <a:pt x="29" y="30"/>
                    <a:pt x="34" y="26"/>
                    <a:pt x="47" y="26"/>
                  </a:cubicBezTo>
                  <a:cubicBezTo>
                    <a:pt x="54" y="26"/>
                    <a:pt x="62" y="28"/>
                    <a:pt x="70" y="30"/>
                  </a:cubicBezTo>
                  <a:cubicBezTo>
                    <a:pt x="75" y="31"/>
                    <a:pt x="78" y="33"/>
                    <a:pt x="82" y="35"/>
                  </a:cubicBezTo>
                  <a:cubicBezTo>
                    <a:pt x="82" y="37"/>
                    <a:pt x="81" y="40"/>
                    <a:pt x="81" y="42"/>
                  </a:cubicBezTo>
                  <a:close/>
                  <a:moveTo>
                    <a:pt x="155" y="35"/>
                  </a:moveTo>
                  <a:cubicBezTo>
                    <a:pt x="159" y="33"/>
                    <a:pt x="163" y="31"/>
                    <a:pt x="167" y="30"/>
                  </a:cubicBezTo>
                  <a:cubicBezTo>
                    <a:pt x="175" y="28"/>
                    <a:pt x="183" y="26"/>
                    <a:pt x="190" y="26"/>
                  </a:cubicBezTo>
                  <a:cubicBezTo>
                    <a:pt x="203" y="26"/>
                    <a:pt x="208" y="30"/>
                    <a:pt x="209" y="32"/>
                  </a:cubicBezTo>
                  <a:cubicBezTo>
                    <a:pt x="209" y="34"/>
                    <a:pt x="209" y="35"/>
                    <a:pt x="208" y="35"/>
                  </a:cubicBezTo>
                  <a:cubicBezTo>
                    <a:pt x="207" y="37"/>
                    <a:pt x="201" y="42"/>
                    <a:pt x="172" y="42"/>
                  </a:cubicBezTo>
                  <a:cubicBezTo>
                    <a:pt x="156" y="42"/>
                    <a:pt x="156" y="42"/>
                    <a:pt x="156" y="42"/>
                  </a:cubicBezTo>
                  <a:cubicBezTo>
                    <a:pt x="156" y="40"/>
                    <a:pt x="155" y="37"/>
                    <a:pt x="15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3" name="Group 1172"/>
          <p:cNvGrpSpPr/>
          <p:nvPr/>
        </p:nvGrpSpPr>
        <p:grpSpPr>
          <a:xfrm>
            <a:off x="5355388" y="4965469"/>
            <a:ext cx="407221" cy="172261"/>
            <a:chOff x="10648950" y="10229851"/>
            <a:chExt cx="979487" cy="414338"/>
          </a:xfrm>
          <a:solidFill>
            <a:srgbClr val="002B4E"/>
          </a:solidFill>
        </p:grpSpPr>
        <p:sp>
          <p:nvSpPr>
            <p:cNvPr id="1048" name="Rectangle 118"/>
            <p:cNvSpPr>
              <a:spLocks noChangeArrowheads="1"/>
            </p:cNvSpPr>
            <p:nvPr/>
          </p:nvSpPr>
          <p:spPr bwMode="auto">
            <a:xfrm>
              <a:off x="10799763" y="10312401"/>
              <a:ext cx="33337" cy="117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49" name="Freeform 119"/>
            <p:cNvSpPr>
              <a:spLocks/>
            </p:cNvSpPr>
            <p:nvPr/>
          </p:nvSpPr>
          <p:spPr bwMode="auto">
            <a:xfrm>
              <a:off x="11263313" y="10328276"/>
              <a:ext cx="33337" cy="101600"/>
            </a:xfrm>
            <a:custGeom>
              <a:avLst/>
              <a:gdLst>
                <a:gd name="T0" fmla="*/ 0 w 21"/>
                <a:gd name="T1" fmla="*/ 64 h 64"/>
                <a:gd name="T2" fmla="*/ 21 w 21"/>
                <a:gd name="T3" fmla="*/ 64 h 64"/>
                <a:gd name="T4" fmla="*/ 21 w 21"/>
                <a:gd name="T5" fmla="*/ 0 h 64"/>
                <a:gd name="T6" fmla="*/ 0 w 21"/>
                <a:gd name="T7" fmla="*/ 0 h 64"/>
                <a:gd name="T8" fmla="*/ 0 w 21"/>
                <a:gd name="T9" fmla="*/ 0 h 64"/>
                <a:gd name="T10" fmla="*/ 0 w 21"/>
                <a:gd name="T11" fmla="*/ 64 h 64"/>
              </a:gdLst>
              <a:ahLst/>
              <a:cxnLst>
                <a:cxn ang="0">
                  <a:pos x="T0" y="T1"/>
                </a:cxn>
                <a:cxn ang="0">
                  <a:pos x="T2" y="T3"/>
                </a:cxn>
                <a:cxn ang="0">
                  <a:pos x="T4" y="T5"/>
                </a:cxn>
                <a:cxn ang="0">
                  <a:pos x="T6" y="T7"/>
                </a:cxn>
                <a:cxn ang="0">
                  <a:pos x="T8" y="T9"/>
                </a:cxn>
                <a:cxn ang="0">
                  <a:pos x="T10" y="T11"/>
                </a:cxn>
              </a:cxnLst>
              <a:rect l="0" t="0" r="r" b="b"/>
              <a:pathLst>
                <a:path w="21" h="64">
                  <a:moveTo>
                    <a:pt x="0" y="64"/>
                  </a:moveTo>
                  <a:lnTo>
                    <a:pt x="21" y="64"/>
                  </a:lnTo>
                  <a:lnTo>
                    <a:pt x="21" y="0"/>
                  </a:lnTo>
                  <a:lnTo>
                    <a:pt x="0" y="0"/>
                  </a:lnTo>
                  <a:lnTo>
                    <a:pt x="0"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0" name="Freeform 120"/>
            <p:cNvSpPr>
              <a:spLocks/>
            </p:cNvSpPr>
            <p:nvPr/>
          </p:nvSpPr>
          <p:spPr bwMode="auto">
            <a:xfrm>
              <a:off x="11131550" y="10328276"/>
              <a:ext cx="33337" cy="101600"/>
            </a:xfrm>
            <a:custGeom>
              <a:avLst/>
              <a:gdLst>
                <a:gd name="T0" fmla="*/ 21 w 21"/>
                <a:gd name="T1" fmla="*/ 0 h 64"/>
                <a:gd name="T2" fmla="*/ 21 w 21"/>
                <a:gd name="T3" fmla="*/ 0 h 64"/>
                <a:gd name="T4" fmla="*/ 0 w 21"/>
                <a:gd name="T5" fmla="*/ 0 h 64"/>
                <a:gd name="T6" fmla="*/ 0 w 21"/>
                <a:gd name="T7" fmla="*/ 64 h 64"/>
                <a:gd name="T8" fmla="*/ 21 w 21"/>
                <a:gd name="T9" fmla="*/ 64 h 64"/>
                <a:gd name="T10" fmla="*/ 21 w 21"/>
                <a:gd name="T11" fmla="*/ 0 h 64"/>
              </a:gdLst>
              <a:ahLst/>
              <a:cxnLst>
                <a:cxn ang="0">
                  <a:pos x="T0" y="T1"/>
                </a:cxn>
                <a:cxn ang="0">
                  <a:pos x="T2" y="T3"/>
                </a:cxn>
                <a:cxn ang="0">
                  <a:pos x="T4" y="T5"/>
                </a:cxn>
                <a:cxn ang="0">
                  <a:pos x="T6" y="T7"/>
                </a:cxn>
                <a:cxn ang="0">
                  <a:pos x="T8" y="T9"/>
                </a:cxn>
                <a:cxn ang="0">
                  <a:pos x="T10" y="T11"/>
                </a:cxn>
              </a:cxnLst>
              <a:rect l="0" t="0" r="r" b="b"/>
              <a:pathLst>
                <a:path w="21" h="64">
                  <a:moveTo>
                    <a:pt x="21" y="0"/>
                  </a:moveTo>
                  <a:lnTo>
                    <a:pt x="21" y="0"/>
                  </a:lnTo>
                  <a:lnTo>
                    <a:pt x="0" y="0"/>
                  </a:lnTo>
                  <a:lnTo>
                    <a:pt x="0" y="64"/>
                  </a:lnTo>
                  <a:lnTo>
                    <a:pt x="21" y="64"/>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1" name="Freeform 121"/>
            <p:cNvSpPr>
              <a:spLocks/>
            </p:cNvSpPr>
            <p:nvPr/>
          </p:nvSpPr>
          <p:spPr bwMode="auto">
            <a:xfrm>
              <a:off x="11164888" y="10312401"/>
              <a:ext cx="98425" cy="15875"/>
            </a:xfrm>
            <a:custGeom>
              <a:avLst/>
              <a:gdLst>
                <a:gd name="T0" fmla="*/ 62 w 62"/>
                <a:gd name="T1" fmla="*/ 10 h 10"/>
                <a:gd name="T2" fmla="*/ 62 w 62"/>
                <a:gd name="T3" fmla="*/ 10 h 10"/>
                <a:gd name="T4" fmla="*/ 62 w 62"/>
                <a:gd name="T5" fmla="*/ 0 h 10"/>
                <a:gd name="T6" fmla="*/ 0 w 62"/>
                <a:gd name="T7" fmla="*/ 0 h 10"/>
                <a:gd name="T8" fmla="*/ 0 w 62"/>
                <a:gd name="T9" fmla="*/ 10 h 10"/>
                <a:gd name="T10" fmla="*/ 0 w 62"/>
                <a:gd name="T11" fmla="*/ 10 h 10"/>
                <a:gd name="T12" fmla="*/ 62 w 6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62" y="10"/>
                  </a:moveTo>
                  <a:lnTo>
                    <a:pt x="62" y="10"/>
                  </a:lnTo>
                  <a:lnTo>
                    <a:pt x="62" y="0"/>
                  </a:lnTo>
                  <a:lnTo>
                    <a:pt x="0" y="0"/>
                  </a:lnTo>
                  <a:lnTo>
                    <a:pt x="0" y="10"/>
                  </a:lnTo>
                  <a:lnTo>
                    <a:pt x="0" y="10"/>
                  </a:lnTo>
                  <a:lnTo>
                    <a:pt x="6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2" name="Rectangle 122"/>
            <p:cNvSpPr>
              <a:spLocks noChangeArrowheads="1"/>
            </p:cNvSpPr>
            <p:nvPr/>
          </p:nvSpPr>
          <p:spPr bwMode="auto">
            <a:xfrm>
              <a:off x="11263313" y="10444163"/>
              <a:ext cx="33337"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3" name="Rectangle 123"/>
            <p:cNvSpPr>
              <a:spLocks noChangeArrowheads="1"/>
            </p:cNvSpPr>
            <p:nvPr/>
          </p:nvSpPr>
          <p:spPr bwMode="auto">
            <a:xfrm>
              <a:off x="11131550" y="10444163"/>
              <a:ext cx="33337"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4" name="Rectangle 124"/>
            <p:cNvSpPr>
              <a:spLocks noChangeArrowheads="1"/>
            </p:cNvSpPr>
            <p:nvPr/>
          </p:nvSpPr>
          <p:spPr bwMode="auto">
            <a:xfrm>
              <a:off x="11164888" y="10545763"/>
              <a:ext cx="984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5" name="Freeform 125"/>
            <p:cNvSpPr>
              <a:spLocks/>
            </p:cNvSpPr>
            <p:nvPr/>
          </p:nvSpPr>
          <p:spPr bwMode="auto">
            <a:xfrm>
              <a:off x="10998200" y="10328276"/>
              <a:ext cx="15875" cy="101600"/>
            </a:xfrm>
            <a:custGeom>
              <a:avLst/>
              <a:gdLst>
                <a:gd name="T0" fmla="*/ 0 w 10"/>
                <a:gd name="T1" fmla="*/ 64 h 64"/>
                <a:gd name="T2" fmla="*/ 10 w 10"/>
                <a:gd name="T3" fmla="*/ 64 h 64"/>
                <a:gd name="T4" fmla="*/ 10 w 10"/>
                <a:gd name="T5" fmla="*/ 0 h 64"/>
                <a:gd name="T6" fmla="*/ 0 w 10"/>
                <a:gd name="T7" fmla="*/ 0 h 64"/>
                <a:gd name="T8" fmla="*/ 0 w 10"/>
                <a:gd name="T9" fmla="*/ 0 h 64"/>
                <a:gd name="T10" fmla="*/ 0 w 10"/>
                <a:gd name="T11" fmla="*/ 64 h 64"/>
              </a:gdLst>
              <a:ahLst/>
              <a:cxnLst>
                <a:cxn ang="0">
                  <a:pos x="T0" y="T1"/>
                </a:cxn>
                <a:cxn ang="0">
                  <a:pos x="T2" y="T3"/>
                </a:cxn>
                <a:cxn ang="0">
                  <a:pos x="T4" y="T5"/>
                </a:cxn>
                <a:cxn ang="0">
                  <a:pos x="T6" y="T7"/>
                </a:cxn>
                <a:cxn ang="0">
                  <a:pos x="T8" y="T9"/>
                </a:cxn>
                <a:cxn ang="0">
                  <a:pos x="T10" y="T11"/>
                </a:cxn>
              </a:cxnLst>
              <a:rect l="0" t="0" r="r" b="b"/>
              <a:pathLst>
                <a:path w="10" h="64">
                  <a:moveTo>
                    <a:pt x="0" y="64"/>
                  </a:moveTo>
                  <a:lnTo>
                    <a:pt x="10" y="64"/>
                  </a:lnTo>
                  <a:lnTo>
                    <a:pt x="10" y="0"/>
                  </a:lnTo>
                  <a:lnTo>
                    <a:pt x="0" y="0"/>
                  </a:lnTo>
                  <a:lnTo>
                    <a:pt x="0"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6" name="Freeform 126"/>
            <p:cNvSpPr>
              <a:spLocks/>
            </p:cNvSpPr>
            <p:nvPr/>
          </p:nvSpPr>
          <p:spPr bwMode="auto">
            <a:xfrm>
              <a:off x="10882313" y="10312401"/>
              <a:ext cx="115887" cy="15875"/>
            </a:xfrm>
            <a:custGeom>
              <a:avLst/>
              <a:gdLst>
                <a:gd name="T0" fmla="*/ 73 w 73"/>
                <a:gd name="T1" fmla="*/ 10 h 10"/>
                <a:gd name="T2" fmla="*/ 73 w 73"/>
                <a:gd name="T3" fmla="*/ 0 h 10"/>
                <a:gd name="T4" fmla="*/ 0 w 73"/>
                <a:gd name="T5" fmla="*/ 0 h 10"/>
                <a:gd name="T6" fmla="*/ 0 w 73"/>
                <a:gd name="T7" fmla="*/ 10 h 10"/>
                <a:gd name="T8" fmla="*/ 73 w 73"/>
                <a:gd name="T9" fmla="*/ 10 h 10"/>
                <a:gd name="T10" fmla="*/ 73 w 73"/>
                <a:gd name="T11" fmla="*/ 10 h 10"/>
              </a:gdLst>
              <a:ahLst/>
              <a:cxnLst>
                <a:cxn ang="0">
                  <a:pos x="T0" y="T1"/>
                </a:cxn>
                <a:cxn ang="0">
                  <a:pos x="T2" y="T3"/>
                </a:cxn>
                <a:cxn ang="0">
                  <a:pos x="T4" y="T5"/>
                </a:cxn>
                <a:cxn ang="0">
                  <a:pos x="T6" y="T7"/>
                </a:cxn>
                <a:cxn ang="0">
                  <a:pos x="T8" y="T9"/>
                </a:cxn>
                <a:cxn ang="0">
                  <a:pos x="T10" y="T11"/>
                </a:cxn>
              </a:cxnLst>
              <a:rect l="0" t="0" r="r" b="b"/>
              <a:pathLst>
                <a:path w="73" h="10">
                  <a:moveTo>
                    <a:pt x="73" y="10"/>
                  </a:moveTo>
                  <a:lnTo>
                    <a:pt x="73" y="0"/>
                  </a:lnTo>
                  <a:lnTo>
                    <a:pt x="0" y="0"/>
                  </a:lnTo>
                  <a:lnTo>
                    <a:pt x="0" y="10"/>
                  </a:lnTo>
                  <a:lnTo>
                    <a:pt x="73" y="10"/>
                  </a:lnTo>
                  <a:lnTo>
                    <a:pt x="7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7" name="Freeform 127"/>
            <p:cNvSpPr>
              <a:spLocks/>
            </p:cNvSpPr>
            <p:nvPr/>
          </p:nvSpPr>
          <p:spPr bwMode="auto">
            <a:xfrm>
              <a:off x="10866438" y="10444163"/>
              <a:ext cx="15875" cy="101600"/>
            </a:xfrm>
            <a:custGeom>
              <a:avLst/>
              <a:gdLst>
                <a:gd name="T0" fmla="*/ 10 w 10"/>
                <a:gd name="T1" fmla="*/ 0 h 64"/>
                <a:gd name="T2" fmla="*/ 10 w 10"/>
                <a:gd name="T3" fmla="*/ 0 h 64"/>
                <a:gd name="T4" fmla="*/ 0 w 10"/>
                <a:gd name="T5" fmla="*/ 0 h 64"/>
                <a:gd name="T6" fmla="*/ 0 w 10"/>
                <a:gd name="T7" fmla="*/ 64 h 64"/>
                <a:gd name="T8" fmla="*/ 10 w 10"/>
                <a:gd name="T9" fmla="*/ 64 h 64"/>
                <a:gd name="T10" fmla="*/ 10 w 10"/>
                <a:gd name="T11" fmla="*/ 0 h 64"/>
              </a:gdLst>
              <a:ahLst/>
              <a:cxnLst>
                <a:cxn ang="0">
                  <a:pos x="T0" y="T1"/>
                </a:cxn>
                <a:cxn ang="0">
                  <a:pos x="T2" y="T3"/>
                </a:cxn>
                <a:cxn ang="0">
                  <a:pos x="T4" y="T5"/>
                </a:cxn>
                <a:cxn ang="0">
                  <a:pos x="T6" y="T7"/>
                </a:cxn>
                <a:cxn ang="0">
                  <a:pos x="T8" y="T9"/>
                </a:cxn>
                <a:cxn ang="0">
                  <a:pos x="T10" y="T11"/>
                </a:cxn>
              </a:cxnLst>
              <a:rect l="0" t="0" r="r" b="b"/>
              <a:pathLst>
                <a:path w="10" h="64">
                  <a:moveTo>
                    <a:pt x="10" y="0"/>
                  </a:moveTo>
                  <a:lnTo>
                    <a:pt x="10" y="0"/>
                  </a:lnTo>
                  <a:lnTo>
                    <a:pt x="0" y="0"/>
                  </a:lnTo>
                  <a:lnTo>
                    <a:pt x="0" y="64"/>
                  </a:lnTo>
                  <a:lnTo>
                    <a:pt x="10" y="6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8" name="Rectangle 128"/>
            <p:cNvSpPr>
              <a:spLocks noChangeArrowheads="1"/>
            </p:cNvSpPr>
            <p:nvPr/>
          </p:nvSpPr>
          <p:spPr bwMode="auto">
            <a:xfrm>
              <a:off x="10882313" y="10545763"/>
              <a:ext cx="11588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59" name="Freeform 129"/>
            <p:cNvSpPr>
              <a:spLocks/>
            </p:cNvSpPr>
            <p:nvPr/>
          </p:nvSpPr>
          <p:spPr bwMode="auto">
            <a:xfrm>
              <a:off x="10882313" y="10429876"/>
              <a:ext cx="115887" cy="14288"/>
            </a:xfrm>
            <a:custGeom>
              <a:avLst/>
              <a:gdLst>
                <a:gd name="T0" fmla="*/ 73 w 73"/>
                <a:gd name="T1" fmla="*/ 9 h 9"/>
                <a:gd name="T2" fmla="*/ 73 w 73"/>
                <a:gd name="T3" fmla="*/ 0 h 9"/>
                <a:gd name="T4" fmla="*/ 0 w 73"/>
                <a:gd name="T5" fmla="*/ 0 h 9"/>
                <a:gd name="T6" fmla="*/ 0 w 73"/>
                <a:gd name="T7" fmla="*/ 9 h 9"/>
                <a:gd name="T8" fmla="*/ 0 w 73"/>
                <a:gd name="T9" fmla="*/ 9 h 9"/>
                <a:gd name="T10" fmla="*/ 73 w 73"/>
                <a:gd name="T11" fmla="*/ 9 h 9"/>
              </a:gdLst>
              <a:ahLst/>
              <a:cxnLst>
                <a:cxn ang="0">
                  <a:pos x="T0" y="T1"/>
                </a:cxn>
                <a:cxn ang="0">
                  <a:pos x="T2" y="T3"/>
                </a:cxn>
                <a:cxn ang="0">
                  <a:pos x="T4" y="T5"/>
                </a:cxn>
                <a:cxn ang="0">
                  <a:pos x="T6" y="T7"/>
                </a:cxn>
                <a:cxn ang="0">
                  <a:pos x="T8" y="T9"/>
                </a:cxn>
                <a:cxn ang="0">
                  <a:pos x="T10" y="T11"/>
                </a:cxn>
              </a:cxnLst>
              <a:rect l="0" t="0" r="r" b="b"/>
              <a:pathLst>
                <a:path w="73" h="9">
                  <a:moveTo>
                    <a:pt x="73" y="9"/>
                  </a:moveTo>
                  <a:lnTo>
                    <a:pt x="73" y="0"/>
                  </a:lnTo>
                  <a:lnTo>
                    <a:pt x="0" y="0"/>
                  </a:lnTo>
                  <a:lnTo>
                    <a:pt x="0" y="9"/>
                  </a:lnTo>
                  <a:lnTo>
                    <a:pt x="0" y="9"/>
                  </a:lnTo>
                  <a:lnTo>
                    <a:pt x="7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0" name="Freeform 130"/>
            <p:cNvSpPr>
              <a:spLocks/>
            </p:cNvSpPr>
            <p:nvPr/>
          </p:nvSpPr>
          <p:spPr bwMode="auto">
            <a:xfrm>
              <a:off x="11447463" y="10328276"/>
              <a:ext cx="30162" cy="101600"/>
            </a:xfrm>
            <a:custGeom>
              <a:avLst/>
              <a:gdLst>
                <a:gd name="T0" fmla="*/ 0 w 19"/>
                <a:gd name="T1" fmla="*/ 0 h 64"/>
                <a:gd name="T2" fmla="*/ 0 w 19"/>
                <a:gd name="T3" fmla="*/ 64 h 64"/>
                <a:gd name="T4" fmla="*/ 19 w 19"/>
                <a:gd name="T5" fmla="*/ 64 h 64"/>
                <a:gd name="T6" fmla="*/ 19 w 19"/>
                <a:gd name="T7" fmla="*/ 0 h 64"/>
                <a:gd name="T8" fmla="*/ 0 w 19"/>
                <a:gd name="T9" fmla="*/ 0 h 64"/>
                <a:gd name="T10" fmla="*/ 0 w 19"/>
                <a:gd name="T11" fmla="*/ 0 h 64"/>
                <a:gd name="T12" fmla="*/ 0 w 1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9" h="64">
                  <a:moveTo>
                    <a:pt x="0" y="0"/>
                  </a:moveTo>
                  <a:lnTo>
                    <a:pt x="0" y="64"/>
                  </a:lnTo>
                  <a:lnTo>
                    <a:pt x="19" y="64"/>
                  </a:lnTo>
                  <a:lnTo>
                    <a:pt x="19"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1" name="Freeform 131"/>
            <p:cNvSpPr>
              <a:spLocks/>
            </p:cNvSpPr>
            <p:nvPr/>
          </p:nvSpPr>
          <p:spPr bwMode="auto">
            <a:xfrm>
              <a:off x="11329988" y="10328276"/>
              <a:ext cx="15875" cy="101600"/>
            </a:xfrm>
            <a:custGeom>
              <a:avLst/>
              <a:gdLst>
                <a:gd name="T0" fmla="*/ 10 w 10"/>
                <a:gd name="T1" fmla="*/ 0 h 64"/>
                <a:gd name="T2" fmla="*/ 10 w 10"/>
                <a:gd name="T3" fmla="*/ 0 h 64"/>
                <a:gd name="T4" fmla="*/ 0 w 10"/>
                <a:gd name="T5" fmla="*/ 0 h 64"/>
                <a:gd name="T6" fmla="*/ 0 w 10"/>
                <a:gd name="T7" fmla="*/ 64 h 64"/>
                <a:gd name="T8" fmla="*/ 10 w 10"/>
                <a:gd name="T9" fmla="*/ 64 h 64"/>
                <a:gd name="T10" fmla="*/ 10 w 10"/>
                <a:gd name="T11" fmla="*/ 0 h 64"/>
              </a:gdLst>
              <a:ahLst/>
              <a:cxnLst>
                <a:cxn ang="0">
                  <a:pos x="T0" y="T1"/>
                </a:cxn>
                <a:cxn ang="0">
                  <a:pos x="T2" y="T3"/>
                </a:cxn>
                <a:cxn ang="0">
                  <a:pos x="T4" y="T5"/>
                </a:cxn>
                <a:cxn ang="0">
                  <a:pos x="T6" y="T7"/>
                </a:cxn>
                <a:cxn ang="0">
                  <a:pos x="T8" y="T9"/>
                </a:cxn>
                <a:cxn ang="0">
                  <a:pos x="T10" y="T11"/>
                </a:cxn>
              </a:cxnLst>
              <a:rect l="0" t="0" r="r" b="b"/>
              <a:pathLst>
                <a:path w="10" h="64">
                  <a:moveTo>
                    <a:pt x="10" y="0"/>
                  </a:moveTo>
                  <a:lnTo>
                    <a:pt x="10" y="0"/>
                  </a:lnTo>
                  <a:lnTo>
                    <a:pt x="0" y="0"/>
                  </a:lnTo>
                  <a:lnTo>
                    <a:pt x="0" y="64"/>
                  </a:lnTo>
                  <a:lnTo>
                    <a:pt x="10" y="6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2" name="Freeform 132"/>
            <p:cNvSpPr>
              <a:spLocks/>
            </p:cNvSpPr>
            <p:nvPr/>
          </p:nvSpPr>
          <p:spPr bwMode="auto">
            <a:xfrm>
              <a:off x="11345863" y="10312401"/>
              <a:ext cx="101600" cy="15875"/>
            </a:xfrm>
            <a:custGeom>
              <a:avLst/>
              <a:gdLst>
                <a:gd name="T0" fmla="*/ 64 w 64"/>
                <a:gd name="T1" fmla="*/ 10 h 10"/>
                <a:gd name="T2" fmla="*/ 64 w 64"/>
                <a:gd name="T3" fmla="*/ 10 h 10"/>
                <a:gd name="T4" fmla="*/ 64 w 64"/>
                <a:gd name="T5" fmla="*/ 10 h 10"/>
                <a:gd name="T6" fmla="*/ 64 w 64"/>
                <a:gd name="T7" fmla="*/ 0 h 10"/>
                <a:gd name="T8" fmla="*/ 0 w 64"/>
                <a:gd name="T9" fmla="*/ 0 h 10"/>
                <a:gd name="T10" fmla="*/ 0 w 64"/>
                <a:gd name="T11" fmla="*/ 10 h 10"/>
                <a:gd name="T12" fmla="*/ 0 w 64"/>
                <a:gd name="T13" fmla="*/ 10 h 10"/>
                <a:gd name="T14" fmla="*/ 64 w 6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10"/>
                  </a:moveTo>
                  <a:lnTo>
                    <a:pt x="64" y="10"/>
                  </a:lnTo>
                  <a:lnTo>
                    <a:pt x="64" y="10"/>
                  </a:lnTo>
                  <a:lnTo>
                    <a:pt x="64" y="0"/>
                  </a:lnTo>
                  <a:lnTo>
                    <a:pt x="0" y="0"/>
                  </a:lnTo>
                  <a:lnTo>
                    <a:pt x="0" y="10"/>
                  </a:lnTo>
                  <a:lnTo>
                    <a:pt x="0" y="10"/>
                  </a:lnTo>
                  <a:lnTo>
                    <a:pt x="6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3" name="Rectangle 133"/>
            <p:cNvSpPr>
              <a:spLocks noChangeArrowheads="1"/>
            </p:cNvSpPr>
            <p:nvPr/>
          </p:nvSpPr>
          <p:spPr bwMode="auto">
            <a:xfrm>
              <a:off x="11447463" y="1032827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4" name="Freeform 134"/>
            <p:cNvSpPr>
              <a:spLocks/>
            </p:cNvSpPr>
            <p:nvPr/>
          </p:nvSpPr>
          <p:spPr bwMode="auto">
            <a:xfrm>
              <a:off x="11447463" y="10444163"/>
              <a:ext cx="30162" cy="101600"/>
            </a:xfrm>
            <a:custGeom>
              <a:avLst/>
              <a:gdLst>
                <a:gd name="T0" fmla="*/ 19 w 19"/>
                <a:gd name="T1" fmla="*/ 64 h 64"/>
                <a:gd name="T2" fmla="*/ 19 w 19"/>
                <a:gd name="T3" fmla="*/ 0 h 64"/>
                <a:gd name="T4" fmla="*/ 0 w 19"/>
                <a:gd name="T5" fmla="*/ 0 h 64"/>
                <a:gd name="T6" fmla="*/ 0 w 19"/>
                <a:gd name="T7" fmla="*/ 64 h 64"/>
                <a:gd name="T8" fmla="*/ 0 w 19"/>
                <a:gd name="T9" fmla="*/ 64 h 64"/>
                <a:gd name="T10" fmla="*/ 19 w 19"/>
                <a:gd name="T11" fmla="*/ 64 h 64"/>
              </a:gdLst>
              <a:ahLst/>
              <a:cxnLst>
                <a:cxn ang="0">
                  <a:pos x="T0" y="T1"/>
                </a:cxn>
                <a:cxn ang="0">
                  <a:pos x="T2" y="T3"/>
                </a:cxn>
                <a:cxn ang="0">
                  <a:pos x="T4" y="T5"/>
                </a:cxn>
                <a:cxn ang="0">
                  <a:pos x="T6" y="T7"/>
                </a:cxn>
                <a:cxn ang="0">
                  <a:pos x="T8" y="T9"/>
                </a:cxn>
                <a:cxn ang="0">
                  <a:pos x="T10" y="T11"/>
                </a:cxn>
              </a:cxnLst>
              <a:rect l="0" t="0" r="r" b="b"/>
              <a:pathLst>
                <a:path w="19" h="64">
                  <a:moveTo>
                    <a:pt x="19" y="64"/>
                  </a:moveTo>
                  <a:lnTo>
                    <a:pt x="19" y="0"/>
                  </a:lnTo>
                  <a:lnTo>
                    <a:pt x="0" y="0"/>
                  </a:lnTo>
                  <a:lnTo>
                    <a:pt x="0" y="64"/>
                  </a:lnTo>
                  <a:lnTo>
                    <a:pt x="0" y="64"/>
                  </a:lnTo>
                  <a:lnTo>
                    <a:pt x="1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5" name="Rectangle 135"/>
            <p:cNvSpPr>
              <a:spLocks noChangeArrowheads="1"/>
            </p:cNvSpPr>
            <p:nvPr/>
          </p:nvSpPr>
          <p:spPr bwMode="auto">
            <a:xfrm>
              <a:off x="11329988" y="10444163"/>
              <a:ext cx="15875"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6" name="Freeform 136"/>
            <p:cNvSpPr>
              <a:spLocks/>
            </p:cNvSpPr>
            <p:nvPr/>
          </p:nvSpPr>
          <p:spPr bwMode="auto">
            <a:xfrm>
              <a:off x="11345863" y="10545763"/>
              <a:ext cx="101600" cy="30163"/>
            </a:xfrm>
            <a:custGeom>
              <a:avLst/>
              <a:gdLst>
                <a:gd name="T0" fmla="*/ 64 w 64"/>
                <a:gd name="T1" fmla="*/ 19 h 19"/>
                <a:gd name="T2" fmla="*/ 64 w 64"/>
                <a:gd name="T3" fmla="*/ 0 h 19"/>
                <a:gd name="T4" fmla="*/ 64 w 64"/>
                <a:gd name="T5" fmla="*/ 0 h 19"/>
                <a:gd name="T6" fmla="*/ 0 w 64"/>
                <a:gd name="T7" fmla="*/ 0 h 19"/>
                <a:gd name="T8" fmla="*/ 0 w 64"/>
                <a:gd name="T9" fmla="*/ 19 h 19"/>
                <a:gd name="T10" fmla="*/ 64 w 64"/>
                <a:gd name="T11" fmla="*/ 19 h 19"/>
              </a:gdLst>
              <a:ahLst/>
              <a:cxnLst>
                <a:cxn ang="0">
                  <a:pos x="T0" y="T1"/>
                </a:cxn>
                <a:cxn ang="0">
                  <a:pos x="T2" y="T3"/>
                </a:cxn>
                <a:cxn ang="0">
                  <a:pos x="T4" y="T5"/>
                </a:cxn>
                <a:cxn ang="0">
                  <a:pos x="T6" y="T7"/>
                </a:cxn>
                <a:cxn ang="0">
                  <a:pos x="T8" y="T9"/>
                </a:cxn>
                <a:cxn ang="0">
                  <a:pos x="T10" y="T11"/>
                </a:cxn>
              </a:cxnLst>
              <a:rect l="0" t="0" r="r" b="b"/>
              <a:pathLst>
                <a:path w="64" h="19">
                  <a:moveTo>
                    <a:pt x="64" y="19"/>
                  </a:moveTo>
                  <a:lnTo>
                    <a:pt x="64" y="0"/>
                  </a:lnTo>
                  <a:lnTo>
                    <a:pt x="64" y="0"/>
                  </a:lnTo>
                  <a:lnTo>
                    <a:pt x="0" y="0"/>
                  </a:lnTo>
                  <a:lnTo>
                    <a:pt x="0" y="19"/>
                  </a:lnTo>
                  <a:lnTo>
                    <a:pt x="6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7" name="Rectangle 137"/>
            <p:cNvSpPr>
              <a:spLocks noChangeArrowheads="1"/>
            </p:cNvSpPr>
            <p:nvPr/>
          </p:nvSpPr>
          <p:spPr bwMode="auto">
            <a:xfrm>
              <a:off x="10799763" y="10444163"/>
              <a:ext cx="33337" cy="117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8" name="Rectangle 138"/>
            <p:cNvSpPr>
              <a:spLocks noChangeArrowheads="1"/>
            </p:cNvSpPr>
            <p:nvPr/>
          </p:nvSpPr>
          <p:spPr bwMode="auto">
            <a:xfrm>
              <a:off x="11063288" y="10334626"/>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69" name="Rectangle 139"/>
            <p:cNvSpPr>
              <a:spLocks noChangeArrowheads="1"/>
            </p:cNvSpPr>
            <p:nvPr/>
          </p:nvSpPr>
          <p:spPr bwMode="auto">
            <a:xfrm>
              <a:off x="11063288" y="10515601"/>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0" name="Freeform 140"/>
            <p:cNvSpPr>
              <a:spLocks noEditPoints="1"/>
            </p:cNvSpPr>
            <p:nvPr/>
          </p:nvSpPr>
          <p:spPr bwMode="auto">
            <a:xfrm>
              <a:off x="10648950" y="10229851"/>
              <a:ext cx="979487" cy="414338"/>
            </a:xfrm>
            <a:custGeom>
              <a:avLst/>
              <a:gdLst>
                <a:gd name="T0" fmla="*/ 283 w 319"/>
                <a:gd name="T1" fmla="*/ 135 h 135"/>
                <a:gd name="T2" fmla="*/ 319 w 319"/>
                <a:gd name="T3" fmla="*/ 99 h 135"/>
                <a:gd name="T4" fmla="*/ 319 w 319"/>
                <a:gd name="T5" fmla="*/ 36 h 135"/>
                <a:gd name="T6" fmla="*/ 283 w 319"/>
                <a:gd name="T7" fmla="*/ 0 h 135"/>
                <a:gd name="T8" fmla="*/ 36 w 319"/>
                <a:gd name="T9" fmla="*/ 0 h 135"/>
                <a:gd name="T10" fmla="*/ 0 w 319"/>
                <a:gd name="T11" fmla="*/ 36 h 135"/>
                <a:gd name="T12" fmla="*/ 0 w 319"/>
                <a:gd name="T13" fmla="*/ 99 h 135"/>
                <a:gd name="T14" fmla="*/ 36 w 319"/>
                <a:gd name="T15" fmla="*/ 135 h 135"/>
                <a:gd name="T16" fmla="*/ 283 w 319"/>
                <a:gd name="T17" fmla="*/ 135 h 135"/>
                <a:gd name="T18" fmla="*/ 17 w 319"/>
                <a:gd name="T19" fmla="*/ 99 h 135"/>
                <a:gd name="T20" fmla="*/ 17 w 319"/>
                <a:gd name="T21" fmla="*/ 36 h 135"/>
                <a:gd name="T22" fmla="*/ 36 w 319"/>
                <a:gd name="T23" fmla="*/ 16 h 135"/>
                <a:gd name="T24" fmla="*/ 283 w 319"/>
                <a:gd name="T25" fmla="*/ 16 h 135"/>
                <a:gd name="T26" fmla="*/ 303 w 319"/>
                <a:gd name="T27" fmla="*/ 36 h 135"/>
                <a:gd name="T28" fmla="*/ 303 w 319"/>
                <a:gd name="T29" fmla="*/ 99 h 135"/>
                <a:gd name="T30" fmla="*/ 283 w 319"/>
                <a:gd name="T31" fmla="*/ 119 h 135"/>
                <a:gd name="T32" fmla="*/ 36 w 319"/>
                <a:gd name="T33" fmla="*/ 119 h 135"/>
                <a:gd name="T34" fmla="*/ 17 w 319"/>
                <a:gd name="T35"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9" h="135">
                  <a:moveTo>
                    <a:pt x="283" y="135"/>
                  </a:moveTo>
                  <a:cubicBezTo>
                    <a:pt x="303" y="135"/>
                    <a:pt x="319" y="119"/>
                    <a:pt x="319" y="99"/>
                  </a:cubicBezTo>
                  <a:cubicBezTo>
                    <a:pt x="319" y="36"/>
                    <a:pt x="319" y="36"/>
                    <a:pt x="319" y="36"/>
                  </a:cubicBezTo>
                  <a:cubicBezTo>
                    <a:pt x="319" y="16"/>
                    <a:pt x="303" y="0"/>
                    <a:pt x="283" y="0"/>
                  </a:cubicBezTo>
                  <a:cubicBezTo>
                    <a:pt x="36" y="0"/>
                    <a:pt x="36" y="0"/>
                    <a:pt x="36" y="0"/>
                  </a:cubicBezTo>
                  <a:cubicBezTo>
                    <a:pt x="16" y="0"/>
                    <a:pt x="0" y="16"/>
                    <a:pt x="0" y="36"/>
                  </a:cubicBezTo>
                  <a:cubicBezTo>
                    <a:pt x="0" y="99"/>
                    <a:pt x="0" y="99"/>
                    <a:pt x="0" y="99"/>
                  </a:cubicBezTo>
                  <a:cubicBezTo>
                    <a:pt x="0" y="119"/>
                    <a:pt x="16" y="135"/>
                    <a:pt x="36" y="135"/>
                  </a:cubicBezTo>
                  <a:lnTo>
                    <a:pt x="283" y="135"/>
                  </a:lnTo>
                  <a:close/>
                  <a:moveTo>
                    <a:pt x="17" y="99"/>
                  </a:moveTo>
                  <a:cubicBezTo>
                    <a:pt x="17" y="36"/>
                    <a:pt x="17" y="36"/>
                    <a:pt x="17" y="36"/>
                  </a:cubicBezTo>
                  <a:cubicBezTo>
                    <a:pt x="17" y="25"/>
                    <a:pt x="25" y="16"/>
                    <a:pt x="36" y="16"/>
                  </a:cubicBezTo>
                  <a:cubicBezTo>
                    <a:pt x="283" y="16"/>
                    <a:pt x="283" y="16"/>
                    <a:pt x="283" y="16"/>
                  </a:cubicBezTo>
                  <a:cubicBezTo>
                    <a:pt x="294" y="16"/>
                    <a:pt x="303" y="25"/>
                    <a:pt x="303" y="36"/>
                  </a:cubicBezTo>
                  <a:cubicBezTo>
                    <a:pt x="303" y="99"/>
                    <a:pt x="303" y="99"/>
                    <a:pt x="303" y="99"/>
                  </a:cubicBezTo>
                  <a:cubicBezTo>
                    <a:pt x="303" y="110"/>
                    <a:pt x="294" y="119"/>
                    <a:pt x="283" y="119"/>
                  </a:cubicBezTo>
                  <a:cubicBezTo>
                    <a:pt x="36" y="119"/>
                    <a:pt x="36" y="119"/>
                    <a:pt x="36" y="119"/>
                  </a:cubicBezTo>
                  <a:cubicBezTo>
                    <a:pt x="25" y="119"/>
                    <a:pt x="17" y="110"/>
                    <a:pt x="1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1" name="Group 1170"/>
          <p:cNvGrpSpPr/>
          <p:nvPr/>
        </p:nvGrpSpPr>
        <p:grpSpPr>
          <a:xfrm>
            <a:off x="3068552" y="4877028"/>
            <a:ext cx="460022" cy="349142"/>
            <a:chOff x="5603875" y="10017126"/>
            <a:chExt cx="1106487" cy="839788"/>
          </a:xfrm>
          <a:solidFill>
            <a:srgbClr val="002B4E"/>
          </a:solidFill>
        </p:grpSpPr>
        <p:sp>
          <p:nvSpPr>
            <p:cNvPr id="1071" name="Freeform 141"/>
            <p:cNvSpPr>
              <a:spLocks noEditPoints="1"/>
            </p:cNvSpPr>
            <p:nvPr/>
          </p:nvSpPr>
          <p:spPr bwMode="auto">
            <a:xfrm>
              <a:off x="5978525" y="10017126"/>
              <a:ext cx="731837" cy="839788"/>
            </a:xfrm>
            <a:custGeom>
              <a:avLst/>
              <a:gdLst>
                <a:gd name="T0" fmla="*/ 91 w 238"/>
                <a:gd name="T1" fmla="*/ 6 h 273"/>
                <a:gd name="T2" fmla="*/ 91 w 238"/>
                <a:gd name="T3" fmla="*/ 25 h 273"/>
                <a:gd name="T4" fmla="*/ 98 w 238"/>
                <a:gd name="T5" fmla="*/ 32 h 273"/>
                <a:gd name="T6" fmla="*/ 105 w 238"/>
                <a:gd name="T7" fmla="*/ 32 h 273"/>
                <a:gd name="T8" fmla="*/ 105 w 238"/>
                <a:gd name="T9" fmla="*/ 43 h 273"/>
                <a:gd name="T10" fmla="*/ 47 w 238"/>
                <a:gd name="T11" fmla="*/ 68 h 273"/>
                <a:gd name="T12" fmla="*/ 41 w 238"/>
                <a:gd name="T13" fmla="*/ 61 h 273"/>
                <a:gd name="T14" fmla="*/ 42 w 238"/>
                <a:gd name="T15" fmla="*/ 60 h 273"/>
                <a:gd name="T16" fmla="*/ 42 w 238"/>
                <a:gd name="T17" fmla="*/ 51 h 273"/>
                <a:gd name="T18" fmla="*/ 32 w 238"/>
                <a:gd name="T19" fmla="*/ 42 h 273"/>
                <a:gd name="T20" fmla="*/ 23 w 238"/>
                <a:gd name="T21" fmla="*/ 42 h 273"/>
                <a:gd name="T22" fmla="*/ 2 w 238"/>
                <a:gd name="T23" fmla="*/ 63 h 273"/>
                <a:gd name="T24" fmla="*/ 2 w 238"/>
                <a:gd name="T25" fmla="*/ 72 h 273"/>
                <a:gd name="T26" fmla="*/ 11 w 238"/>
                <a:gd name="T27" fmla="*/ 81 h 273"/>
                <a:gd name="T28" fmla="*/ 21 w 238"/>
                <a:gd name="T29" fmla="*/ 81 h 273"/>
                <a:gd name="T30" fmla="*/ 22 w 238"/>
                <a:gd name="T31" fmla="*/ 80 h 273"/>
                <a:gd name="T32" fmla="*/ 28 w 238"/>
                <a:gd name="T33" fmla="*/ 87 h 273"/>
                <a:gd name="T34" fmla="*/ 3 w 238"/>
                <a:gd name="T35" fmla="*/ 158 h 273"/>
                <a:gd name="T36" fmla="*/ 119 w 238"/>
                <a:gd name="T37" fmla="*/ 273 h 273"/>
                <a:gd name="T38" fmla="*/ 234 w 238"/>
                <a:gd name="T39" fmla="*/ 158 h 273"/>
                <a:gd name="T40" fmla="*/ 209 w 238"/>
                <a:gd name="T41" fmla="*/ 87 h 273"/>
                <a:gd name="T42" fmla="*/ 216 w 238"/>
                <a:gd name="T43" fmla="*/ 80 h 273"/>
                <a:gd name="T44" fmla="*/ 217 w 238"/>
                <a:gd name="T45" fmla="*/ 81 h 273"/>
                <a:gd name="T46" fmla="*/ 226 w 238"/>
                <a:gd name="T47" fmla="*/ 81 h 273"/>
                <a:gd name="T48" fmla="*/ 235 w 238"/>
                <a:gd name="T49" fmla="*/ 72 h 273"/>
                <a:gd name="T50" fmla="*/ 235 w 238"/>
                <a:gd name="T51" fmla="*/ 63 h 273"/>
                <a:gd name="T52" fmla="*/ 214 w 238"/>
                <a:gd name="T53" fmla="*/ 42 h 273"/>
                <a:gd name="T54" fmla="*/ 205 w 238"/>
                <a:gd name="T55" fmla="*/ 42 h 273"/>
                <a:gd name="T56" fmla="*/ 196 w 238"/>
                <a:gd name="T57" fmla="*/ 51 h 273"/>
                <a:gd name="T58" fmla="*/ 196 w 238"/>
                <a:gd name="T59" fmla="*/ 60 h 273"/>
                <a:gd name="T60" fmla="*/ 197 w 238"/>
                <a:gd name="T61" fmla="*/ 61 h 273"/>
                <a:gd name="T62" fmla="*/ 190 w 238"/>
                <a:gd name="T63" fmla="*/ 68 h 273"/>
                <a:gd name="T64" fmla="*/ 132 w 238"/>
                <a:gd name="T65" fmla="*/ 43 h 273"/>
                <a:gd name="T66" fmla="*/ 132 w 238"/>
                <a:gd name="T67" fmla="*/ 32 h 273"/>
                <a:gd name="T68" fmla="*/ 139 w 238"/>
                <a:gd name="T69" fmla="*/ 32 h 273"/>
                <a:gd name="T70" fmla="*/ 146 w 238"/>
                <a:gd name="T71" fmla="*/ 25 h 273"/>
                <a:gd name="T72" fmla="*/ 146 w 238"/>
                <a:gd name="T73" fmla="*/ 6 h 273"/>
                <a:gd name="T74" fmla="*/ 140 w 238"/>
                <a:gd name="T75" fmla="*/ 0 h 273"/>
                <a:gd name="T76" fmla="*/ 97 w 238"/>
                <a:gd name="T77" fmla="*/ 0 h 273"/>
                <a:gd name="T78" fmla="*/ 91 w 238"/>
                <a:gd name="T79" fmla="*/ 6 h 273"/>
                <a:gd name="T80" fmla="*/ 207 w 238"/>
                <a:gd name="T81" fmla="*/ 158 h 273"/>
                <a:gd name="T82" fmla="*/ 119 w 238"/>
                <a:gd name="T83" fmla="*/ 247 h 273"/>
                <a:gd name="T84" fmla="*/ 30 w 238"/>
                <a:gd name="T85" fmla="*/ 158 h 273"/>
                <a:gd name="T86" fmla="*/ 119 w 238"/>
                <a:gd name="T87" fmla="*/ 69 h 273"/>
                <a:gd name="T88" fmla="*/ 207 w 238"/>
                <a:gd name="T89" fmla="*/ 15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273">
                  <a:moveTo>
                    <a:pt x="91" y="6"/>
                  </a:moveTo>
                  <a:cubicBezTo>
                    <a:pt x="91" y="25"/>
                    <a:pt x="91" y="25"/>
                    <a:pt x="91" y="25"/>
                  </a:cubicBezTo>
                  <a:cubicBezTo>
                    <a:pt x="91" y="29"/>
                    <a:pt x="94" y="32"/>
                    <a:pt x="98" y="32"/>
                  </a:cubicBezTo>
                  <a:cubicBezTo>
                    <a:pt x="105" y="32"/>
                    <a:pt x="105" y="32"/>
                    <a:pt x="105" y="32"/>
                  </a:cubicBezTo>
                  <a:cubicBezTo>
                    <a:pt x="105" y="43"/>
                    <a:pt x="105" y="43"/>
                    <a:pt x="105" y="43"/>
                  </a:cubicBezTo>
                  <a:cubicBezTo>
                    <a:pt x="83" y="46"/>
                    <a:pt x="63" y="55"/>
                    <a:pt x="47" y="68"/>
                  </a:cubicBezTo>
                  <a:cubicBezTo>
                    <a:pt x="41" y="61"/>
                    <a:pt x="41" y="61"/>
                    <a:pt x="41" y="61"/>
                  </a:cubicBezTo>
                  <a:cubicBezTo>
                    <a:pt x="42" y="60"/>
                    <a:pt x="42" y="60"/>
                    <a:pt x="42" y="60"/>
                  </a:cubicBezTo>
                  <a:cubicBezTo>
                    <a:pt x="44" y="58"/>
                    <a:pt x="44" y="54"/>
                    <a:pt x="42" y="51"/>
                  </a:cubicBezTo>
                  <a:cubicBezTo>
                    <a:pt x="32" y="42"/>
                    <a:pt x="32" y="42"/>
                    <a:pt x="32" y="42"/>
                  </a:cubicBezTo>
                  <a:cubicBezTo>
                    <a:pt x="30" y="39"/>
                    <a:pt x="26" y="39"/>
                    <a:pt x="23" y="42"/>
                  </a:cubicBezTo>
                  <a:cubicBezTo>
                    <a:pt x="2" y="63"/>
                    <a:pt x="2" y="63"/>
                    <a:pt x="2" y="63"/>
                  </a:cubicBezTo>
                  <a:cubicBezTo>
                    <a:pt x="0" y="65"/>
                    <a:pt x="0" y="69"/>
                    <a:pt x="2" y="72"/>
                  </a:cubicBezTo>
                  <a:cubicBezTo>
                    <a:pt x="11" y="81"/>
                    <a:pt x="11" y="81"/>
                    <a:pt x="11" y="81"/>
                  </a:cubicBezTo>
                  <a:cubicBezTo>
                    <a:pt x="14" y="84"/>
                    <a:pt x="18" y="84"/>
                    <a:pt x="21" y="81"/>
                  </a:cubicBezTo>
                  <a:cubicBezTo>
                    <a:pt x="22" y="80"/>
                    <a:pt x="22" y="80"/>
                    <a:pt x="22" y="80"/>
                  </a:cubicBezTo>
                  <a:cubicBezTo>
                    <a:pt x="28" y="87"/>
                    <a:pt x="28" y="87"/>
                    <a:pt x="28" y="87"/>
                  </a:cubicBezTo>
                  <a:cubicBezTo>
                    <a:pt x="13" y="106"/>
                    <a:pt x="3" y="131"/>
                    <a:pt x="3" y="158"/>
                  </a:cubicBezTo>
                  <a:cubicBezTo>
                    <a:pt x="3" y="221"/>
                    <a:pt x="55" y="273"/>
                    <a:pt x="119" y="273"/>
                  </a:cubicBezTo>
                  <a:cubicBezTo>
                    <a:pt x="182" y="273"/>
                    <a:pt x="234" y="221"/>
                    <a:pt x="234" y="158"/>
                  </a:cubicBezTo>
                  <a:cubicBezTo>
                    <a:pt x="234" y="131"/>
                    <a:pt x="225" y="106"/>
                    <a:pt x="209" y="87"/>
                  </a:cubicBezTo>
                  <a:cubicBezTo>
                    <a:pt x="216" y="80"/>
                    <a:pt x="216" y="80"/>
                    <a:pt x="216" y="80"/>
                  </a:cubicBezTo>
                  <a:cubicBezTo>
                    <a:pt x="217" y="81"/>
                    <a:pt x="217" y="81"/>
                    <a:pt x="217" y="81"/>
                  </a:cubicBezTo>
                  <a:cubicBezTo>
                    <a:pt x="219" y="84"/>
                    <a:pt x="223" y="84"/>
                    <a:pt x="226" y="81"/>
                  </a:cubicBezTo>
                  <a:cubicBezTo>
                    <a:pt x="235" y="72"/>
                    <a:pt x="235" y="72"/>
                    <a:pt x="235" y="72"/>
                  </a:cubicBezTo>
                  <a:cubicBezTo>
                    <a:pt x="238" y="69"/>
                    <a:pt x="238" y="65"/>
                    <a:pt x="235" y="63"/>
                  </a:cubicBezTo>
                  <a:cubicBezTo>
                    <a:pt x="214" y="42"/>
                    <a:pt x="214" y="42"/>
                    <a:pt x="214" y="42"/>
                  </a:cubicBezTo>
                  <a:cubicBezTo>
                    <a:pt x="212" y="39"/>
                    <a:pt x="207" y="39"/>
                    <a:pt x="205" y="42"/>
                  </a:cubicBezTo>
                  <a:cubicBezTo>
                    <a:pt x="196" y="51"/>
                    <a:pt x="196" y="51"/>
                    <a:pt x="196" y="51"/>
                  </a:cubicBezTo>
                  <a:cubicBezTo>
                    <a:pt x="193" y="54"/>
                    <a:pt x="193" y="58"/>
                    <a:pt x="196" y="60"/>
                  </a:cubicBezTo>
                  <a:cubicBezTo>
                    <a:pt x="197" y="61"/>
                    <a:pt x="197" y="61"/>
                    <a:pt x="197" y="61"/>
                  </a:cubicBezTo>
                  <a:cubicBezTo>
                    <a:pt x="190" y="68"/>
                    <a:pt x="190" y="68"/>
                    <a:pt x="190" y="68"/>
                  </a:cubicBezTo>
                  <a:cubicBezTo>
                    <a:pt x="174" y="55"/>
                    <a:pt x="154" y="46"/>
                    <a:pt x="132" y="43"/>
                  </a:cubicBezTo>
                  <a:cubicBezTo>
                    <a:pt x="132" y="32"/>
                    <a:pt x="132" y="32"/>
                    <a:pt x="132" y="32"/>
                  </a:cubicBezTo>
                  <a:cubicBezTo>
                    <a:pt x="139" y="32"/>
                    <a:pt x="139" y="32"/>
                    <a:pt x="139" y="32"/>
                  </a:cubicBezTo>
                  <a:cubicBezTo>
                    <a:pt x="143" y="32"/>
                    <a:pt x="146" y="29"/>
                    <a:pt x="146" y="25"/>
                  </a:cubicBezTo>
                  <a:cubicBezTo>
                    <a:pt x="146" y="6"/>
                    <a:pt x="146" y="6"/>
                    <a:pt x="146" y="6"/>
                  </a:cubicBezTo>
                  <a:cubicBezTo>
                    <a:pt x="146" y="3"/>
                    <a:pt x="143" y="0"/>
                    <a:pt x="140" y="0"/>
                  </a:cubicBezTo>
                  <a:cubicBezTo>
                    <a:pt x="97" y="0"/>
                    <a:pt x="97" y="0"/>
                    <a:pt x="97" y="0"/>
                  </a:cubicBezTo>
                  <a:cubicBezTo>
                    <a:pt x="94" y="0"/>
                    <a:pt x="91" y="3"/>
                    <a:pt x="91" y="6"/>
                  </a:cubicBezTo>
                  <a:close/>
                  <a:moveTo>
                    <a:pt x="207" y="158"/>
                  </a:moveTo>
                  <a:cubicBezTo>
                    <a:pt x="207" y="207"/>
                    <a:pt x="167" y="247"/>
                    <a:pt x="119" y="247"/>
                  </a:cubicBezTo>
                  <a:cubicBezTo>
                    <a:pt x="70" y="247"/>
                    <a:pt x="30" y="207"/>
                    <a:pt x="30" y="158"/>
                  </a:cubicBezTo>
                  <a:cubicBezTo>
                    <a:pt x="30" y="109"/>
                    <a:pt x="70" y="69"/>
                    <a:pt x="119" y="69"/>
                  </a:cubicBezTo>
                  <a:cubicBezTo>
                    <a:pt x="167" y="69"/>
                    <a:pt x="207" y="109"/>
                    <a:pt x="207"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2" name="Freeform 142"/>
            <p:cNvSpPr>
              <a:spLocks/>
            </p:cNvSpPr>
            <p:nvPr/>
          </p:nvSpPr>
          <p:spPr bwMode="auto">
            <a:xfrm>
              <a:off x="5711825" y="10598151"/>
              <a:ext cx="236537" cy="71438"/>
            </a:xfrm>
            <a:custGeom>
              <a:avLst/>
              <a:gdLst>
                <a:gd name="T0" fmla="*/ 12 w 77"/>
                <a:gd name="T1" fmla="*/ 0 h 23"/>
                <a:gd name="T2" fmla="*/ 12 w 77"/>
                <a:gd name="T3" fmla="*/ 0 h 23"/>
                <a:gd name="T4" fmla="*/ 0 w 77"/>
                <a:gd name="T5" fmla="*/ 11 h 23"/>
                <a:gd name="T6" fmla="*/ 12 w 77"/>
                <a:gd name="T7" fmla="*/ 23 h 23"/>
                <a:gd name="T8" fmla="*/ 74 w 77"/>
                <a:gd name="T9" fmla="*/ 23 h 23"/>
                <a:gd name="T10" fmla="*/ 77 w 77"/>
                <a:gd name="T11" fmla="*/ 22 h 23"/>
                <a:gd name="T12" fmla="*/ 70 w 77"/>
                <a:gd name="T13" fmla="*/ 0 h 23"/>
                <a:gd name="T14" fmla="*/ 12 w 77"/>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23">
                  <a:moveTo>
                    <a:pt x="12" y="0"/>
                  </a:moveTo>
                  <a:cubicBezTo>
                    <a:pt x="12" y="0"/>
                    <a:pt x="12" y="0"/>
                    <a:pt x="12" y="0"/>
                  </a:cubicBezTo>
                  <a:cubicBezTo>
                    <a:pt x="5" y="0"/>
                    <a:pt x="0" y="5"/>
                    <a:pt x="0" y="11"/>
                  </a:cubicBezTo>
                  <a:cubicBezTo>
                    <a:pt x="0" y="18"/>
                    <a:pt x="5" y="23"/>
                    <a:pt x="12" y="23"/>
                  </a:cubicBezTo>
                  <a:cubicBezTo>
                    <a:pt x="74" y="23"/>
                    <a:pt x="74" y="23"/>
                    <a:pt x="74" y="23"/>
                  </a:cubicBezTo>
                  <a:cubicBezTo>
                    <a:pt x="75" y="23"/>
                    <a:pt x="76" y="23"/>
                    <a:pt x="77" y="22"/>
                  </a:cubicBezTo>
                  <a:cubicBezTo>
                    <a:pt x="74" y="15"/>
                    <a:pt x="72" y="8"/>
                    <a:pt x="70"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3" name="Freeform 143"/>
            <p:cNvSpPr>
              <a:spLocks/>
            </p:cNvSpPr>
            <p:nvPr/>
          </p:nvSpPr>
          <p:spPr bwMode="auto">
            <a:xfrm>
              <a:off x="5603875" y="10336213"/>
              <a:ext cx="344487" cy="71438"/>
            </a:xfrm>
            <a:custGeom>
              <a:avLst/>
              <a:gdLst>
                <a:gd name="T0" fmla="*/ 11 w 112"/>
                <a:gd name="T1" fmla="*/ 23 h 23"/>
                <a:gd name="T2" fmla="*/ 105 w 112"/>
                <a:gd name="T3" fmla="*/ 23 h 23"/>
                <a:gd name="T4" fmla="*/ 112 w 112"/>
                <a:gd name="T5" fmla="*/ 1 h 23"/>
                <a:gd name="T6" fmla="*/ 109 w 112"/>
                <a:gd name="T7" fmla="*/ 0 h 23"/>
                <a:gd name="T8" fmla="*/ 11 w 112"/>
                <a:gd name="T9" fmla="*/ 0 h 23"/>
                <a:gd name="T10" fmla="*/ 0 w 112"/>
                <a:gd name="T11" fmla="*/ 12 h 23"/>
                <a:gd name="T12" fmla="*/ 11 w 1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12" h="23">
                  <a:moveTo>
                    <a:pt x="11" y="23"/>
                  </a:moveTo>
                  <a:cubicBezTo>
                    <a:pt x="105" y="23"/>
                    <a:pt x="105" y="23"/>
                    <a:pt x="105" y="23"/>
                  </a:cubicBezTo>
                  <a:cubicBezTo>
                    <a:pt x="107" y="16"/>
                    <a:pt x="109" y="8"/>
                    <a:pt x="112" y="1"/>
                  </a:cubicBezTo>
                  <a:cubicBezTo>
                    <a:pt x="111" y="1"/>
                    <a:pt x="110" y="0"/>
                    <a:pt x="109" y="0"/>
                  </a:cubicBezTo>
                  <a:cubicBezTo>
                    <a:pt x="11" y="0"/>
                    <a:pt x="11" y="0"/>
                    <a:pt x="11" y="0"/>
                  </a:cubicBezTo>
                  <a:cubicBezTo>
                    <a:pt x="5" y="0"/>
                    <a:pt x="0" y="6"/>
                    <a:pt x="0" y="12"/>
                  </a:cubicBezTo>
                  <a:cubicBezTo>
                    <a:pt x="0" y="18"/>
                    <a:pt x="5" y="23"/>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4" name="Freeform 144"/>
            <p:cNvSpPr>
              <a:spLocks/>
            </p:cNvSpPr>
            <p:nvPr/>
          </p:nvSpPr>
          <p:spPr bwMode="auto">
            <a:xfrm>
              <a:off x="5653088" y="10469563"/>
              <a:ext cx="263525" cy="66675"/>
            </a:xfrm>
            <a:custGeom>
              <a:avLst/>
              <a:gdLst>
                <a:gd name="T0" fmla="*/ 86 w 86"/>
                <a:gd name="T1" fmla="*/ 11 h 22"/>
                <a:gd name="T2" fmla="*/ 86 w 86"/>
                <a:gd name="T3" fmla="*/ 0 h 22"/>
                <a:gd name="T4" fmla="*/ 11 w 86"/>
                <a:gd name="T5" fmla="*/ 0 h 22"/>
                <a:gd name="T6" fmla="*/ 0 w 86"/>
                <a:gd name="T7" fmla="*/ 11 h 22"/>
                <a:gd name="T8" fmla="*/ 11 w 86"/>
                <a:gd name="T9" fmla="*/ 22 h 22"/>
                <a:gd name="T10" fmla="*/ 86 w 86"/>
                <a:gd name="T11" fmla="*/ 22 h 22"/>
                <a:gd name="T12" fmla="*/ 86 w 86"/>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86" h="22">
                  <a:moveTo>
                    <a:pt x="86" y="11"/>
                  </a:moveTo>
                  <a:cubicBezTo>
                    <a:pt x="86" y="7"/>
                    <a:pt x="86" y="3"/>
                    <a:pt x="86" y="0"/>
                  </a:cubicBezTo>
                  <a:cubicBezTo>
                    <a:pt x="11" y="0"/>
                    <a:pt x="11" y="0"/>
                    <a:pt x="11" y="0"/>
                  </a:cubicBezTo>
                  <a:cubicBezTo>
                    <a:pt x="5" y="0"/>
                    <a:pt x="0" y="5"/>
                    <a:pt x="0" y="11"/>
                  </a:cubicBezTo>
                  <a:cubicBezTo>
                    <a:pt x="0" y="17"/>
                    <a:pt x="5" y="22"/>
                    <a:pt x="11" y="22"/>
                  </a:cubicBezTo>
                  <a:cubicBezTo>
                    <a:pt x="86" y="22"/>
                    <a:pt x="86" y="22"/>
                    <a:pt x="86" y="22"/>
                  </a:cubicBezTo>
                  <a:cubicBezTo>
                    <a:pt x="86" y="19"/>
                    <a:pt x="86" y="15"/>
                    <a:pt x="8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6" name="Freeform 145"/>
            <p:cNvSpPr>
              <a:spLocks noEditPoints="1"/>
            </p:cNvSpPr>
            <p:nvPr/>
          </p:nvSpPr>
          <p:spPr bwMode="auto">
            <a:xfrm>
              <a:off x="6280150" y="10388601"/>
              <a:ext cx="239712" cy="176213"/>
            </a:xfrm>
            <a:custGeom>
              <a:avLst/>
              <a:gdLst>
                <a:gd name="T0" fmla="*/ 29 w 78"/>
                <a:gd name="T1" fmla="*/ 52 h 57"/>
                <a:gd name="T2" fmla="*/ 38 w 78"/>
                <a:gd name="T3" fmla="*/ 39 h 57"/>
                <a:gd name="T4" fmla="*/ 74 w 78"/>
                <a:gd name="T5" fmla="*/ 13 h 57"/>
                <a:gd name="T6" fmla="*/ 76 w 78"/>
                <a:gd name="T7" fmla="*/ 4 h 57"/>
                <a:gd name="T8" fmla="*/ 67 w 78"/>
                <a:gd name="T9" fmla="*/ 1 h 57"/>
                <a:gd name="T10" fmla="*/ 27 w 78"/>
                <a:gd name="T11" fmla="*/ 21 h 57"/>
                <a:gd name="T12" fmla="*/ 12 w 78"/>
                <a:gd name="T13" fmla="*/ 22 h 57"/>
                <a:gd name="T14" fmla="*/ 5 w 78"/>
                <a:gd name="T15" fmla="*/ 46 h 57"/>
                <a:gd name="T16" fmla="*/ 29 w 78"/>
                <a:gd name="T17" fmla="*/ 52 h 57"/>
                <a:gd name="T18" fmla="*/ 13 w 78"/>
                <a:gd name="T19" fmla="*/ 35 h 57"/>
                <a:gd name="T20" fmla="*/ 22 w 78"/>
                <a:gd name="T21" fmla="*/ 30 h 57"/>
                <a:gd name="T22" fmla="*/ 28 w 78"/>
                <a:gd name="T23" fmla="*/ 39 h 57"/>
                <a:gd name="T24" fmla="*/ 19 w 78"/>
                <a:gd name="T25" fmla="*/ 44 h 57"/>
                <a:gd name="T26" fmla="*/ 13 w 78"/>
                <a:gd name="T27"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7">
                  <a:moveTo>
                    <a:pt x="29" y="52"/>
                  </a:moveTo>
                  <a:cubicBezTo>
                    <a:pt x="34" y="49"/>
                    <a:pt x="37" y="44"/>
                    <a:pt x="38" y="39"/>
                  </a:cubicBezTo>
                  <a:cubicBezTo>
                    <a:pt x="74" y="13"/>
                    <a:pt x="74" y="13"/>
                    <a:pt x="74" y="13"/>
                  </a:cubicBezTo>
                  <a:cubicBezTo>
                    <a:pt x="77" y="11"/>
                    <a:pt x="78" y="7"/>
                    <a:pt x="76" y="4"/>
                  </a:cubicBezTo>
                  <a:cubicBezTo>
                    <a:pt x="74" y="1"/>
                    <a:pt x="70" y="0"/>
                    <a:pt x="67" y="1"/>
                  </a:cubicBezTo>
                  <a:cubicBezTo>
                    <a:pt x="27" y="21"/>
                    <a:pt x="27" y="21"/>
                    <a:pt x="27" y="21"/>
                  </a:cubicBezTo>
                  <a:cubicBezTo>
                    <a:pt x="22" y="19"/>
                    <a:pt x="16" y="19"/>
                    <a:pt x="12" y="22"/>
                  </a:cubicBezTo>
                  <a:cubicBezTo>
                    <a:pt x="3" y="27"/>
                    <a:pt x="0" y="38"/>
                    <a:pt x="5" y="46"/>
                  </a:cubicBezTo>
                  <a:cubicBezTo>
                    <a:pt x="10" y="54"/>
                    <a:pt x="21" y="57"/>
                    <a:pt x="29" y="52"/>
                  </a:cubicBezTo>
                  <a:close/>
                  <a:moveTo>
                    <a:pt x="13" y="35"/>
                  </a:moveTo>
                  <a:cubicBezTo>
                    <a:pt x="14" y="31"/>
                    <a:pt x="18" y="29"/>
                    <a:pt x="22" y="30"/>
                  </a:cubicBezTo>
                  <a:cubicBezTo>
                    <a:pt x="27" y="31"/>
                    <a:pt x="29" y="35"/>
                    <a:pt x="28" y="39"/>
                  </a:cubicBezTo>
                  <a:cubicBezTo>
                    <a:pt x="27" y="43"/>
                    <a:pt x="23" y="45"/>
                    <a:pt x="19" y="44"/>
                  </a:cubicBezTo>
                  <a:cubicBezTo>
                    <a:pt x="15" y="43"/>
                    <a:pt x="12" y="39"/>
                    <a:pt x="1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7" name="Freeform 146"/>
            <p:cNvSpPr>
              <a:spLocks/>
            </p:cNvSpPr>
            <p:nvPr/>
          </p:nvSpPr>
          <p:spPr bwMode="auto">
            <a:xfrm>
              <a:off x="6405563" y="10325101"/>
              <a:ext cx="49212" cy="49213"/>
            </a:xfrm>
            <a:custGeom>
              <a:avLst/>
              <a:gdLst>
                <a:gd name="T0" fmla="*/ 5 w 16"/>
                <a:gd name="T1" fmla="*/ 14 h 16"/>
                <a:gd name="T2" fmla="*/ 14 w 16"/>
                <a:gd name="T3" fmla="*/ 11 h 16"/>
                <a:gd name="T4" fmla="*/ 12 w 16"/>
                <a:gd name="T5" fmla="*/ 2 h 16"/>
                <a:gd name="T6" fmla="*/ 2 w 16"/>
                <a:gd name="T7" fmla="*/ 4 h 16"/>
                <a:gd name="T8" fmla="*/ 2 w 16"/>
                <a:gd name="T9" fmla="*/ 11 h 16"/>
                <a:gd name="T10" fmla="*/ 5 w 16"/>
                <a:gd name="T11" fmla="*/ 14 h 16"/>
              </a:gdLst>
              <a:ahLst/>
              <a:cxnLst>
                <a:cxn ang="0">
                  <a:pos x="T0" y="T1"/>
                </a:cxn>
                <a:cxn ang="0">
                  <a:pos x="T2" y="T3"/>
                </a:cxn>
                <a:cxn ang="0">
                  <a:pos x="T4" y="T5"/>
                </a:cxn>
                <a:cxn ang="0">
                  <a:pos x="T6" y="T7"/>
                </a:cxn>
                <a:cxn ang="0">
                  <a:pos x="T8" y="T9"/>
                </a:cxn>
                <a:cxn ang="0">
                  <a:pos x="T10" y="T11"/>
                </a:cxn>
              </a:cxnLst>
              <a:rect l="0" t="0" r="r" b="b"/>
              <a:pathLst>
                <a:path w="16" h="16">
                  <a:moveTo>
                    <a:pt x="5" y="14"/>
                  </a:moveTo>
                  <a:cubicBezTo>
                    <a:pt x="8" y="16"/>
                    <a:pt x="12" y="15"/>
                    <a:pt x="14" y="11"/>
                  </a:cubicBezTo>
                  <a:cubicBezTo>
                    <a:pt x="16" y="8"/>
                    <a:pt x="15" y="3"/>
                    <a:pt x="12" y="2"/>
                  </a:cubicBezTo>
                  <a:cubicBezTo>
                    <a:pt x="8" y="0"/>
                    <a:pt x="4" y="1"/>
                    <a:pt x="2" y="4"/>
                  </a:cubicBezTo>
                  <a:cubicBezTo>
                    <a:pt x="0" y="7"/>
                    <a:pt x="1" y="9"/>
                    <a:pt x="2" y="11"/>
                  </a:cubicBezTo>
                  <a:cubicBezTo>
                    <a:pt x="3" y="12"/>
                    <a:pt x="3" y="13"/>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8" name="Freeform 147"/>
            <p:cNvSpPr>
              <a:spLocks/>
            </p:cNvSpPr>
            <p:nvPr/>
          </p:nvSpPr>
          <p:spPr bwMode="auto">
            <a:xfrm>
              <a:off x="6319838" y="10302876"/>
              <a:ext cx="42862" cy="42863"/>
            </a:xfrm>
            <a:custGeom>
              <a:avLst/>
              <a:gdLst>
                <a:gd name="T0" fmla="*/ 7 w 14"/>
                <a:gd name="T1" fmla="*/ 14 h 14"/>
                <a:gd name="T2" fmla="*/ 14 w 14"/>
                <a:gd name="T3" fmla="*/ 7 h 14"/>
                <a:gd name="T4" fmla="*/ 7 w 14"/>
                <a:gd name="T5" fmla="*/ 0 h 14"/>
                <a:gd name="T6" fmla="*/ 0 w 14"/>
                <a:gd name="T7" fmla="*/ 7 h 14"/>
                <a:gd name="T8" fmla="*/ 1 w 14"/>
                <a:gd name="T9" fmla="*/ 11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11" y="14"/>
                    <a:pt x="14" y="11"/>
                    <a:pt x="14" y="7"/>
                  </a:cubicBezTo>
                  <a:cubicBezTo>
                    <a:pt x="14" y="3"/>
                    <a:pt x="11" y="0"/>
                    <a:pt x="7" y="0"/>
                  </a:cubicBezTo>
                  <a:cubicBezTo>
                    <a:pt x="3" y="0"/>
                    <a:pt x="0" y="3"/>
                    <a:pt x="0" y="7"/>
                  </a:cubicBezTo>
                  <a:cubicBezTo>
                    <a:pt x="0" y="9"/>
                    <a:pt x="0" y="10"/>
                    <a:pt x="1" y="11"/>
                  </a:cubicBezTo>
                  <a:cubicBezTo>
                    <a:pt x="2" y="13"/>
                    <a:pt x="5" y="14"/>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79" name="Freeform 148"/>
            <p:cNvSpPr>
              <a:spLocks/>
            </p:cNvSpPr>
            <p:nvPr/>
          </p:nvSpPr>
          <p:spPr bwMode="auto">
            <a:xfrm>
              <a:off x="6323013" y="10660063"/>
              <a:ext cx="42862" cy="42863"/>
            </a:xfrm>
            <a:custGeom>
              <a:avLst/>
              <a:gdLst>
                <a:gd name="T0" fmla="*/ 7 w 14"/>
                <a:gd name="T1" fmla="*/ 0 h 14"/>
                <a:gd name="T2" fmla="*/ 0 w 14"/>
                <a:gd name="T3" fmla="*/ 7 h 14"/>
                <a:gd name="T4" fmla="*/ 1 w 14"/>
                <a:gd name="T5" fmla="*/ 11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3" y="0"/>
                    <a:pt x="0" y="3"/>
                    <a:pt x="0" y="7"/>
                  </a:cubicBezTo>
                  <a:cubicBezTo>
                    <a:pt x="0" y="8"/>
                    <a:pt x="0" y="10"/>
                    <a:pt x="1" y="11"/>
                  </a:cubicBezTo>
                  <a:cubicBezTo>
                    <a:pt x="2" y="13"/>
                    <a:pt x="5" y="14"/>
                    <a:pt x="7" y="14"/>
                  </a:cubicBezTo>
                  <a:cubicBezTo>
                    <a:pt x="11" y="14"/>
                    <a:pt x="14" y="11"/>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0" name="Freeform 149"/>
            <p:cNvSpPr>
              <a:spLocks/>
            </p:cNvSpPr>
            <p:nvPr/>
          </p:nvSpPr>
          <p:spPr bwMode="auto">
            <a:xfrm>
              <a:off x="6408738" y="10631488"/>
              <a:ext cx="49212" cy="49213"/>
            </a:xfrm>
            <a:custGeom>
              <a:avLst/>
              <a:gdLst>
                <a:gd name="T0" fmla="*/ 4 w 16"/>
                <a:gd name="T1" fmla="*/ 2 h 16"/>
                <a:gd name="T2" fmla="*/ 2 w 16"/>
                <a:gd name="T3" fmla="*/ 12 h 16"/>
                <a:gd name="T4" fmla="*/ 12 w 16"/>
                <a:gd name="T5" fmla="*/ 14 h 16"/>
                <a:gd name="T6" fmla="*/ 14 w 16"/>
                <a:gd name="T7" fmla="*/ 4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1" y="4"/>
                    <a:pt x="0" y="8"/>
                    <a:pt x="2" y="12"/>
                  </a:cubicBezTo>
                  <a:cubicBezTo>
                    <a:pt x="4" y="15"/>
                    <a:pt x="8" y="16"/>
                    <a:pt x="12" y="14"/>
                  </a:cubicBezTo>
                  <a:cubicBezTo>
                    <a:pt x="15" y="12"/>
                    <a:pt x="16" y="8"/>
                    <a:pt x="14" y="4"/>
                  </a:cubicBezTo>
                  <a:cubicBezTo>
                    <a:pt x="12" y="1"/>
                    <a:pt x="8"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1" name="Freeform 150"/>
            <p:cNvSpPr>
              <a:spLocks/>
            </p:cNvSpPr>
            <p:nvPr/>
          </p:nvSpPr>
          <p:spPr bwMode="auto">
            <a:xfrm>
              <a:off x="6473825" y="10564813"/>
              <a:ext cx="49212" cy="52388"/>
            </a:xfrm>
            <a:custGeom>
              <a:avLst/>
              <a:gdLst>
                <a:gd name="T0" fmla="*/ 12 w 16"/>
                <a:gd name="T1" fmla="*/ 2 h 17"/>
                <a:gd name="T2" fmla="*/ 2 w 16"/>
                <a:gd name="T3" fmla="*/ 5 h 17"/>
                <a:gd name="T4" fmla="*/ 2 w 16"/>
                <a:gd name="T5" fmla="*/ 12 h 17"/>
                <a:gd name="T6" fmla="*/ 4 w 16"/>
                <a:gd name="T7" fmla="*/ 15 h 17"/>
                <a:gd name="T8" fmla="*/ 14 w 16"/>
                <a:gd name="T9" fmla="*/ 12 h 17"/>
                <a:gd name="T10" fmla="*/ 12 w 16"/>
                <a:gd name="T11" fmla="*/ 2 h 17"/>
              </a:gdLst>
              <a:ahLst/>
              <a:cxnLst>
                <a:cxn ang="0">
                  <a:pos x="T0" y="T1"/>
                </a:cxn>
                <a:cxn ang="0">
                  <a:pos x="T2" y="T3"/>
                </a:cxn>
                <a:cxn ang="0">
                  <a:pos x="T4" y="T5"/>
                </a:cxn>
                <a:cxn ang="0">
                  <a:pos x="T6" y="T7"/>
                </a:cxn>
                <a:cxn ang="0">
                  <a:pos x="T8" y="T9"/>
                </a:cxn>
                <a:cxn ang="0">
                  <a:pos x="T10" y="T11"/>
                </a:cxn>
              </a:cxnLst>
              <a:rect l="0" t="0" r="r" b="b"/>
              <a:pathLst>
                <a:path w="16" h="17">
                  <a:moveTo>
                    <a:pt x="12" y="2"/>
                  </a:moveTo>
                  <a:cubicBezTo>
                    <a:pt x="8" y="0"/>
                    <a:pt x="4" y="2"/>
                    <a:pt x="2" y="5"/>
                  </a:cubicBezTo>
                  <a:cubicBezTo>
                    <a:pt x="0" y="7"/>
                    <a:pt x="1" y="10"/>
                    <a:pt x="2" y="12"/>
                  </a:cubicBezTo>
                  <a:cubicBezTo>
                    <a:pt x="2" y="13"/>
                    <a:pt x="3" y="14"/>
                    <a:pt x="4" y="15"/>
                  </a:cubicBezTo>
                  <a:cubicBezTo>
                    <a:pt x="8" y="17"/>
                    <a:pt x="12" y="16"/>
                    <a:pt x="14" y="12"/>
                  </a:cubicBezTo>
                  <a:cubicBezTo>
                    <a:pt x="16" y="9"/>
                    <a:pt x="15" y="4"/>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2" name="Freeform 151"/>
            <p:cNvSpPr>
              <a:spLocks/>
            </p:cNvSpPr>
            <p:nvPr/>
          </p:nvSpPr>
          <p:spPr bwMode="auto">
            <a:xfrm>
              <a:off x="6145213" y="10483851"/>
              <a:ext cx="42862" cy="44450"/>
            </a:xfrm>
            <a:custGeom>
              <a:avLst/>
              <a:gdLst>
                <a:gd name="T0" fmla="*/ 0 w 14"/>
                <a:gd name="T1" fmla="*/ 7 h 14"/>
                <a:gd name="T2" fmla="*/ 0 w 14"/>
                <a:gd name="T3" fmla="*/ 10 h 14"/>
                <a:gd name="T4" fmla="*/ 7 w 14"/>
                <a:gd name="T5" fmla="*/ 14 h 14"/>
                <a:gd name="T6" fmla="*/ 14 w 14"/>
                <a:gd name="T7" fmla="*/ 7 h 14"/>
                <a:gd name="T8" fmla="*/ 7 w 14"/>
                <a:gd name="T9" fmla="*/ 0 h 14"/>
                <a:gd name="T10" fmla="*/ 0 w 14"/>
                <a:gd name="T11" fmla="*/ 7 h 14"/>
              </a:gdLst>
              <a:ahLst/>
              <a:cxnLst>
                <a:cxn ang="0">
                  <a:pos x="T0" y="T1"/>
                </a:cxn>
                <a:cxn ang="0">
                  <a:pos x="T2" y="T3"/>
                </a:cxn>
                <a:cxn ang="0">
                  <a:pos x="T4" y="T5"/>
                </a:cxn>
                <a:cxn ang="0">
                  <a:pos x="T6" y="T7"/>
                </a:cxn>
                <a:cxn ang="0">
                  <a:pos x="T8" y="T9"/>
                </a:cxn>
                <a:cxn ang="0">
                  <a:pos x="T10" y="T11"/>
                </a:cxn>
              </a:cxnLst>
              <a:rect l="0" t="0" r="r" b="b"/>
              <a:pathLst>
                <a:path w="14" h="14">
                  <a:moveTo>
                    <a:pt x="0" y="7"/>
                  </a:moveTo>
                  <a:cubicBezTo>
                    <a:pt x="0" y="8"/>
                    <a:pt x="0" y="9"/>
                    <a:pt x="0" y="10"/>
                  </a:cubicBezTo>
                  <a:cubicBezTo>
                    <a:pt x="2" y="12"/>
                    <a:pt x="4" y="14"/>
                    <a:pt x="7" y="14"/>
                  </a:cubicBezTo>
                  <a:cubicBezTo>
                    <a:pt x="11" y="14"/>
                    <a:pt x="14" y="11"/>
                    <a:pt x="14" y="7"/>
                  </a:cubicBezTo>
                  <a:cubicBezTo>
                    <a:pt x="14" y="3"/>
                    <a:pt x="11" y="0"/>
                    <a:pt x="7" y="0"/>
                  </a:cubicBezTo>
                  <a:cubicBezTo>
                    <a:pt x="3"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3" name="Freeform 152"/>
            <p:cNvSpPr>
              <a:spLocks/>
            </p:cNvSpPr>
            <p:nvPr/>
          </p:nvSpPr>
          <p:spPr bwMode="auto">
            <a:xfrm>
              <a:off x="6165850" y="10567988"/>
              <a:ext cx="49212" cy="52388"/>
            </a:xfrm>
            <a:custGeom>
              <a:avLst/>
              <a:gdLst>
                <a:gd name="T0" fmla="*/ 4 w 16"/>
                <a:gd name="T1" fmla="*/ 2 h 17"/>
                <a:gd name="T2" fmla="*/ 2 w 16"/>
                <a:gd name="T3" fmla="*/ 12 h 17"/>
                <a:gd name="T4" fmla="*/ 12 w 16"/>
                <a:gd name="T5" fmla="*/ 15 h 17"/>
                <a:gd name="T6" fmla="*/ 14 w 16"/>
                <a:gd name="T7" fmla="*/ 5 h 17"/>
                <a:gd name="T8" fmla="*/ 4 w 16"/>
                <a:gd name="T9" fmla="*/ 2 h 17"/>
              </a:gdLst>
              <a:ahLst/>
              <a:cxnLst>
                <a:cxn ang="0">
                  <a:pos x="T0" y="T1"/>
                </a:cxn>
                <a:cxn ang="0">
                  <a:pos x="T2" y="T3"/>
                </a:cxn>
                <a:cxn ang="0">
                  <a:pos x="T4" y="T5"/>
                </a:cxn>
                <a:cxn ang="0">
                  <a:pos x="T6" y="T7"/>
                </a:cxn>
                <a:cxn ang="0">
                  <a:pos x="T8" y="T9"/>
                </a:cxn>
              </a:cxnLst>
              <a:rect l="0" t="0" r="r" b="b"/>
              <a:pathLst>
                <a:path w="16" h="17">
                  <a:moveTo>
                    <a:pt x="4" y="2"/>
                  </a:moveTo>
                  <a:cubicBezTo>
                    <a:pt x="1" y="4"/>
                    <a:pt x="0" y="9"/>
                    <a:pt x="2" y="12"/>
                  </a:cubicBezTo>
                  <a:cubicBezTo>
                    <a:pt x="4" y="16"/>
                    <a:pt x="8" y="17"/>
                    <a:pt x="12" y="15"/>
                  </a:cubicBezTo>
                  <a:cubicBezTo>
                    <a:pt x="15" y="13"/>
                    <a:pt x="16" y="8"/>
                    <a:pt x="14" y="5"/>
                  </a:cubicBezTo>
                  <a:cubicBezTo>
                    <a:pt x="12" y="1"/>
                    <a:pt x="8"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4" name="Freeform 153"/>
            <p:cNvSpPr>
              <a:spLocks/>
            </p:cNvSpPr>
            <p:nvPr/>
          </p:nvSpPr>
          <p:spPr bwMode="auto">
            <a:xfrm>
              <a:off x="6497638" y="10479088"/>
              <a:ext cx="46037" cy="46038"/>
            </a:xfrm>
            <a:custGeom>
              <a:avLst/>
              <a:gdLst>
                <a:gd name="T0" fmla="*/ 0 w 15"/>
                <a:gd name="T1" fmla="*/ 8 h 15"/>
                <a:gd name="T2" fmla="*/ 1 w 15"/>
                <a:gd name="T3" fmla="*/ 11 h 15"/>
                <a:gd name="T4" fmla="*/ 8 w 15"/>
                <a:gd name="T5" fmla="*/ 15 h 15"/>
                <a:gd name="T6" fmla="*/ 15 w 15"/>
                <a:gd name="T7" fmla="*/ 8 h 15"/>
                <a:gd name="T8" fmla="*/ 8 w 15"/>
                <a:gd name="T9" fmla="*/ 0 h 15"/>
                <a:gd name="T10" fmla="*/ 0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0" y="8"/>
                  </a:moveTo>
                  <a:cubicBezTo>
                    <a:pt x="0" y="9"/>
                    <a:pt x="1" y="10"/>
                    <a:pt x="1" y="11"/>
                  </a:cubicBezTo>
                  <a:cubicBezTo>
                    <a:pt x="3" y="13"/>
                    <a:pt x="5" y="15"/>
                    <a:pt x="8" y="15"/>
                  </a:cubicBezTo>
                  <a:cubicBezTo>
                    <a:pt x="12" y="15"/>
                    <a:pt x="15" y="11"/>
                    <a:pt x="15" y="8"/>
                  </a:cubicBezTo>
                  <a:cubicBezTo>
                    <a:pt x="15" y="4"/>
                    <a:pt x="11" y="0"/>
                    <a:pt x="8" y="0"/>
                  </a:cubicBezTo>
                  <a:cubicBezTo>
                    <a:pt x="3" y="0"/>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5" name="Freeform 154"/>
            <p:cNvSpPr>
              <a:spLocks/>
            </p:cNvSpPr>
            <p:nvPr/>
          </p:nvSpPr>
          <p:spPr bwMode="auto">
            <a:xfrm>
              <a:off x="6165850" y="10391776"/>
              <a:ext cx="46037" cy="49213"/>
            </a:xfrm>
            <a:custGeom>
              <a:avLst/>
              <a:gdLst>
                <a:gd name="T0" fmla="*/ 4 w 15"/>
                <a:gd name="T1" fmla="*/ 14 h 16"/>
                <a:gd name="T2" fmla="*/ 13 w 15"/>
                <a:gd name="T3" fmla="*/ 11 h 16"/>
                <a:gd name="T4" fmla="*/ 11 w 15"/>
                <a:gd name="T5" fmla="*/ 1 h 16"/>
                <a:gd name="T6" fmla="*/ 1 w 15"/>
                <a:gd name="T7" fmla="*/ 4 h 16"/>
                <a:gd name="T8" fmla="*/ 1 w 15"/>
                <a:gd name="T9" fmla="*/ 11 h 16"/>
                <a:gd name="T10" fmla="*/ 4 w 15"/>
                <a:gd name="T11" fmla="*/ 14 h 16"/>
              </a:gdLst>
              <a:ahLst/>
              <a:cxnLst>
                <a:cxn ang="0">
                  <a:pos x="T0" y="T1"/>
                </a:cxn>
                <a:cxn ang="0">
                  <a:pos x="T2" y="T3"/>
                </a:cxn>
                <a:cxn ang="0">
                  <a:pos x="T4" y="T5"/>
                </a:cxn>
                <a:cxn ang="0">
                  <a:pos x="T6" y="T7"/>
                </a:cxn>
                <a:cxn ang="0">
                  <a:pos x="T8" y="T9"/>
                </a:cxn>
                <a:cxn ang="0">
                  <a:pos x="T10" y="T11"/>
                </a:cxn>
              </a:cxnLst>
              <a:rect l="0" t="0" r="r" b="b"/>
              <a:pathLst>
                <a:path w="15" h="16">
                  <a:moveTo>
                    <a:pt x="4" y="14"/>
                  </a:moveTo>
                  <a:cubicBezTo>
                    <a:pt x="7" y="16"/>
                    <a:pt x="12" y="15"/>
                    <a:pt x="13" y="11"/>
                  </a:cubicBezTo>
                  <a:cubicBezTo>
                    <a:pt x="15" y="8"/>
                    <a:pt x="14" y="3"/>
                    <a:pt x="11" y="1"/>
                  </a:cubicBezTo>
                  <a:cubicBezTo>
                    <a:pt x="7" y="0"/>
                    <a:pt x="3" y="1"/>
                    <a:pt x="1" y="4"/>
                  </a:cubicBezTo>
                  <a:cubicBezTo>
                    <a:pt x="0" y="7"/>
                    <a:pt x="0" y="9"/>
                    <a:pt x="1" y="11"/>
                  </a:cubicBezTo>
                  <a:cubicBezTo>
                    <a:pt x="2" y="12"/>
                    <a:pt x="2" y="13"/>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6" name="Freeform 155"/>
            <p:cNvSpPr>
              <a:spLocks/>
            </p:cNvSpPr>
            <p:nvPr/>
          </p:nvSpPr>
          <p:spPr bwMode="auto">
            <a:xfrm>
              <a:off x="6227763" y="10325101"/>
              <a:ext cx="49212" cy="52388"/>
            </a:xfrm>
            <a:custGeom>
              <a:avLst/>
              <a:gdLst>
                <a:gd name="T0" fmla="*/ 12 w 16"/>
                <a:gd name="T1" fmla="*/ 15 h 17"/>
                <a:gd name="T2" fmla="*/ 12 w 16"/>
                <a:gd name="T3" fmla="*/ 14 h 17"/>
                <a:gd name="T4" fmla="*/ 12 w 16"/>
                <a:gd name="T5" fmla="*/ 14 h 17"/>
                <a:gd name="T6" fmla="*/ 12 w 16"/>
                <a:gd name="T7" fmla="*/ 14 h 17"/>
                <a:gd name="T8" fmla="*/ 14 w 16"/>
                <a:gd name="T9" fmla="*/ 5 h 17"/>
                <a:gd name="T10" fmla="*/ 5 w 16"/>
                <a:gd name="T11" fmla="*/ 2 h 17"/>
                <a:gd name="T12" fmla="*/ 5 w 16"/>
                <a:gd name="T13" fmla="*/ 2 h 17"/>
                <a:gd name="T14" fmla="*/ 4 w 16"/>
                <a:gd name="T15" fmla="*/ 2 h 17"/>
                <a:gd name="T16" fmla="*/ 2 w 16"/>
                <a:gd name="T17" fmla="*/ 12 h 17"/>
                <a:gd name="T18" fmla="*/ 12 w 16"/>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12" y="15"/>
                  </a:moveTo>
                  <a:cubicBezTo>
                    <a:pt x="12" y="14"/>
                    <a:pt x="12" y="14"/>
                    <a:pt x="12" y="14"/>
                  </a:cubicBezTo>
                  <a:cubicBezTo>
                    <a:pt x="12" y="14"/>
                    <a:pt x="12" y="14"/>
                    <a:pt x="12" y="14"/>
                  </a:cubicBezTo>
                  <a:cubicBezTo>
                    <a:pt x="12" y="14"/>
                    <a:pt x="12" y="14"/>
                    <a:pt x="12" y="14"/>
                  </a:cubicBezTo>
                  <a:cubicBezTo>
                    <a:pt x="15" y="12"/>
                    <a:pt x="16" y="8"/>
                    <a:pt x="14" y="5"/>
                  </a:cubicBezTo>
                  <a:cubicBezTo>
                    <a:pt x="12" y="1"/>
                    <a:pt x="8" y="0"/>
                    <a:pt x="5" y="2"/>
                  </a:cubicBezTo>
                  <a:cubicBezTo>
                    <a:pt x="5" y="2"/>
                    <a:pt x="5" y="2"/>
                    <a:pt x="5" y="2"/>
                  </a:cubicBezTo>
                  <a:cubicBezTo>
                    <a:pt x="4" y="2"/>
                    <a:pt x="4" y="2"/>
                    <a:pt x="4" y="2"/>
                  </a:cubicBezTo>
                  <a:cubicBezTo>
                    <a:pt x="1" y="4"/>
                    <a:pt x="0" y="9"/>
                    <a:pt x="2" y="12"/>
                  </a:cubicBezTo>
                  <a:cubicBezTo>
                    <a:pt x="4" y="15"/>
                    <a:pt x="8" y="17"/>
                    <a:pt x="1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7" name="Freeform 156"/>
            <p:cNvSpPr>
              <a:spLocks/>
            </p:cNvSpPr>
            <p:nvPr/>
          </p:nvSpPr>
          <p:spPr bwMode="auto">
            <a:xfrm>
              <a:off x="6234113" y="10631488"/>
              <a:ext cx="46037" cy="52388"/>
            </a:xfrm>
            <a:custGeom>
              <a:avLst/>
              <a:gdLst>
                <a:gd name="T0" fmla="*/ 11 w 15"/>
                <a:gd name="T1" fmla="*/ 2 h 17"/>
                <a:gd name="T2" fmla="*/ 1 w 15"/>
                <a:gd name="T3" fmla="*/ 5 h 17"/>
                <a:gd name="T4" fmla="*/ 1 w 15"/>
                <a:gd name="T5" fmla="*/ 12 h 17"/>
                <a:gd name="T6" fmla="*/ 4 w 15"/>
                <a:gd name="T7" fmla="*/ 15 h 17"/>
                <a:gd name="T8" fmla="*/ 13 w 15"/>
                <a:gd name="T9" fmla="*/ 12 h 17"/>
                <a:gd name="T10" fmla="*/ 11 w 15"/>
                <a:gd name="T11" fmla="*/ 2 h 17"/>
              </a:gdLst>
              <a:ahLst/>
              <a:cxnLst>
                <a:cxn ang="0">
                  <a:pos x="T0" y="T1"/>
                </a:cxn>
                <a:cxn ang="0">
                  <a:pos x="T2" y="T3"/>
                </a:cxn>
                <a:cxn ang="0">
                  <a:pos x="T4" y="T5"/>
                </a:cxn>
                <a:cxn ang="0">
                  <a:pos x="T6" y="T7"/>
                </a:cxn>
                <a:cxn ang="0">
                  <a:pos x="T8" y="T9"/>
                </a:cxn>
                <a:cxn ang="0">
                  <a:pos x="T10" y="T11"/>
                </a:cxn>
              </a:cxnLst>
              <a:rect l="0" t="0" r="r" b="b"/>
              <a:pathLst>
                <a:path w="15" h="17">
                  <a:moveTo>
                    <a:pt x="11" y="2"/>
                  </a:moveTo>
                  <a:cubicBezTo>
                    <a:pt x="7" y="0"/>
                    <a:pt x="3" y="2"/>
                    <a:pt x="1" y="5"/>
                  </a:cubicBezTo>
                  <a:cubicBezTo>
                    <a:pt x="0" y="7"/>
                    <a:pt x="0" y="10"/>
                    <a:pt x="1" y="12"/>
                  </a:cubicBezTo>
                  <a:cubicBezTo>
                    <a:pt x="2" y="13"/>
                    <a:pt x="3" y="14"/>
                    <a:pt x="4" y="15"/>
                  </a:cubicBezTo>
                  <a:cubicBezTo>
                    <a:pt x="7" y="17"/>
                    <a:pt x="12" y="16"/>
                    <a:pt x="13" y="12"/>
                  </a:cubicBezTo>
                  <a:cubicBezTo>
                    <a:pt x="15" y="9"/>
                    <a:pt x="14" y="4"/>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75" name="Group 1174"/>
          <p:cNvGrpSpPr/>
          <p:nvPr/>
        </p:nvGrpSpPr>
        <p:grpSpPr>
          <a:xfrm>
            <a:off x="7685456" y="4855249"/>
            <a:ext cx="275881" cy="392700"/>
            <a:chOff x="15797213" y="9964738"/>
            <a:chExt cx="663575" cy="944563"/>
          </a:xfrm>
          <a:solidFill>
            <a:srgbClr val="002B4E"/>
          </a:solidFill>
        </p:grpSpPr>
        <p:sp>
          <p:nvSpPr>
            <p:cNvPr id="1088" name="Freeform 157"/>
            <p:cNvSpPr>
              <a:spLocks/>
            </p:cNvSpPr>
            <p:nvPr/>
          </p:nvSpPr>
          <p:spPr bwMode="auto">
            <a:xfrm>
              <a:off x="15855950" y="9964738"/>
              <a:ext cx="544512" cy="265113"/>
            </a:xfrm>
            <a:custGeom>
              <a:avLst/>
              <a:gdLst>
                <a:gd name="T0" fmla="*/ 112 w 177"/>
                <a:gd name="T1" fmla="*/ 17 h 86"/>
                <a:gd name="T2" fmla="*/ 94 w 177"/>
                <a:gd name="T3" fmla="*/ 0 h 86"/>
                <a:gd name="T4" fmla="*/ 84 w 177"/>
                <a:gd name="T5" fmla="*/ 0 h 86"/>
                <a:gd name="T6" fmla="*/ 66 w 177"/>
                <a:gd name="T7" fmla="*/ 17 h 86"/>
                <a:gd name="T8" fmla="*/ 66 w 177"/>
                <a:gd name="T9" fmla="*/ 26 h 86"/>
                <a:gd name="T10" fmla="*/ 34 w 177"/>
                <a:gd name="T11" fmla="*/ 26 h 86"/>
                <a:gd name="T12" fmla="*/ 34 w 177"/>
                <a:gd name="T13" fmla="*/ 17 h 86"/>
                <a:gd name="T14" fmla="*/ 17 w 177"/>
                <a:gd name="T15" fmla="*/ 0 h 86"/>
                <a:gd name="T16" fmla="*/ 0 w 177"/>
                <a:gd name="T17" fmla="*/ 18 h 86"/>
                <a:gd name="T18" fmla="*/ 0 w 177"/>
                <a:gd name="T19" fmla="*/ 68 h 86"/>
                <a:gd name="T20" fmla="*/ 19 w 177"/>
                <a:gd name="T21" fmla="*/ 86 h 86"/>
                <a:gd name="T22" fmla="*/ 159 w 177"/>
                <a:gd name="T23" fmla="*/ 86 h 86"/>
                <a:gd name="T24" fmla="*/ 177 w 177"/>
                <a:gd name="T25" fmla="*/ 68 h 86"/>
                <a:gd name="T26" fmla="*/ 177 w 177"/>
                <a:gd name="T27" fmla="*/ 18 h 86"/>
                <a:gd name="T28" fmla="*/ 160 w 177"/>
                <a:gd name="T29" fmla="*/ 0 h 86"/>
                <a:gd name="T30" fmla="*/ 144 w 177"/>
                <a:gd name="T31" fmla="*/ 17 h 86"/>
                <a:gd name="T32" fmla="*/ 144 w 177"/>
                <a:gd name="T33" fmla="*/ 26 h 86"/>
                <a:gd name="T34" fmla="*/ 112 w 177"/>
                <a:gd name="T35" fmla="*/ 26 h 86"/>
                <a:gd name="T36" fmla="*/ 112 w 177"/>
                <a:gd name="T37"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86">
                  <a:moveTo>
                    <a:pt x="112" y="17"/>
                  </a:moveTo>
                  <a:cubicBezTo>
                    <a:pt x="112" y="8"/>
                    <a:pt x="104" y="0"/>
                    <a:pt x="94" y="0"/>
                  </a:cubicBezTo>
                  <a:cubicBezTo>
                    <a:pt x="84" y="0"/>
                    <a:pt x="84" y="0"/>
                    <a:pt x="84" y="0"/>
                  </a:cubicBezTo>
                  <a:cubicBezTo>
                    <a:pt x="74" y="0"/>
                    <a:pt x="66" y="8"/>
                    <a:pt x="66" y="17"/>
                  </a:cubicBezTo>
                  <a:cubicBezTo>
                    <a:pt x="66" y="20"/>
                    <a:pt x="66" y="24"/>
                    <a:pt x="66" y="26"/>
                  </a:cubicBezTo>
                  <a:cubicBezTo>
                    <a:pt x="34" y="26"/>
                    <a:pt x="34" y="26"/>
                    <a:pt x="34" y="26"/>
                  </a:cubicBezTo>
                  <a:cubicBezTo>
                    <a:pt x="34" y="24"/>
                    <a:pt x="34" y="21"/>
                    <a:pt x="34" y="17"/>
                  </a:cubicBezTo>
                  <a:cubicBezTo>
                    <a:pt x="34" y="8"/>
                    <a:pt x="26" y="0"/>
                    <a:pt x="17" y="0"/>
                  </a:cubicBezTo>
                  <a:cubicBezTo>
                    <a:pt x="8" y="0"/>
                    <a:pt x="0" y="8"/>
                    <a:pt x="0" y="18"/>
                  </a:cubicBezTo>
                  <a:cubicBezTo>
                    <a:pt x="0" y="68"/>
                    <a:pt x="0" y="68"/>
                    <a:pt x="0" y="68"/>
                  </a:cubicBezTo>
                  <a:cubicBezTo>
                    <a:pt x="0" y="78"/>
                    <a:pt x="9" y="86"/>
                    <a:pt x="19" y="86"/>
                  </a:cubicBezTo>
                  <a:cubicBezTo>
                    <a:pt x="159" y="86"/>
                    <a:pt x="159" y="86"/>
                    <a:pt x="159" y="86"/>
                  </a:cubicBezTo>
                  <a:cubicBezTo>
                    <a:pt x="169" y="86"/>
                    <a:pt x="177" y="78"/>
                    <a:pt x="177" y="68"/>
                  </a:cubicBezTo>
                  <a:cubicBezTo>
                    <a:pt x="177" y="18"/>
                    <a:pt x="177" y="18"/>
                    <a:pt x="177" y="18"/>
                  </a:cubicBezTo>
                  <a:cubicBezTo>
                    <a:pt x="177" y="8"/>
                    <a:pt x="169" y="0"/>
                    <a:pt x="160" y="0"/>
                  </a:cubicBezTo>
                  <a:cubicBezTo>
                    <a:pt x="151" y="0"/>
                    <a:pt x="144" y="8"/>
                    <a:pt x="144" y="17"/>
                  </a:cubicBezTo>
                  <a:cubicBezTo>
                    <a:pt x="144" y="21"/>
                    <a:pt x="144" y="24"/>
                    <a:pt x="144" y="26"/>
                  </a:cubicBezTo>
                  <a:cubicBezTo>
                    <a:pt x="112" y="26"/>
                    <a:pt x="112" y="26"/>
                    <a:pt x="112" y="26"/>
                  </a:cubicBezTo>
                  <a:cubicBezTo>
                    <a:pt x="112" y="24"/>
                    <a:pt x="112" y="20"/>
                    <a:pt x="1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89" name="Freeform 158"/>
            <p:cNvSpPr>
              <a:spLocks/>
            </p:cNvSpPr>
            <p:nvPr/>
          </p:nvSpPr>
          <p:spPr bwMode="auto">
            <a:xfrm>
              <a:off x="15797213" y="10293351"/>
              <a:ext cx="663575" cy="615950"/>
            </a:xfrm>
            <a:custGeom>
              <a:avLst/>
              <a:gdLst>
                <a:gd name="T0" fmla="*/ 0 w 216"/>
                <a:gd name="T1" fmla="*/ 170 h 200"/>
                <a:gd name="T2" fmla="*/ 29 w 216"/>
                <a:gd name="T3" fmla="*/ 200 h 200"/>
                <a:gd name="T4" fmla="*/ 187 w 216"/>
                <a:gd name="T5" fmla="*/ 200 h 200"/>
                <a:gd name="T6" fmla="*/ 216 w 216"/>
                <a:gd name="T7" fmla="*/ 170 h 200"/>
                <a:gd name="T8" fmla="*/ 200 w 216"/>
                <a:gd name="T9" fmla="*/ 144 h 200"/>
                <a:gd name="T10" fmla="*/ 202 w 216"/>
                <a:gd name="T11" fmla="*/ 134 h 200"/>
                <a:gd name="T12" fmla="*/ 181 w 216"/>
                <a:gd name="T13" fmla="*/ 109 h 200"/>
                <a:gd name="T14" fmla="*/ 169 w 216"/>
                <a:gd name="T15" fmla="*/ 14 h 200"/>
                <a:gd name="T16" fmla="*/ 153 w 216"/>
                <a:gd name="T17" fmla="*/ 0 h 200"/>
                <a:gd name="T18" fmla="*/ 63 w 216"/>
                <a:gd name="T19" fmla="*/ 0 h 200"/>
                <a:gd name="T20" fmla="*/ 47 w 216"/>
                <a:gd name="T21" fmla="*/ 14 h 200"/>
                <a:gd name="T22" fmla="*/ 35 w 216"/>
                <a:gd name="T23" fmla="*/ 109 h 200"/>
                <a:gd name="T24" fmla="*/ 14 w 216"/>
                <a:gd name="T25" fmla="*/ 134 h 200"/>
                <a:gd name="T26" fmla="*/ 16 w 216"/>
                <a:gd name="T27" fmla="*/ 144 h 200"/>
                <a:gd name="T28" fmla="*/ 0 w 216"/>
                <a:gd name="T29" fmla="*/ 1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00">
                  <a:moveTo>
                    <a:pt x="0" y="170"/>
                  </a:moveTo>
                  <a:cubicBezTo>
                    <a:pt x="0" y="187"/>
                    <a:pt x="13" y="200"/>
                    <a:pt x="29" y="200"/>
                  </a:cubicBezTo>
                  <a:cubicBezTo>
                    <a:pt x="187" y="200"/>
                    <a:pt x="187" y="200"/>
                    <a:pt x="187" y="200"/>
                  </a:cubicBezTo>
                  <a:cubicBezTo>
                    <a:pt x="203" y="200"/>
                    <a:pt x="216" y="187"/>
                    <a:pt x="216" y="170"/>
                  </a:cubicBezTo>
                  <a:cubicBezTo>
                    <a:pt x="216" y="159"/>
                    <a:pt x="210" y="149"/>
                    <a:pt x="200" y="144"/>
                  </a:cubicBezTo>
                  <a:cubicBezTo>
                    <a:pt x="202" y="141"/>
                    <a:pt x="202" y="138"/>
                    <a:pt x="202" y="134"/>
                  </a:cubicBezTo>
                  <a:cubicBezTo>
                    <a:pt x="202" y="122"/>
                    <a:pt x="193" y="111"/>
                    <a:pt x="181" y="109"/>
                  </a:cubicBezTo>
                  <a:cubicBezTo>
                    <a:pt x="169" y="14"/>
                    <a:pt x="169" y="14"/>
                    <a:pt x="169" y="14"/>
                  </a:cubicBezTo>
                  <a:cubicBezTo>
                    <a:pt x="168" y="6"/>
                    <a:pt x="160" y="0"/>
                    <a:pt x="153" y="0"/>
                  </a:cubicBezTo>
                  <a:cubicBezTo>
                    <a:pt x="63" y="0"/>
                    <a:pt x="63" y="0"/>
                    <a:pt x="63" y="0"/>
                  </a:cubicBezTo>
                  <a:cubicBezTo>
                    <a:pt x="55" y="0"/>
                    <a:pt x="48" y="6"/>
                    <a:pt x="47" y="14"/>
                  </a:cubicBezTo>
                  <a:cubicBezTo>
                    <a:pt x="35" y="109"/>
                    <a:pt x="35" y="109"/>
                    <a:pt x="35" y="109"/>
                  </a:cubicBezTo>
                  <a:cubicBezTo>
                    <a:pt x="23" y="111"/>
                    <a:pt x="14" y="122"/>
                    <a:pt x="14" y="134"/>
                  </a:cubicBezTo>
                  <a:cubicBezTo>
                    <a:pt x="14" y="138"/>
                    <a:pt x="14" y="141"/>
                    <a:pt x="16" y="144"/>
                  </a:cubicBezTo>
                  <a:cubicBezTo>
                    <a:pt x="6" y="149"/>
                    <a:pt x="0" y="159"/>
                    <a:pt x="0"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1090" name="Freeform 159"/>
          <p:cNvSpPr>
            <a:spLocks noEditPoints="1"/>
          </p:cNvSpPr>
          <p:nvPr/>
        </p:nvSpPr>
        <p:spPr bwMode="auto">
          <a:xfrm>
            <a:off x="10967172" y="4820929"/>
            <a:ext cx="461341" cy="461341"/>
          </a:xfrm>
          <a:custGeom>
            <a:avLst/>
            <a:gdLst>
              <a:gd name="T0" fmla="*/ 180 w 361"/>
              <a:gd name="T1" fmla="*/ 0 h 361"/>
              <a:gd name="T2" fmla="*/ 0 w 361"/>
              <a:gd name="T3" fmla="*/ 180 h 361"/>
              <a:gd name="T4" fmla="*/ 180 w 361"/>
              <a:gd name="T5" fmla="*/ 361 h 361"/>
              <a:gd name="T6" fmla="*/ 361 w 361"/>
              <a:gd name="T7" fmla="*/ 180 h 361"/>
              <a:gd name="T8" fmla="*/ 180 w 361"/>
              <a:gd name="T9" fmla="*/ 0 h 361"/>
              <a:gd name="T10" fmla="*/ 155 w 361"/>
              <a:gd name="T11" fmla="*/ 265 h 361"/>
              <a:gd name="T12" fmla="*/ 70 w 361"/>
              <a:gd name="T13" fmla="*/ 180 h 361"/>
              <a:gd name="T14" fmla="*/ 104 w 361"/>
              <a:gd name="T15" fmla="*/ 146 h 361"/>
              <a:gd name="T16" fmla="*/ 155 w 361"/>
              <a:gd name="T17" fmla="*/ 197 h 361"/>
              <a:gd name="T18" fmla="*/ 257 w 361"/>
              <a:gd name="T19" fmla="*/ 95 h 361"/>
              <a:gd name="T20" fmla="*/ 291 w 361"/>
              <a:gd name="T21" fmla="*/ 130 h 361"/>
              <a:gd name="T22" fmla="*/ 155 w 361"/>
              <a:gd name="T23" fmla="*/ 26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361">
                <a:moveTo>
                  <a:pt x="180" y="0"/>
                </a:moveTo>
                <a:cubicBezTo>
                  <a:pt x="81" y="0"/>
                  <a:pt x="0" y="81"/>
                  <a:pt x="0" y="180"/>
                </a:cubicBezTo>
                <a:cubicBezTo>
                  <a:pt x="0" y="280"/>
                  <a:pt x="81" y="361"/>
                  <a:pt x="180" y="361"/>
                </a:cubicBezTo>
                <a:cubicBezTo>
                  <a:pt x="280" y="361"/>
                  <a:pt x="361" y="280"/>
                  <a:pt x="361" y="180"/>
                </a:cubicBezTo>
                <a:cubicBezTo>
                  <a:pt x="361" y="81"/>
                  <a:pt x="280" y="0"/>
                  <a:pt x="180" y="0"/>
                </a:cubicBezTo>
                <a:close/>
                <a:moveTo>
                  <a:pt x="155" y="265"/>
                </a:moveTo>
                <a:cubicBezTo>
                  <a:pt x="70" y="180"/>
                  <a:pt x="70" y="180"/>
                  <a:pt x="70" y="180"/>
                </a:cubicBezTo>
                <a:cubicBezTo>
                  <a:pt x="104" y="146"/>
                  <a:pt x="104" y="146"/>
                  <a:pt x="104" y="146"/>
                </a:cubicBezTo>
                <a:cubicBezTo>
                  <a:pt x="155" y="197"/>
                  <a:pt x="155" y="197"/>
                  <a:pt x="155" y="197"/>
                </a:cubicBezTo>
                <a:cubicBezTo>
                  <a:pt x="257" y="95"/>
                  <a:pt x="257" y="95"/>
                  <a:pt x="257" y="95"/>
                </a:cubicBezTo>
                <a:cubicBezTo>
                  <a:pt x="291" y="130"/>
                  <a:pt x="291" y="130"/>
                  <a:pt x="291" y="130"/>
                </a:cubicBezTo>
                <a:lnTo>
                  <a:pt x="155" y="265"/>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sp>
        <p:nvSpPr>
          <p:cNvPr id="1118" name="Freeform 187"/>
          <p:cNvSpPr>
            <a:spLocks noEditPoints="1"/>
          </p:cNvSpPr>
          <p:nvPr/>
        </p:nvSpPr>
        <p:spPr bwMode="auto">
          <a:xfrm>
            <a:off x="6537177" y="3776325"/>
            <a:ext cx="306241" cy="396001"/>
          </a:xfrm>
          <a:custGeom>
            <a:avLst/>
            <a:gdLst>
              <a:gd name="T0" fmla="*/ 119 w 240"/>
              <a:gd name="T1" fmla="*/ 310 h 310"/>
              <a:gd name="T2" fmla="*/ 217 w 240"/>
              <a:gd name="T3" fmla="*/ 191 h 310"/>
              <a:gd name="T4" fmla="*/ 118 w 240"/>
              <a:gd name="T5" fmla="*/ 0 h 310"/>
              <a:gd name="T6" fmla="*/ 20 w 240"/>
              <a:gd name="T7" fmla="*/ 191 h 310"/>
              <a:gd name="T8" fmla="*/ 119 w 240"/>
              <a:gd name="T9" fmla="*/ 310 h 310"/>
              <a:gd name="T10" fmla="*/ 38 w 240"/>
              <a:gd name="T11" fmla="*/ 202 h 310"/>
              <a:gd name="T12" fmla="*/ 38 w 240"/>
              <a:gd name="T13" fmla="*/ 197 h 310"/>
              <a:gd name="T14" fmla="*/ 39 w 240"/>
              <a:gd name="T15" fmla="*/ 202 h 310"/>
              <a:gd name="T16" fmla="*/ 40 w 240"/>
              <a:gd name="T17" fmla="*/ 207 h 310"/>
              <a:gd name="T18" fmla="*/ 43 w 240"/>
              <a:gd name="T19" fmla="*/ 215 h 310"/>
              <a:gd name="T20" fmla="*/ 44 w 240"/>
              <a:gd name="T21" fmla="*/ 219 h 310"/>
              <a:gd name="T22" fmla="*/ 47 w 240"/>
              <a:gd name="T23" fmla="*/ 223 h 310"/>
              <a:gd name="T24" fmla="*/ 52 w 240"/>
              <a:gd name="T25" fmla="*/ 231 h 310"/>
              <a:gd name="T26" fmla="*/ 58 w 240"/>
              <a:gd name="T27" fmla="*/ 238 h 310"/>
              <a:gd name="T28" fmla="*/ 66 w 240"/>
              <a:gd name="T29" fmla="*/ 245 h 310"/>
              <a:gd name="T30" fmla="*/ 74 w 240"/>
              <a:gd name="T31" fmla="*/ 250 h 310"/>
              <a:gd name="T32" fmla="*/ 83 w 240"/>
              <a:gd name="T33" fmla="*/ 254 h 310"/>
              <a:gd name="T34" fmla="*/ 91 w 240"/>
              <a:gd name="T35" fmla="*/ 257 h 310"/>
              <a:gd name="T36" fmla="*/ 95 w 240"/>
              <a:gd name="T37" fmla="*/ 257 h 310"/>
              <a:gd name="T38" fmla="*/ 99 w 240"/>
              <a:gd name="T39" fmla="*/ 258 h 310"/>
              <a:gd name="T40" fmla="*/ 105 w 240"/>
              <a:gd name="T41" fmla="*/ 258 h 310"/>
              <a:gd name="T42" fmla="*/ 107 w 240"/>
              <a:gd name="T43" fmla="*/ 258 h 310"/>
              <a:gd name="T44" fmla="*/ 110 w 240"/>
              <a:gd name="T45" fmla="*/ 258 h 310"/>
              <a:gd name="T46" fmla="*/ 115 w 240"/>
              <a:gd name="T47" fmla="*/ 257 h 310"/>
              <a:gd name="T48" fmla="*/ 132 w 240"/>
              <a:gd name="T49" fmla="*/ 272 h 310"/>
              <a:gd name="T50" fmla="*/ 118 w 240"/>
              <a:gd name="T51" fmla="*/ 289 h 310"/>
              <a:gd name="T52" fmla="*/ 114 w 240"/>
              <a:gd name="T53" fmla="*/ 289 h 310"/>
              <a:gd name="T54" fmla="*/ 108 w 240"/>
              <a:gd name="T55" fmla="*/ 288 h 310"/>
              <a:gd name="T56" fmla="*/ 106 w 240"/>
              <a:gd name="T57" fmla="*/ 287 h 310"/>
              <a:gd name="T58" fmla="*/ 102 w 240"/>
              <a:gd name="T59" fmla="*/ 286 h 310"/>
              <a:gd name="T60" fmla="*/ 93 w 240"/>
              <a:gd name="T61" fmla="*/ 283 h 310"/>
              <a:gd name="T62" fmla="*/ 88 w 240"/>
              <a:gd name="T63" fmla="*/ 282 h 310"/>
              <a:gd name="T64" fmla="*/ 83 w 240"/>
              <a:gd name="T65" fmla="*/ 279 h 310"/>
              <a:gd name="T66" fmla="*/ 73 w 240"/>
              <a:gd name="T67" fmla="*/ 273 h 310"/>
              <a:gd name="T68" fmla="*/ 63 w 240"/>
              <a:gd name="T69" fmla="*/ 265 h 310"/>
              <a:gd name="T70" fmla="*/ 55 w 240"/>
              <a:gd name="T71" fmla="*/ 256 h 310"/>
              <a:gd name="T72" fmla="*/ 48 w 240"/>
              <a:gd name="T73" fmla="*/ 246 h 310"/>
              <a:gd name="T74" fmla="*/ 43 w 240"/>
              <a:gd name="T75" fmla="*/ 235 h 310"/>
              <a:gd name="T76" fmla="*/ 40 w 240"/>
              <a:gd name="T77" fmla="*/ 225 h 310"/>
              <a:gd name="T78" fmla="*/ 39 w 240"/>
              <a:gd name="T79" fmla="*/ 220 h 310"/>
              <a:gd name="T80" fmla="*/ 38 w 240"/>
              <a:gd name="T81" fmla="*/ 216 h 310"/>
              <a:gd name="T82" fmla="*/ 38 w 240"/>
              <a:gd name="T83" fmla="*/ 208 h 310"/>
              <a:gd name="T84" fmla="*/ 38 w 240"/>
              <a:gd name="T85"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310">
                <a:moveTo>
                  <a:pt x="119" y="310"/>
                </a:moveTo>
                <a:cubicBezTo>
                  <a:pt x="173" y="310"/>
                  <a:pt x="240" y="258"/>
                  <a:pt x="217" y="191"/>
                </a:cubicBezTo>
                <a:cubicBezTo>
                  <a:pt x="118" y="0"/>
                  <a:pt x="118" y="0"/>
                  <a:pt x="118" y="0"/>
                </a:cubicBezTo>
                <a:cubicBezTo>
                  <a:pt x="20" y="191"/>
                  <a:pt x="20" y="191"/>
                  <a:pt x="20" y="191"/>
                </a:cubicBezTo>
                <a:cubicBezTo>
                  <a:pt x="0" y="257"/>
                  <a:pt x="64" y="310"/>
                  <a:pt x="119" y="310"/>
                </a:cubicBezTo>
                <a:close/>
                <a:moveTo>
                  <a:pt x="38" y="202"/>
                </a:moveTo>
                <a:cubicBezTo>
                  <a:pt x="38" y="199"/>
                  <a:pt x="38" y="197"/>
                  <a:pt x="38" y="197"/>
                </a:cubicBezTo>
                <a:cubicBezTo>
                  <a:pt x="38" y="197"/>
                  <a:pt x="38" y="199"/>
                  <a:pt x="39" y="202"/>
                </a:cubicBezTo>
                <a:cubicBezTo>
                  <a:pt x="39" y="203"/>
                  <a:pt x="40" y="205"/>
                  <a:pt x="40" y="207"/>
                </a:cubicBezTo>
                <a:cubicBezTo>
                  <a:pt x="41" y="210"/>
                  <a:pt x="42" y="212"/>
                  <a:pt x="43" y="215"/>
                </a:cubicBezTo>
                <a:cubicBezTo>
                  <a:pt x="43" y="216"/>
                  <a:pt x="44" y="217"/>
                  <a:pt x="44" y="219"/>
                </a:cubicBezTo>
                <a:cubicBezTo>
                  <a:pt x="45" y="220"/>
                  <a:pt x="46" y="221"/>
                  <a:pt x="47" y="223"/>
                </a:cubicBezTo>
                <a:cubicBezTo>
                  <a:pt x="48" y="225"/>
                  <a:pt x="50" y="228"/>
                  <a:pt x="52" y="231"/>
                </a:cubicBezTo>
                <a:cubicBezTo>
                  <a:pt x="54" y="233"/>
                  <a:pt x="56" y="236"/>
                  <a:pt x="58" y="238"/>
                </a:cubicBezTo>
                <a:cubicBezTo>
                  <a:pt x="61" y="241"/>
                  <a:pt x="63" y="243"/>
                  <a:pt x="66" y="245"/>
                </a:cubicBezTo>
                <a:cubicBezTo>
                  <a:pt x="69" y="247"/>
                  <a:pt x="71" y="249"/>
                  <a:pt x="74" y="250"/>
                </a:cubicBezTo>
                <a:cubicBezTo>
                  <a:pt x="77" y="252"/>
                  <a:pt x="80" y="253"/>
                  <a:pt x="83" y="254"/>
                </a:cubicBezTo>
                <a:cubicBezTo>
                  <a:pt x="86" y="255"/>
                  <a:pt x="89" y="256"/>
                  <a:pt x="91" y="257"/>
                </a:cubicBezTo>
                <a:cubicBezTo>
                  <a:pt x="93" y="257"/>
                  <a:pt x="94" y="257"/>
                  <a:pt x="95" y="257"/>
                </a:cubicBezTo>
                <a:cubicBezTo>
                  <a:pt x="97" y="257"/>
                  <a:pt x="98" y="258"/>
                  <a:pt x="99" y="258"/>
                </a:cubicBezTo>
                <a:cubicBezTo>
                  <a:pt x="101" y="258"/>
                  <a:pt x="103" y="258"/>
                  <a:pt x="105" y="258"/>
                </a:cubicBezTo>
                <a:cubicBezTo>
                  <a:pt x="106" y="258"/>
                  <a:pt x="107" y="258"/>
                  <a:pt x="107" y="258"/>
                </a:cubicBezTo>
                <a:cubicBezTo>
                  <a:pt x="108" y="258"/>
                  <a:pt x="109" y="258"/>
                  <a:pt x="110" y="258"/>
                </a:cubicBezTo>
                <a:cubicBezTo>
                  <a:pt x="113" y="257"/>
                  <a:pt x="115" y="257"/>
                  <a:pt x="115" y="257"/>
                </a:cubicBezTo>
                <a:cubicBezTo>
                  <a:pt x="124" y="256"/>
                  <a:pt x="131" y="263"/>
                  <a:pt x="132" y="272"/>
                </a:cubicBezTo>
                <a:cubicBezTo>
                  <a:pt x="133" y="280"/>
                  <a:pt x="126" y="288"/>
                  <a:pt x="118" y="289"/>
                </a:cubicBezTo>
                <a:cubicBezTo>
                  <a:pt x="116" y="289"/>
                  <a:pt x="115" y="289"/>
                  <a:pt x="114" y="289"/>
                </a:cubicBezTo>
                <a:cubicBezTo>
                  <a:pt x="114" y="289"/>
                  <a:pt x="112" y="288"/>
                  <a:pt x="108" y="288"/>
                </a:cubicBezTo>
                <a:cubicBezTo>
                  <a:pt x="108" y="288"/>
                  <a:pt x="107" y="287"/>
                  <a:pt x="106" y="287"/>
                </a:cubicBezTo>
                <a:cubicBezTo>
                  <a:pt x="104" y="287"/>
                  <a:pt x="103" y="287"/>
                  <a:pt x="102" y="286"/>
                </a:cubicBezTo>
                <a:cubicBezTo>
                  <a:pt x="99" y="285"/>
                  <a:pt x="96" y="285"/>
                  <a:pt x="93" y="283"/>
                </a:cubicBezTo>
                <a:cubicBezTo>
                  <a:pt x="91" y="283"/>
                  <a:pt x="89" y="282"/>
                  <a:pt x="88" y="282"/>
                </a:cubicBezTo>
                <a:cubicBezTo>
                  <a:pt x="86" y="281"/>
                  <a:pt x="85" y="280"/>
                  <a:pt x="83" y="279"/>
                </a:cubicBezTo>
                <a:cubicBezTo>
                  <a:pt x="79" y="278"/>
                  <a:pt x="76" y="275"/>
                  <a:pt x="73" y="273"/>
                </a:cubicBezTo>
                <a:cubicBezTo>
                  <a:pt x="70" y="271"/>
                  <a:pt x="66" y="268"/>
                  <a:pt x="63" y="265"/>
                </a:cubicBezTo>
                <a:cubicBezTo>
                  <a:pt x="60" y="263"/>
                  <a:pt x="58" y="259"/>
                  <a:pt x="55" y="256"/>
                </a:cubicBezTo>
                <a:cubicBezTo>
                  <a:pt x="52" y="253"/>
                  <a:pt x="50" y="249"/>
                  <a:pt x="48" y="246"/>
                </a:cubicBezTo>
                <a:cubicBezTo>
                  <a:pt x="46" y="243"/>
                  <a:pt x="45" y="239"/>
                  <a:pt x="43" y="235"/>
                </a:cubicBezTo>
                <a:cubicBezTo>
                  <a:pt x="42" y="232"/>
                  <a:pt x="40" y="228"/>
                  <a:pt x="40" y="225"/>
                </a:cubicBezTo>
                <a:cubicBezTo>
                  <a:pt x="39" y="223"/>
                  <a:pt x="39" y="222"/>
                  <a:pt x="39" y="220"/>
                </a:cubicBezTo>
                <a:cubicBezTo>
                  <a:pt x="38" y="219"/>
                  <a:pt x="38" y="217"/>
                  <a:pt x="38" y="216"/>
                </a:cubicBezTo>
                <a:cubicBezTo>
                  <a:pt x="38" y="213"/>
                  <a:pt x="38" y="210"/>
                  <a:pt x="38" y="208"/>
                </a:cubicBezTo>
                <a:cubicBezTo>
                  <a:pt x="37" y="206"/>
                  <a:pt x="37" y="203"/>
                  <a:pt x="38" y="202"/>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84" name="Group 1183"/>
          <p:cNvGrpSpPr/>
          <p:nvPr/>
        </p:nvGrpSpPr>
        <p:grpSpPr>
          <a:xfrm>
            <a:off x="1929531" y="3875986"/>
            <a:ext cx="425041" cy="196680"/>
            <a:chOff x="3097213" y="7826376"/>
            <a:chExt cx="1022350" cy="473075"/>
          </a:xfrm>
          <a:solidFill>
            <a:srgbClr val="002B4E"/>
          </a:solidFill>
        </p:grpSpPr>
        <p:sp>
          <p:nvSpPr>
            <p:cNvPr id="1119" name="Freeform 188"/>
            <p:cNvSpPr>
              <a:spLocks noEditPoints="1"/>
            </p:cNvSpPr>
            <p:nvPr/>
          </p:nvSpPr>
          <p:spPr bwMode="auto">
            <a:xfrm>
              <a:off x="3097213" y="7826376"/>
              <a:ext cx="1022350" cy="473075"/>
            </a:xfrm>
            <a:custGeom>
              <a:avLst/>
              <a:gdLst>
                <a:gd name="T0" fmla="*/ 0 w 333"/>
                <a:gd name="T1" fmla="*/ 77 h 154"/>
                <a:gd name="T2" fmla="*/ 78 w 333"/>
                <a:gd name="T3" fmla="*/ 154 h 154"/>
                <a:gd name="T4" fmla="*/ 153 w 333"/>
                <a:gd name="T5" fmla="*/ 95 h 154"/>
                <a:gd name="T6" fmla="*/ 181 w 333"/>
                <a:gd name="T7" fmla="*/ 95 h 154"/>
                <a:gd name="T8" fmla="*/ 256 w 333"/>
                <a:gd name="T9" fmla="*/ 154 h 154"/>
                <a:gd name="T10" fmla="*/ 333 w 333"/>
                <a:gd name="T11" fmla="*/ 77 h 154"/>
                <a:gd name="T12" fmla="*/ 256 w 333"/>
                <a:gd name="T13" fmla="*/ 0 h 154"/>
                <a:gd name="T14" fmla="*/ 256 w 333"/>
                <a:gd name="T15" fmla="*/ 0 h 154"/>
                <a:gd name="T16" fmla="*/ 75 w 333"/>
                <a:gd name="T17" fmla="*/ 0 h 154"/>
                <a:gd name="T18" fmla="*/ 75 w 333"/>
                <a:gd name="T19" fmla="*/ 0 h 154"/>
                <a:gd name="T20" fmla="*/ 0 w 333"/>
                <a:gd name="T21" fmla="*/ 77 h 154"/>
                <a:gd name="T22" fmla="*/ 256 w 333"/>
                <a:gd name="T23" fmla="*/ 27 h 154"/>
                <a:gd name="T24" fmla="*/ 306 w 333"/>
                <a:gd name="T25" fmla="*/ 77 h 154"/>
                <a:gd name="T26" fmla="*/ 256 w 333"/>
                <a:gd name="T27" fmla="*/ 127 h 154"/>
                <a:gd name="T28" fmla="*/ 206 w 333"/>
                <a:gd name="T29" fmla="*/ 77 h 154"/>
                <a:gd name="T30" fmla="*/ 256 w 333"/>
                <a:gd name="T31" fmla="*/ 27 h 154"/>
                <a:gd name="T32" fmla="*/ 78 w 333"/>
                <a:gd name="T33" fmla="*/ 27 h 154"/>
                <a:gd name="T34" fmla="*/ 128 w 333"/>
                <a:gd name="T35" fmla="*/ 77 h 154"/>
                <a:gd name="T36" fmla="*/ 78 w 333"/>
                <a:gd name="T37" fmla="*/ 127 h 154"/>
                <a:gd name="T38" fmla="*/ 28 w 333"/>
                <a:gd name="T39" fmla="*/ 77 h 154"/>
                <a:gd name="T40" fmla="*/ 78 w 333"/>
                <a:gd name="T41"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154">
                  <a:moveTo>
                    <a:pt x="0" y="77"/>
                  </a:moveTo>
                  <a:cubicBezTo>
                    <a:pt x="0" y="120"/>
                    <a:pt x="35" y="154"/>
                    <a:pt x="78" y="154"/>
                  </a:cubicBezTo>
                  <a:cubicBezTo>
                    <a:pt x="114" y="154"/>
                    <a:pt x="145" y="129"/>
                    <a:pt x="153" y="95"/>
                  </a:cubicBezTo>
                  <a:cubicBezTo>
                    <a:pt x="181" y="95"/>
                    <a:pt x="181" y="95"/>
                    <a:pt x="181" y="95"/>
                  </a:cubicBezTo>
                  <a:cubicBezTo>
                    <a:pt x="189" y="129"/>
                    <a:pt x="219" y="154"/>
                    <a:pt x="256" y="154"/>
                  </a:cubicBezTo>
                  <a:cubicBezTo>
                    <a:pt x="298" y="154"/>
                    <a:pt x="333" y="120"/>
                    <a:pt x="333" y="77"/>
                  </a:cubicBezTo>
                  <a:cubicBezTo>
                    <a:pt x="333" y="35"/>
                    <a:pt x="298" y="0"/>
                    <a:pt x="256" y="0"/>
                  </a:cubicBezTo>
                  <a:cubicBezTo>
                    <a:pt x="256" y="0"/>
                    <a:pt x="256" y="0"/>
                    <a:pt x="256" y="0"/>
                  </a:cubicBezTo>
                  <a:cubicBezTo>
                    <a:pt x="75" y="0"/>
                    <a:pt x="75" y="0"/>
                    <a:pt x="75" y="0"/>
                  </a:cubicBezTo>
                  <a:cubicBezTo>
                    <a:pt x="75" y="0"/>
                    <a:pt x="75" y="0"/>
                    <a:pt x="75" y="0"/>
                  </a:cubicBezTo>
                  <a:cubicBezTo>
                    <a:pt x="35" y="1"/>
                    <a:pt x="0" y="35"/>
                    <a:pt x="0" y="77"/>
                  </a:cubicBezTo>
                  <a:close/>
                  <a:moveTo>
                    <a:pt x="256" y="27"/>
                  </a:moveTo>
                  <a:cubicBezTo>
                    <a:pt x="283" y="27"/>
                    <a:pt x="306" y="50"/>
                    <a:pt x="306" y="77"/>
                  </a:cubicBezTo>
                  <a:cubicBezTo>
                    <a:pt x="306" y="105"/>
                    <a:pt x="283" y="127"/>
                    <a:pt x="256" y="127"/>
                  </a:cubicBezTo>
                  <a:cubicBezTo>
                    <a:pt x="228" y="127"/>
                    <a:pt x="206" y="105"/>
                    <a:pt x="206" y="77"/>
                  </a:cubicBezTo>
                  <a:cubicBezTo>
                    <a:pt x="206" y="50"/>
                    <a:pt x="228" y="27"/>
                    <a:pt x="256" y="27"/>
                  </a:cubicBezTo>
                  <a:close/>
                  <a:moveTo>
                    <a:pt x="78" y="27"/>
                  </a:moveTo>
                  <a:cubicBezTo>
                    <a:pt x="105" y="27"/>
                    <a:pt x="128" y="50"/>
                    <a:pt x="128" y="77"/>
                  </a:cubicBezTo>
                  <a:cubicBezTo>
                    <a:pt x="128" y="105"/>
                    <a:pt x="105" y="127"/>
                    <a:pt x="78" y="127"/>
                  </a:cubicBezTo>
                  <a:cubicBezTo>
                    <a:pt x="50" y="127"/>
                    <a:pt x="28" y="105"/>
                    <a:pt x="28" y="77"/>
                  </a:cubicBezTo>
                  <a:cubicBezTo>
                    <a:pt x="28" y="50"/>
                    <a:pt x="50" y="27"/>
                    <a:pt x="7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0" name="Freeform 189"/>
            <p:cNvSpPr>
              <a:spLocks/>
            </p:cNvSpPr>
            <p:nvPr/>
          </p:nvSpPr>
          <p:spPr bwMode="auto">
            <a:xfrm>
              <a:off x="3225800" y="7951788"/>
              <a:ext cx="134937" cy="131763"/>
            </a:xfrm>
            <a:custGeom>
              <a:avLst/>
              <a:gdLst>
                <a:gd name="T0" fmla="*/ 10 w 44"/>
                <a:gd name="T1" fmla="*/ 43 h 43"/>
                <a:gd name="T2" fmla="*/ 20 w 44"/>
                <a:gd name="T3" fmla="*/ 34 h 43"/>
                <a:gd name="T4" fmla="*/ 34 w 44"/>
                <a:gd name="T5" fmla="*/ 19 h 43"/>
                <a:gd name="T6" fmla="*/ 44 w 44"/>
                <a:gd name="T7" fmla="*/ 9 h 43"/>
                <a:gd name="T8" fmla="*/ 34 w 44"/>
                <a:gd name="T9" fmla="*/ 0 h 43"/>
                <a:gd name="T10" fmla="*/ 0 w 44"/>
                <a:gd name="T11" fmla="*/ 34 h 43"/>
                <a:gd name="T12" fmla="*/ 10 w 4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0" y="43"/>
                  </a:moveTo>
                  <a:cubicBezTo>
                    <a:pt x="15" y="43"/>
                    <a:pt x="20" y="39"/>
                    <a:pt x="20" y="34"/>
                  </a:cubicBezTo>
                  <a:cubicBezTo>
                    <a:pt x="20" y="25"/>
                    <a:pt x="26" y="19"/>
                    <a:pt x="34" y="19"/>
                  </a:cubicBezTo>
                  <a:cubicBezTo>
                    <a:pt x="40" y="19"/>
                    <a:pt x="44" y="14"/>
                    <a:pt x="44" y="9"/>
                  </a:cubicBezTo>
                  <a:cubicBezTo>
                    <a:pt x="44" y="4"/>
                    <a:pt x="40" y="0"/>
                    <a:pt x="34" y="0"/>
                  </a:cubicBezTo>
                  <a:cubicBezTo>
                    <a:pt x="16" y="0"/>
                    <a:pt x="0" y="15"/>
                    <a:pt x="0" y="34"/>
                  </a:cubicBezTo>
                  <a:cubicBezTo>
                    <a:pt x="0" y="39"/>
                    <a:pt x="5" y="43"/>
                    <a:pt x="1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1" name="Freeform 190"/>
            <p:cNvSpPr>
              <a:spLocks/>
            </p:cNvSpPr>
            <p:nvPr/>
          </p:nvSpPr>
          <p:spPr bwMode="auto">
            <a:xfrm>
              <a:off x="3770313" y="7951788"/>
              <a:ext cx="134937" cy="131763"/>
            </a:xfrm>
            <a:custGeom>
              <a:avLst/>
              <a:gdLst>
                <a:gd name="T0" fmla="*/ 10 w 44"/>
                <a:gd name="T1" fmla="*/ 43 h 43"/>
                <a:gd name="T2" fmla="*/ 19 w 44"/>
                <a:gd name="T3" fmla="*/ 34 h 43"/>
                <a:gd name="T4" fmla="*/ 34 w 44"/>
                <a:gd name="T5" fmla="*/ 19 h 43"/>
                <a:gd name="T6" fmla="*/ 44 w 44"/>
                <a:gd name="T7" fmla="*/ 9 h 43"/>
                <a:gd name="T8" fmla="*/ 34 w 44"/>
                <a:gd name="T9" fmla="*/ 0 h 43"/>
                <a:gd name="T10" fmla="*/ 0 w 44"/>
                <a:gd name="T11" fmla="*/ 34 h 43"/>
                <a:gd name="T12" fmla="*/ 10 w 4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0" y="43"/>
                  </a:moveTo>
                  <a:cubicBezTo>
                    <a:pt x="15" y="43"/>
                    <a:pt x="19" y="39"/>
                    <a:pt x="19" y="34"/>
                  </a:cubicBezTo>
                  <a:cubicBezTo>
                    <a:pt x="19" y="25"/>
                    <a:pt x="26" y="19"/>
                    <a:pt x="34" y="19"/>
                  </a:cubicBezTo>
                  <a:cubicBezTo>
                    <a:pt x="39" y="19"/>
                    <a:pt x="44" y="14"/>
                    <a:pt x="44" y="9"/>
                  </a:cubicBezTo>
                  <a:cubicBezTo>
                    <a:pt x="44" y="4"/>
                    <a:pt x="39" y="0"/>
                    <a:pt x="34" y="0"/>
                  </a:cubicBezTo>
                  <a:cubicBezTo>
                    <a:pt x="15" y="0"/>
                    <a:pt x="0" y="15"/>
                    <a:pt x="0" y="34"/>
                  </a:cubicBezTo>
                  <a:cubicBezTo>
                    <a:pt x="0" y="39"/>
                    <a:pt x="4" y="43"/>
                    <a:pt x="1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1122" name="Freeform 191"/>
          <p:cNvSpPr>
            <a:spLocks noEditPoints="1"/>
          </p:cNvSpPr>
          <p:nvPr/>
        </p:nvSpPr>
        <p:spPr bwMode="auto">
          <a:xfrm>
            <a:off x="4252354" y="3837706"/>
            <a:ext cx="371581" cy="273240"/>
          </a:xfrm>
          <a:custGeom>
            <a:avLst/>
            <a:gdLst>
              <a:gd name="T0" fmla="*/ 26 w 291"/>
              <a:gd name="T1" fmla="*/ 76 h 214"/>
              <a:gd name="T2" fmla="*/ 21 w 291"/>
              <a:gd name="T3" fmla="*/ 88 h 214"/>
              <a:gd name="T4" fmla="*/ 28 w 291"/>
              <a:gd name="T5" fmla="*/ 116 h 214"/>
              <a:gd name="T6" fmla="*/ 16 w 291"/>
              <a:gd name="T7" fmla="*/ 128 h 214"/>
              <a:gd name="T8" fmla="*/ 24 w 291"/>
              <a:gd name="T9" fmla="*/ 182 h 214"/>
              <a:gd name="T10" fmla="*/ 273 w 291"/>
              <a:gd name="T11" fmla="*/ 178 h 214"/>
              <a:gd name="T12" fmla="*/ 262 w 291"/>
              <a:gd name="T13" fmla="*/ 140 h 214"/>
              <a:gd name="T14" fmla="*/ 269 w 291"/>
              <a:gd name="T15" fmla="*/ 131 h 214"/>
              <a:gd name="T16" fmla="*/ 275 w 291"/>
              <a:gd name="T17" fmla="*/ 102 h 214"/>
              <a:gd name="T18" fmla="*/ 281 w 291"/>
              <a:gd name="T19" fmla="*/ 75 h 214"/>
              <a:gd name="T20" fmla="*/ 270 w 291"/>
              <a:gd name="T21" fmla="*/ 37 h 214"/>
              <a:gd name="T22" fmla="*/ 278 w 291"/>
              <a:gd name="T23" fmla="*/ 28 h 214"/>
              <a:gd name="T24" fmla="*/ 32 w 291"/>
              <a:gd name="T25" fmla="*/ 21 h 214"/>
              <a:gd name="T26" fmla="*/ 124 w 291"/>
              <a:gd name="T27" fmla="*/ 200 h 214"/>
              <a:gd name="T28" fmla="*/ 27 w 291"/>
              <a:gd name="T29" fmla="*/ 173 h 214"/>
              <a:gd name="T30" fmla="*/ 21 w 291"/>
              <a:gd name="T31" fmla="*/ 137 h 214"/>
              <a:gd name="T32" fmla="*/ 27 w 291"/>
              <a:gd name="T33" fmla="*/ 135 h 214"/>
              <a:gd name="T34" fmla="*/ 124 w 291"/>
              <a:gd name="T35" fmla="*/ 200 h 214"/>
              <a:gd name="T36" fmla="*/ 43 w 291"/>
              <a:gd name="T37" fmla="*/ 93 h 214"/>
              <a:gd name="T38" fmla="*/ 132 w 291"/>
              <a:gd name="T39" fmla="*/ 112 h 214"/>
              <a:gd name="T40" fmla="*/ 154 w 291"/>
              <a:gd name="T41" fmla="*/ 149 h 214"/>
              <a:gd name="T42" fmla="*/ 33 w 291"/>
              <a:gd name="T43" fmla="*/ 119 h 214"/>
              <a:gd name="T44" fmla="*/ 30 w 291"/>
              <a:gd name="T45" fmla="*/ 91 h 214"/>
              <a:gd name="T46" fmla="*/ 250 w 291"/>
              <a:gd name="T47" fmla="*/ 170 h 214"/>
              <a:gd name="T48" fmla="*/ 130 w 291"/>
              <a:gd name="T49" fmla="*/ 167 h 214"/>
              <a:gd name="T50" fmla="*/ 160 w 291"/>
              <a:gd name="T51" fmla="*/ 163 h 214"/>
              <a:gd name="T52" fmla="*/ 240 w 291"/>
              <a:gd name="T53" fmla="*/ 145 h 214"/>
              <a:gd name="T54" fmla="*/ 250 w 291"/>
              <a:gd name="T55" fmla="*/ 166 h 214"/>
              <a:gd name="T56" fmla="*/ 256 w 291"/>
              <a:gd name="T57" fmla="*/ 122 h 214"/>
              <a:gd name="T58" fmla="*/ 246 w 291"/>
              <a:gd name="T59" fmla="*/ 124 h 214"/>
              <a:gd name="T60" fmla="*/ 158 w 291"/>
              <a:gd name="T61" fmla="*/ 116 h 214"/>
              <a:gd name="T62" fmla="*/ 256 w 291"/>
              <a:gd name="T63" fmla="*/ 84 h 214"/>
              <a:gd name="T64" fmla="*/ 266 w 291"/>
              <a:gd name="T65" fmla="*/ 101 h 214"/>
              <a:gd name="T66" fmla="*/ 163 w 291"/>
              <a:gd name="T67" fmla="*/ 59 h 214"/>
              <a:gd name="T68" fmla="*/ 261 w 291"/>
              <a:gd name="T69" fmla="*/ 39 h 214"/>
              <a:gd name="T70" fmla="*/ 258 w 291"/>
              <a:gd name="T71" fmla="*/ 67 h 214"/>
              <a:gd name="T72" fmla="*/ 137 w 291"/>
              <a:gd name="T73" fmla="*/ 97 h 214"/>
              <a:gd name="T74" fmla="*/ 35 w 291"/>
              <a:gd name="T75" fmla="*/ 32 h 214"/>
              <a:gd name="T76" fmla="*/ 133 w 291"/>
              <a:gd name="T77" fmla="*/ 64 h 214"/>
              <a:gd name="T78" fmla="*/ 40 w 291"/>
              <a:gd name="T79" fmla="*/ 72 h 214"/>
              <a:gd name="T80" fmla="*/ 35 w 291"/>
              <a:gd name="T81" fmla="*/ 70 h 214"/>
              <a:gd name="T82" fmla="*/ 29 w 291"/>
              <a:gd name="T83" fmla="*/ 34 h 214"/>
              <a:gd name="T84" fmla="*/ 35 w 291"/>
              <a:gd name="T85"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14">
                <a:moveTo>
                  <a:pt x="17" y="50"/>
                </a:moveTo>
                <a:cubicBezTo>
                  <a:pt x="17" y="65"/>
                  <a:pt x="22" y="72"/>
                  <a:pt x="26" y="76"/>
                </a:cubicBezTo>
                <a:cubicBezTo>
                  <a:pt x="14" y="80"/>
                  <a:pt x="14" y="80"/>
                  <a:pt x="14" y="80"/>
                </a:cubicBezTo>
                <a:cubicBezTo>
                  <a:pt x="10" y="83"/>
                  <a:pt x="15" y="86"/>
                  <a:pt x="21" y="88"/>
                </a:cubicBezTo>
                <a:cubicBezTo>
                  <a:pt x="21" y="89"/>
                  <a:pt x="21" y="89"/>
                  <a:pt x="21" y="89"/>
                </a:cubicBezTo>
                <a:cubicBezTo>
                  <a:pt x="29" y="93"/>
                  <a:pt x="29" y="108"/>
                  <a:pt x="28" y="116"/>
                </a:cubicBezTo>
                <a:cubicBezTo>
                  <a:pt x="0" y="124"/>
                  <a:pt x="10" y="127"/>
                  <a:pt x="10" y="127"/>
                </a:cubicBezTo>
                <a:cubicBezTo>
                  <a:pt x="16" y="128"/>
                  <a:pt x="16" y="128"/>
                  <a:pt x="16" y="128"/>
                </a:cubicBezTo>
                <a:cubicBezTo>
                  <a:pt x="12" y="132"/>
                  <a:pt x="7" y="139"/>
                  <a:pt x="8" y="153"/>
                </a:cubicBezTo>
                <a:cubicBezTo>
                  <a:pt x="10" y="180"/>
                  <a:pt x="24" y="182"/>
                  <a:pt x="24" y="182"/>
                </a:cubicBezTo>
                <a:cubicBezTo>
                  <a:pt x="123" y="214"/>
                  <a:pt x="123" y="214"/>
                  <a:pt x="123" y="214"/>
                </a:cubicBezTo>
                <a:cubicBezTo>
                  <a:pt x="273" y="178"/>
                  <a:pt x="273" y="178"/>
                  <a:pt x="273" y="178"/>
                </a:cubicBezTo>
                <a:cubicBezTo>
                  <a:pt x="273" y="178"/>
                  <a:pt x="283" y="176"/>
                  <a:pt x="255" y="168"/>
                </a:cubicBezTo>
                <a:cubicBezTo>
                  <a:pt x="254" y="159"/>
                  <a:pt x="254" y="145"/>
                  <a:pt x="262" y="140"/>
                </a:cubicBezTo>
                <a:cubicBezTo>
                  <a:pt x="262" y="140"/>
                  <a:pt x="262" y="140"/>
                  <a:pt x="262" y="140"/>
                </a:cubicBezTo>
                <a:cubicBezTo>
                  <a:pt x="268" y="138"/>
                  <a:pt x="273" y="135"/>
                  <a:pt x="269" y="131"/>
                </a:cubicBezTo>
                <a:cubicBezTo>
                  <a:pt x="263" y="129"/>
                  <a:pt x="263" y="129"/>
                  <a:pt x="263" y="129"/>
                </a:cubicBezTo>
                <a:cubicBezTo>
                  <a:pt x="267" y="127"/>
                  <a:pt x="274" y="120"/>
                  <a:pt x="275" y="102"/>
                </a:cubicBezTo>
                <a:cubicBezTo>
                  <a:pt x="275" y="90"/>
                  <a:pt x="272" y="83"/>
                  <a:pt x="268" y="78"/>
                </a:cubicBezTo>
                <a:cubicBezTo>
                  <a:pt x="281" y="75"/>
                  <a:pt x="281" y="75"/>
                  <a:pt x="281" y="75"/>
                </a:cubicBezTo>
                <a:cubicBezTo>
                  <a:pt x="281" y="75"/>
                  <a:pt x="291" y="73"/>
                  <a:pt x="263" y="65"/>
                </a:cubicBezTo>
                <a:cubicBezTo>
                  <a:pt x="262" y="56"/>
                  <a:pt x="262" y="42"/>
                  <a:pt x="270" y="37"/>
                </a:cubicBezTo>
                <a:cubicBezTo>
                  <a:pt x="270" y="37"/>
                  <a:pt x="270" y="37"/>
                  <a:pt x="270" y="37"/>
                </a:cubicBezTo>
                <a:cubicBezTo>
                  <a:pt x="277" y="35"/>
                  <a:pt x="281" y="32"/>
                  <a:pt x="278" y="28"/>
                </a:cubicBezTo>
                <a:cubicBezTo>
                  <a:pt x="184" y="0"/>
                  <a:pt x="184" y="0"/>
                  <a:pt x="184" y="0"/>
                </a:cubicBezTo>
                <a:cubicBezTo>
                  <a:pt x="32" y="21"/>
                  <a:pt x="32" y="21"/>
                  <a:pt x="32" y="21"/>
                </a:cubicBezTo>
                <a:cubicBezTo>
                  <a:pt x="32" y="21"/>
                  <a:pt x="15" y="23"/>
                  <a:pt x="17" y="50"/>
                </a:cubicBezTo>
                <a:close/>
                <a:moveTo>
                  <a:pt x="124" y="200"/>
                </a:moveTo>
                <a:cubicBezTo>
                  <a:pt x="27" y="173"/>
                  <a:pt x="27" y="173"/>
                  <a:pt x="27" y="173"/>
                </a:cubicBezTo>
                <a:cubicBezTo>
                  <a:pt x="27" y="173"/>
                  <a:pt x="27" y="173"/>
                  <a:pt x="27" y="173"/>
                </a:cubicBezTo>
                <a:cubicBezTo>
                  <a:pt x="26" y="173"/>
                  <a:pt x="17" y="172"/>
                  <a:pt x="17" y="152"/>
                </a:cubicBezTo>
                <a:cubicBezTo>
                  <a:pt x="17" y="145"/>
                  <a:pt x="18" y="140"/>
                  <a:pt x="21" y="137"/>
                </a:cubicBezTo>
                <a:cubicBezTo>
                  <a:pt x="22" y="135"/>
                  <a:pt x="24" y="135"/>
                  <a:pt x="25" y="135"/>
                </a:cubicBezTo>
                <a:cubicBezTo>
                  <a:pt x="26" y="135"/>
                  <a:pt x="27" y="135"/>
                  <a:pt x="27" y="135"/>
                </a:cubicBezTo>
                <a:cubicBezTo>
                  <a:pt x="125" y="167"/>
                  <a:pt x="125" y="167"/>
                  <a:pt x="125" y="167"/>
                </a:cubicBezTo>
                <a:lnTo>
                  <a:pt x="124" y="200"/>
                </a:lnTo>
                <a:close/>
                <a:moveTo>
                  <a:pt x="30" y="91"/>
                </a:moveTo>
                <a:cubicBezTo>
                  <a:pt x="43" y="93"/>
                  <a:pt x="43" y="93"/>
                  <a:pt x="43" y="93"/>
                </a:cubicBezTo>
                <a:cubicBezTo>
                  <a:pt x="124" y="110"/>
                  <a:pt x="124" y="110"/>
                  <a:pt x="124" y="110"/>
                </a:cubicBezTo>
                <a:cubicBezTo>
                  <a:pt x="132" y="112"/>
                  <a:pt x="132" y="112"/>
                  <a:pt x="132" y="112"/>
                </a:cubicBezTo>
                <a:cubicBezTo>
                  <a:pt x="153" y="116"/>
                  <a:pt x="153" y="116"/>
                  <a:pt x="153" y="116"/>
                </a:cubicBezTo>
                <a:cubicBezTo>
                  <a:pt x="154" y="149"/>
                  <a:pt x="154" y="149"/>
                  <a:pt x="154" y="149"/>
                </a:cubicBezTo>
                <a:cubicBezTo>
                  <a:pt x="44" y="121"/>
                  <a:pt x="44" y="121"/>
                  <a:pt x="44" y="121"/>
                </a:cubicBezTo>
                <a:cubicBezTo>
                  <a:pt x="33" y="119"/>
                  <a:pt x="33" y="119"/>
                  <a:pt x="33" y="119"/>
                </a:cubicBezTo>
                <a:cubicBezTo>
                  <a:pt x="33" y="118"/>
                  <a:pt x="33" y="116"/>
                  <a:pt x="33" y="115"/>
                </a:cubicBezTo>
                <a:cubicBezTo>
                  <a:pt x="34" y="108"/>
                  <a:pt x="34" y="98"/>
                  <a:pt x="30" y="91"/>
                </a:cubicBezTo>
                <a:close/>
                <a:moveTo>
                  <a:pt x="250" y="166"/>
                </a:moveTo>
                <a:cubicBezTo>
                  <a:pt x="250" y="168"/>
                  <a:pt x="250" y="169"/>
                  <a:pt x="250" y="170"/>
                </a:cubicBezTo>
                <a:cubicBezTo>
                  <a:pt x="129" y="200"/>
                  <a:pt x="129" y="200"/>
                  <a:pt x="129" y="200"/>
                </a:cubicBezTo>
                <a:cubicBezTo>
                  <a:pt x="130" y="167"/>
                  <a:pt x="130" y="167"/>
                  <a:pt x="130" y="167"/>
                </a:cubicBezTo>
                <a:cubicBezTo>
                  <a:pt x="156" y="162"/>
                  <a:pt x="156" y="162"/>
                  <a:pt x="156" y="162"/>
                </a:cubicBezTo>
                <a:cubicBezTo>
                  <a:pt x="160" y="163"/>
                  <a:pt x="160" y="163"/>
                  <a:pt x="160" y="163"/>
                </a:cubicBezTo>
                <a:cubicBezTo>
                  <a:pt x="174" y="158"/>
                  <a:pt x="174" y="158"/>
                  <a:pt x="174" y="158"/>
                </a:cubicBezTo>
                <a:cubicBezTo>
                  <a:pt x="240" y="145"/>
                  <a:pt x="240" y="145"/>
                  <a:pt x="240" y="145"/>
                </a:cubicBezTo>
                <a:cubicBezTo>
                  <a:pt x="253" y="142"/>
                  <a:pt x="253" y="142"/>
                  <a:pt x="253" y="142"/>
                </a:cubicBezTo>
                <a:cubicBezTo>
                  <a:pt x="249" y="150"/>
                  <a:pt x="249" y="160"/>
                  <a:pt x="250" y="166"/>
                </a:cubicBezTo>
                <a:close/>
                <a:moveTo>
                  <a:pt x="266" y="101"/>
                </a:moveTo>
                <a:cubicBezTo>
                  <a:pt x="266" y="121"/>
                  <a:pt x="257" y="122"/>
                  <a:pt x="256" y="122"/>
                </a:cubicBezTo>
                <a:cubicBezTo>
                  <a:pt x="256" y="122"/>
                  <a:pt x="256" y="122"/>
                  <a:pt x="256" y="122"/>
                </a:cubicBezTo>
                <a:cubicBezTo>
                  <a:pt x="246" y="124"/>
                  <a:pt x="246" y="124"/>
                  <a:pt x="246" y="124"/>
                </a:cubicBezTo>
                <a:cubicBezTo>
                  <a:pt x="159" y="149"/>
                  <a:pt x="159" y="149"/>
                  <a:pt x="159" y="149"/>
                </a:cubicBezTo>
                <a:cubicBezTo>
                  <a:pt x="158" y="116"/>
                  <a:pt x="158" y="116"/>
                  <a:pt x="158" y="116"/>
                </a:cubicBezTo>
                <a:cubicBezTo>
                  <a:pt x="187" y="106"/>
                  <a:pt x="187" y="106"/>
                  <a:pt x="187" y="106"/>
                </a:cubicBezTo>
                <a:cubicBezTo>
                  <a:pt x="256" y="84"/>
                  <a:pt x="256" y="84"/>
                  <a:pt x="256" y="84"/>
                </a:cubicBezTo>
                <a:cubicBezTo>
                  <a:pt x="256" y="84"/>
                  <a:pt x="260" y="83"/>
                  <a:pt x="262" y="86"/>
                </a:cubicBezTo>
                <a:cubicBezTo>
                  <a:pt x="265" y="88"/>
                  <a:pt x="266" y="93"/>
                  <a:pt x="266" y="101"/>
                </a:cubicBezTo>
                <a:close/>
                <a:moveTo>
                  <a:pt x="138" y="64"/>
                </a:moveTo>
                <a:cubicBezTo>
                  <a:pt x="163" y="59"/>
                  <a:pt x="163" y="59"/>
                  <a:pt x="163" y="59"/>
                </a:cubicBezTo>
                <a:cubicBezTo>
                  <a:pt x="248" y="42"/>
                  <a:pt x="248" y="42"/>
                  <a:pt x="248" y="42"/>
                </a:cubicBezTo>
                <a:cubicBezTo>
                  <a:pt x="261" y="39"/>
                  <a:pt x="261" y="39"/>
                  <a:pt x="261" y="39"/>
                </a:cubicBezTo>
                <a:cubicBezTo>
                  <a:pt x="257" y="47"/>
                  <a:pt x="257" y="57"/>
                  <a:pt x="258" y="63"/>
                </a:cubicBezTo>
                <a:cubicBezTo>
                  <a:pt x="258" y="65"/>
                  <a:pt x="258" y="66"/>
                  <a:pt x="258" y="67"/>
                </a:cubicBezTo>
                <a:cubicBezTo>
                  <a:pt x="245" y="70"/>
                  <a:pt x="245" y="70"/>
                  <a:pt x="245" y="70"/>
                </a:cubicBezTo>
                <a:cubicBezTo>
                  <a:pt x="137" y="97"/>
                  <a:pt x="137" y="97"/>
                  <a:pt x="137" y="97"/>
                </a:cubicBezTo>
                <a:lnTo>
                  <a:pt x="138" y="64"/>
                </a:lnTo>
                <a:close/>
                <a:moveTo>
                  <a:pt x="35" y="32"/>
                </a:moveTo>
                <a:cubicBezTo>
                  <a:pt x="100" y="53"/>
                  <a:pt x="100" y="53"/>
                  <a:pt x="100" y="53"/>
                </a:cubicBezTo>
                <a:cubicBezTo>
                  <a:pt x="133" y="64"/>
                  <a:pt x="133" y="64"/>
                  <a:pt x="133" y="64"/>
                </a:cubicBezTo>
                <a:cubicBezTo>
                  <a:pt x="132" y="97"/>
                  <a:pt x="132" y="97"/>
                  <a:pt x="132" y="97"/>
                </a:cubicBezTo>
                <a:cubicBezTo>
                  <a:pt x="40" y="72"/>
                  <a:pt x="40" y="72"/>
                  <a:pt x="40" y="72"/>
                </a:cubicBezTo>
                <a:cubicBezTo>
                  <a:pt x="36" y="70"/>
                  <a:pt x="36" y="70"/>
                  <a:pt x="36" y="70"/>
                </a:cubicBezTo>
                <a:cubicBezTo>
                  <a:pt x="35" y="70"/>
                  <a:pt x="35" y="70"/>
                  <a:pt x="35" y="70"/>
                </a:cubicBezTo>
                <a:cubicBezTo>
                  <a:pt x="35" y="70"/>
                  <a:pt x="26" y="69"/>
                  <a:pt x="25" y="49"/>
                </a:cubicBezTo>
                <a:cubicBezTo>
                  <a:pt x="25" y="42"/>
                  <a:pt x="26" y="37"/>
                  <a:pt x="29" y="34"/>
                </a:cubicBezTo>
                <a:cubicBezTo>
                  <a:pt x="31" y="32"/>
                  <a:pt x="32" y="32"/>
                  <a:pt x="34" y="32"/>
                </a:cubicBezTo>
                <a:cubicBezTo>
                  <a:pt x="34" y="32"/>
                  <a:pt x="35" y="32"/>
                  <a:pt x="35" y="32"/>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sp>
        <p:nvSpPr>
          <p:cNvPr id="1123" name="Freeform 192"/>
          <p:cNvSpPr>
            <a:spLocks noEditPoints="1"/>
          </p:cNvSpPr>
          <p:nvPr/>
        </p:nvSpPr>
        <p:spPr bwMode="auto">
          <a:xfrm>
            <a:off x="8733830" y="3762526"/>
            <a:ext cx="423721" cy="425041"/>
          </a:xfrm>
          <a:custGeom>
            <a:avLst/>
            <a:gdLst>
              <a:gd name="T0" fmla="*/ 129 w 332"/>
              <a:gd name="T1" fmla="*/ 333 h 333"/>
              <a:gd name="T2" fmla="*/ 185 w 332"/>
              <a:gd name="T3" fmla="*/ 286 h 333"/>
              <a:gd name="T4" fmla="*/ 254 w 332"/>
              <a:gd name="T5" fmla="*/ 261 h 333"/>
              <a:gd name="T6" fmla="*/ 323 w 332"/>
              <a:gd name="T7" fmla="*/ 191 h 333"/>
              <a:gd name="T8" fmla="*/ 298 w 332"/>
              <a:gd name="T9" fmla="*/ 97 h 333"/>
              <a:gd name="T10" fmla="*/ 228 w 332"/>
              <a:gd name="T11" fmla="*/ 72 h 333"/>
              <a:gd name="T12" fmla="*/ 172 w 332"/>
              <a:gd name="T13" fmla="*/ 25 h 333"/>
              <a:gd name="T14" fmla="*/ 77 w 332"/>
              <a:gd name="T15" fmla="*/ 0 h 333"/>
              <a:gd name="T16" fmla="*/ 9 w 332"/>
              <a:gd name="T17" fmla="*/ 69 h 333"/>
              <a:gd name="T18" fmla="*/ 21 w 332"/>
              <a:gd name="T19" fmla="*/ 141 h 333"/>
              <a:gd name="T20" fmla="*/ 9 w 332"/>
              <a:gd name="T21" fmla="*/ 213 h 333"/>
              <a:gd name="T22" fmla="*/ 34 w 332"/>
              <a:gd name="T23" fmla="*/ 308 h 333"/>
              <a:gd name="T24" fmla="*/ 229 w 332"/>
              <a:gd name="T25" fmla="*/ 116 h 333"/>
              <a:gd name="T26" fmla="*/ 272 w 332"/>
              <a:gd name="T27" fmla="*/ 141 h 333"/>
              <a:gd name="T28" fmla="*/ 272 w 332"/>
              <a:gd name="T29" fmla="*/ 191 h 333"/>
              <a:gd name="T30" fmla="*/ 229 w 332"/>
              <a:gd name="T31" fmla="*/ 216 h 333"/>
              <a:gd name="T32" fmla="*/ 185 w 332"/>
              <a:gd name="T33" fmla="*/ 191 h 333"/>
              <a:gd name="T34" fmla="*/ 185 w 332"/>
              <a:gd name="T35" fmla="*/ 141 h 333"/>
              <a:gd name="T36" fmla="*/ 229 w 332"/>
              <a:gd name="T37" fmla="*/ 116 h 333"/>
              <a:gd name="T38" fmla="*/ 103 w 332"/>
              <a:gd name="T39" fmla="*/ 44 h 333"/>
              <a:gd name="T40" fmla="*/ 146 w 332"/>
              <a:gd name="T41" fmla="*/ 69 h 333"/>
              <a:gd name="T42" fmla="*/ 146 w 332"/>
              <a:gd name="T43" fmla="*/ 119 h 333"/>
              <a:gd name="T44" fmla="*/ 103 w 332"/>
              <a:gd name="T45" fmla="*/ 144 h 333"/>
              <a:gd name="T46" fmla="*/ 60 w 332"/>
              <a:gd name="T47" fmla="*/ 119 h 333"/>
              <a:gd name="T48" fmla="*/ 60 w 332"/>
              <a:gd name="T49" fmla="*/ 69 h 333"/>
              <a:gd name="T50" fmla="*/ 103 w 332"/>
              <a:gd name="T51" fmla="*/ 188 h 333"/>
              <a:gd name="T52" fmla="*/ 146 w 332"/>
              <a:gd name="T53" fmla="*/ 213 h 333"/>
              <a:gd name="T54" fmla="*/ 146 w 332"/>
              <a:gd name="T55" fmla="*/ 263 h 333"/>
              <a:gd name="T56" fmla="*/ 103 w 332"/>
              <a:gd name="T57" fmla="*/ 289 h 333"/>
              <a:gd name="T58" fmla="*/ 60 w 332"/>
              <a:gd name="T59" fmla="*/ 264 h 333"/>
              <a:gd name="T60" fmla="*/ 60 w 332"/>
              <a:gd name="T61" fmla="*/ 213 h 333"/>
              <a:gd name="T62" fmla="*/ 103 w 332"/>
              <a:gd name="T63" fmla="*/ 18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333">
                <a:moveTo>
                  <a:pt x="77" y="333"/>
                </a:moveTo>
                <a:cubicBezTo>
                  <a:pt x="129" y="333"/>
                  <a:pt x="129" y="333"/>
                  <a:pt x="129" y="333"/>
                </a:cubicBezTo>
                <a:cubicBezTo>
                  <a:pt x="146" y="333"/>
                  <a:pt x="163" y="323"/>
                  <a:pt x="172" y="308"/>
                </a:cubicBezTo>
                <a:cubicBezTo>
                  <a:pt x="185" y="286"/>
                  <a:pt x="185" y="286"/>
                  <a:pt x="185" y="286"/>
                </a:cubicBezTo>
                <a:cubicBezTo>
                  <a:pt x="194" y="270"/>
                  <a:pt x="210" y="261"/>
                  <a:pt x="228" y="261"/>
                </a:cubicBezTo>
                <a:cubicBezTo>
                  <a:pt x="254" y="261"/>
                  <a:pt x="254" y="261"/>
                  <a:pt x="254" y="261"/>
                </a:cubicBezTo>
                <a:cubicBezTo>
                  <a:pt x="272" y="261"/>
                  <a:pt x="289" y="251"/>
                  <a:pt x="298" y="236"/>
                </a:cubicBezTo>
                <a:cubicBezTo>
                  <a:pt x="323" y="191"/>
                  <a:pt x="323" y="191"/>
                  <a:pt x="323" y="191"/>
                </a:cubicBezTo>
                <a:cubicBezTo>
                  <a:pt x="332" y="176"/>
                  <a:pt x="332" y="157"/>
                  <a:pt x="323" y="141"/>
                </a:cubicBezTo>
                <a:cubicBezTo>
                  <a:pt x="298" y="97"/>
                  <a:pt x="298" y="97"/>
                  <a:pt x="298" y="97"/>
                </a:cubicBezTo>
                <a:cubicBezTo>
                  <a:pt x="289" y="81"/>
                  <a:pt x="272" y="72"/>
                  <a:pt x="254" y="72"/>
                </a:cubicBezTo>
                <a:cubicBezTo>
                  <a:pt x="228" y="72"/>
                  <a:pt x="228" y="72"/>
                  <a:pt x="228" y="72"/>
                </a:cubicBezTo>
                <a:cubicBezTo>
                  <a:pt x="210" y="72"/>
                  <a:pt x="194" y="62"/>
                  <a:pt x="185" y="47"/>
                </a:cubicBezTo>
                <a:cubicBezTo>
                  <a:pt x="172" y="25"/>
                  <a:pt x="172" y="25"/>
                  <a:pt x="172" y="25"/>
                </a:cubicBezTo>
                <a:cubicBezTo>
                  <a:pt x="163" y="9"/>
                  <a:pt x="146" y="0"/>
                  <a:pt x="129" y="0"/>
                </a:cubicBezTo>
                <a:cubicBezTo>
                  <a:pt x="77" y="0"/>
                  <a:pt x="77" y="0"/>
                  <a:pt x="77" y="0"/>
                </a:cubicBezTo>
                <a:cubicBezTo>
                  <a:pt x="60" y="0"/>
                  <a:pt x="43" y="9"/>
                  <a:pt x="34" y="25"/>
                </a:cubicBezTo>
                <a:cubicBezTo>
                  <a:pt x="9" y="69"/>
                  <a:pt x="9" y="69"/>
                  <a:pt x="9" y="69"/>
                </a:cubicBezTo>
                <a:cubicBezTo>
                  <a:pt x="0" y="84"/>
                  <a:pt x="0" y="103"/>
                  <a:pt x="9" y="119"/>
                </a:cubicBezTo>
                <a:cubicBezTo>
                  <a:pt x="21" y="141"/>
                  <a:pt x="21" y="141"/>
                  <a:pt x="21" y="141"/>
                </a:cubicBezTo>
                <a:cubicBezTo>
                  <a:pt x="30" y="157"/>
                  <a:pt x="30" y="176"/>
                  <a:pt x="21" y="191"/>
                </a:cubicBezTo>
                <a:cubicBezTo>
                  <a:pt x="9" y="213"/>
                  <a:pt x="9" y="213"/>
                  <a:pt x="9" y="213"/>
                </a:cubicBezTo>
                <a:cubicBezTo>
                  <a:pt x="0" y="229"/>
                  <a:pt x="0" y="248"/>
                  <a:pt x="9" y="263"/>
                </a:cubicBezTo>
                <a:cubicBezTo>
                  <a:pt x="34" y="308"/>
                  <a:pt x="34" y="308"/>
                  <a:pt x="34" y="308"/>
                </a:cubicBezTo>
                <a:cubicBezTo>
                  <a:pt x="43" y="323"/>
                  <a:pt x="60" y="333"/>
                  <a:pt x="77" y="333"/>
                </a:cubicBezTo>
                <a:close/>
                <a:moveTo>
                  <a:pt x="229" y="116"/>
                </a:moveTo>
                <a:cubicBezTo>
                  <a:pt x="229" y="116"/>
                  <a:pt x="229" y="116"/>
                  <a:pt x="229" y="116"/>
                </a:cubicBezTo>
                <a:cubicBezTo>
                  <a:pt x="247" y="116"/>
                  <a:pt x="263" y="126"/>
                  <a:pt x="272" y="141"/>
                </a:cubicBezTo>
                <a:cubicBezTo>
                  <a:pt x="272" y="141"/>
                  <a:pt x="272" y="141"/>
                  <a:pt x="272" y="141"/>
                </a:cubicBezTo>
                <a:cubicBezTo>
                  <a:pt x="281" y="157"/>
                  <a:pt x="281" y="176"/>
                  <a:pt x="272" y="191"/>
                </a:cubicBezTo>
                <a:cubicBezTo>
                  <a:pt x="272" y="191"/>
                  <a:pt x="272" y="191"/>
                  <a:pt x="272" y="191"/>
                </a:cubicBezTo>
                <a:cubicBezTo>
                  <a:pt x="263" y="207"/>
                  <a:pt x="247" y="216"/>
                  <a:pt x="229" y="216"/>
                </a:cubicBezTo>
                <a:cubicBezTo>
                  <a:pt x="229" y="216"/>
                  <a:pt x="229" y="216"/>
                  <a:pt x="229" y="216"/>
                </a:cubicBezTo>
                <a:cubicBezTo>
                  <a:pt x="211" y="216"/>
                  <a:pt x="194" y="207"/>
                  <a:pt x="185" y="191"/>
                </a:cubicBezTo>
                <a:cubicBezTo>
                  <a:pt x="185" y="191"/>
                  <a:pt x="185" y="191"/>
                  <a:pt x="185" y="191"/>
                </a:cubicBezTo>
                <a:cubicBezTo>
                  <a:pt x="176" y="176"/>
                  <a:pt x="176" y="157"/>
                  <a:pt x="185" y="141"/>
                </a:cubicBezTo>
                <a:cubicBezTo>
                  <a:pt x="185" y="141"/>
                  <a:pt x="185" y="141"/>
                  <a:pt x="185" y="141"/>
                </a:cubicBezTo>
                <a:cubicBezTo>
                  <a:pt x="194" y="126"/>
                  <a:pt x="211" y="116"/>
                  <a:pt x="229" y="116"/>
                </a:cubicBezTo>
                <a:close/>
                <a:moveTo>
                  <a:pt x="103" y="44"/>
                </a:moveTo>
                <a:cubicBezTo>
                  <a:pt x="103" y="44"/>
                  <a:pt x="103" y="44"/>
                  <a:pt x="103" y="44"/>
                </a:cubicBezTo>
                <a:cubicBezTo>
                  <a:pt x="121" y="44"/>
                  <a:pt x="137" y="53"/>
                  <a:pt x="146" y="69"/>
                </a:cubicBezTo>
                <a:cubicBezTo>
                  <a:pt x="146" y="69"/>
                  <a:pt x="146" y="69"/>
                  <a:pt x="146" y="69"/>
                </a:cubicBezTo>
                <a:cubicBezTo>
                  <a:pt x="155" y="84"/>
                  <a:pt x="155" y="103"/>
                  <a:pt x="146" y="119"/>
                </a:cubicBezTo>
                <a:cubicBezTo>
                  <a:pt x="146" y="119"/>
                  <a:pt x="146" y="119"/>
                  <a:pt x="146" y="119"/>
                </a:cubicBezTo>
                <a:cubicBezTo>
                  <a:pt x="137" y="135"/>
                  <a:pt x="121" y="144"/>
                  <a:pt x="103" y="144"/>
                </a:cubicBezTo>
                <a:cubicBezTo>
                  <a:pt x="103" y="144"/>
                  <a:pt x="103" y="144"/>
                  <a:pt x="103" y="144"/>
                </a:cubicBezTo>
                <a:cubicBezTo>
                  <a:pt x="85" y="144"/>
                  <a:pt x="69" y="135"/>
                  <a:pt x="60" y="119"/>
                </a:cubicBezTo>
                <a:cubicBezTo>
                  <a:pt x="60" y="119"/>
                  <a:pt x="60" y="119"/>
                  <a:pt x="60" y="119"/>
                </a:cubicBezTo>
                <a:cubicBezTo>
                  <a:pt x="51" y="103"/>
                  <a:pt x="51" y="84"/>
                  <a:pt x="60" y="69"/>
                </a:cubicBezTo>
                <a:cubicBezTo>
                  <a:pt x="60" y="69"/>
                  <a:pt x="60" y="69"/>
                  <a:pt x="60" y="69"/>
                </a:cubicBezTo>
                <a:cubicBezTo>
                  <a:pt x="69" y="53"/>
                  <a:pt x="85" y="44"/>
                  <a:pt x="103" y="44"/>
                </a:cubicBezTo>
                <a:close/>
                <a:moveTo>
                  <a:pt x="103" y="188"/>
                </a:moveTo>
                <a:cubicBezTo>
                  <a:pt x="103" y="188"/>
                  <a:pt x="103" y="188"/>
                  <a:pt x="103" y="188"/>
                </a:cubicBezTo>
                <a:cubicBezTo>
                  <a:pt x="121" y="188"/>
                  <a:pt x="137" y="198"/>
                  <a:pt x="146" y="213"/>
                </a:cubicBezTo>
                <a:cubicBezTo>
                  <a:pt x="146" y="213"/>
                  <a:pt x="146" y="213"/>
                  <a:pt x="146" y="213"/>
                </a:cubicBezTo>
                <a:cubicBezTo>
                  <a:pt x="155" y="229"/>
                  <a:pt x="155" y="248"/>
                  <a:pt x="146" y="263"/>
                </a:cubicBezTo>
                <a:cubicBezTo>
                  <a:pt x="146" y="264"/>
                  <a:pt x="146" y="264"/>
                  <a:pt x="146" y="264"/>
                </a:cubicBezTo>
                <a:cubicBezTo>
                  <a:pt x="137" y="279"/>
                  <a:pt x="121" y="289"/>
                  <a:pt x="103" y="289"/>
                </a:cubicBezTo>
                <a:cubicBezTo>
                  <a:pt x="103" y="289"/>
                  <a:pt x="103" y="289"/>
                  <a:pt x="103" y="289"/>
                </a:cubicBezTo>
                <a:cubicBezTo>
                  <a:pt x="85" y="289"/>
                  <a:pt x="69" y="279"/>
                  <a:pt x="60" y="264"/>
                </a:cubicBezTo>
                <a:cubicBezTo>
                  <a:pt x="60" y="263"/>
                  <a:pt x="60" y="263"/>
                  <a:pt x="60" y="263"/>
                </a:cubicBezTo>
                <a:cubicBezTo>
                  <a:pt x="51" y="248"/>
                  <a:pt x="51" y="229"/>
                  <a:pt x="60" y="213"/>
                </a:cubicBezTo>
                <a:cubicBezTo>
                  <a:pt x="60" y="213"/>
                  <a:pt x="60" y="213"/>
                  <a:pt x="60" y="213"/>
                </a:cubicBezTo>
                <a:cubicBezTo>
                  <a:pt x="69" y="198"/>
                  <a:pt x="85" y="188"/>
                  <a:pt x="103" y="188"/>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78" name="Group 1177"/>
          <p:cNvGrpSpPr/>
          <p:nvPr/>
        </p:nvGrpSpPr>
        <p:grpSpPr>
          <a:xfrm>
            <a:off x="9844184" y="3743896"/>
            <a:ext cx="446160" cy="458701"/>
            <a:chOff x="20537488" y="7508876"/>
            <a:chExt cx="1073150" cy="1103313"/>
          </a:xfrm>
          <a:solidFill>
            <a:srgbClr val="002B4E"/>
          </a:solidFill>
        </p:grpSpPr>
        <p:sp>
          <p:nvSpPr>
            <p:cNvPr id="1124" name="Freeform 193"/>
            <p:cNvSpPr>
              <a:spLocks/>
            </p:cNvSpPr>
            <p:nvPr/>
          </p:nvSpPr>
          <p:spPr bwMode="auto">
            <a:xfrm>
              <a:off x="21423313" y="7508876"/>
              <a:ext cx="187325" cy="622300"/>
            </a:xfrm>
            <a:custGeom>
              <a:avLst/>
              <a:gdLst>
                <a:gd name="T0" fmla="*/ 6 w 61"/>
                <a:gd name="T1" fmla="*/ 5 h 202"/>
                <a:gd name="T2" fmla="*/ 5 w 61"/>
                <a:gd name="T3" fmla="*/ 23 h 202"/>
                <a:gd name="T4" fmla="*/ 36 w 61"/>
                <a:gd name="T5" fmla="*/ 102 h 202"/>
                <a:gd name="T6" fmla="*/ 5 w 61"/>
                <a:gd name="T7" fmla="*/ 181 h 202"/>
                <a:gd name="T8" fmla="*/ 5 w 61"/>
                <a:gd name="T9" fmla="*/ 199 h 202"/>
                <a:gd name="T10" fmla="*/ 14 w 61"/>
                <a:gd name="T11" fmla="*/ 202 h 202"/>
                <a:gd name="T12" fmla="*/ 23 w 61"/>
                <a:gd name="T13" fmla="*/ 198 h 202"/>
                <a:gd name="T14" fmla="*/ 61 w 61"/>
                <a:gd name="T15" fmla="*/ 102 h 202"/>
                <a:gd name="T16" fmla="*/ 24 w 61"/>
                <a:gd name="T17" fmla="*/ 6 h 202"/>
                <a:gd name="T18" fmla="*/ 6 w 61"/>
                <a:gd name="T19" fmla="*/ 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02">
                  <a:moveTo>
                    <a:pt x="6" y="5"/>
                  </a:moveTo>
                  <a:cubicBezTo>
                    <a:pt x="1" y="10"/>
                    <a:pt x="1" y="17"/>
                    <a:pt x="5" y="23"/>
                  </a:cubicBezTo>
                  <a:cubicBezTo>
                    <a:pt x="25" y="44"/>
                    <a:pt x="36" y="72"/>
                    <a:pt x="36" y="102"/>
                  </a:cubicBezTo>
                  <a:cubicBezTo>
                    <a:pt x="36" y="131"/>
                    <a:pt x="25" y="160"/>
                    <a:pt x="5" y="181"/>
                  </a:cubicBezTo>
                  <a:cubicBezTo>
                    <a:pt x="0" y="187"/>
                    <a:pt x="0" y="194"/>
                    <a:pt x="5" y="199"/>
                  </a:cubicBezTo>
                  <a:cubicBezTo>
                    <a:pt x="8" y="201"/>
                    <a:pt x="11" y="202"/>
                    <a:pt x="14" y="202"/>
                  </a:cubicBezTo>
                  <a:cubicBezTo>
                    <a:pt x="17" y="202"/>
                    <a:pt x="21" y="201"/>
                    <a:pt x="23" y="198"/>
                  </a:cubicBezTo>
                  <a:cubicBezTo>
                    <a:pt x="47" y="172"/>
                    <a:pt x="61" y="138"/>
                    <a:pt x="61" y="102"/>
                  </a:cubicBezTo>
                  <a:cubicBezTo>
                    <a:pt x="61" y="66"/>
                    <a:pt x="48" y="32"/>
                    <a:pt x="24" y="6"/>
                  </a:cubicBezTo>
                  <a:cubicBezTo>
                    <a:pt x="19" y="1"/>
                    <a:pt x="11" y="0"/>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5" name="Freeform 194"/>
            <p:cNvSpPr>
              <a:spLocks/>
            </p:cNvSpPr>
            <p:nvPr/>
          </p:nvSpPr>
          <p:spPr bwMode="auto">
            <a:xfrm>
              <a:off x="20537488" y="7515226"/>
              <a:ext cx="187325" cy="615950"/>
            </a:xfrm>
            <a:custGeom>
              <a:avLst/>
              <a:gdLst>
                <a:gd name="T0" fmla="*/ 47 w 61"/>
                <a:gd name="T1" fmla="*/ 200 h 200"/>
                <a:gd name="T2" fmla="*/ 55 w 61"/>
                <a:gd name="T3" fmla="*/ 197 h 200"/>
                <a:gd name="T4" fmla="*/ 56 w 61"/>
                <a:gd name="T5" fmla="*/ 179 h 200"/>
                <a:gd name="T6" fmla="*/ 25 w 61"/>
                <a:gd name="T7" fmla="*/ 100 h 200"/>
                <a:gd name="T8" fmla="*/ 56 w 61"/>
                <a:gd name="T9" fmla="*/ 21 h 200"/>
                <a:gd name="T10" fmla="*/ 55 w 61"/>
                <a:gd name="T11" fmla="*/ 3 h 200"/>
                <a:gd name="T12" fmla="*/ 47 w 61"/>
                <a:gd name="T13" fmla="*/ 0 h 200"/>
                <a:gd name="T14" fmla="*/ 45 w 61"/>
                <a:gd name="T15" fmla="*/ 0 h 200"/>
                <a:gd name="T16" fmla="*/ 37 w 61"/>
                <a:gd name="T17" fmla="*/ 4 h 200"/>
                <a:gd name="T18" fmla="*/ 0 w 61"/>
                <a:gd name="T19" fmla="*/ 100 h 200"/>
                <a:gd name="T20" fmla="*/ 38 w 61"/>
                <a:gd name="T21" fmla="*/ 196 h 200"/>
                <a:gd name="T22" fmla="*/ 47 w 61"/>
                <a:gd name="T2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00">
                  <a:moveTo>
                    <a:pt x="47" y="200"/>
                  </a:moveTo>
                  <a:cubicBezTo>
                    <a:pt x="50" y="200"/>
                    <a:pt x="53" y="199"/>
                    <a:pt x="55" y="197"/>
                  </a:cubicBezTo>
                  <a:cubicBezTo>
                    <a:pt x="61" y="192"/>
                    <a:pt x="61" y="184"/>
                    <a:pt x="56" y="179"/>
                  </a:cubicBezTo>
                  <a:cubicBezTo>
                    <a:pt x="36" y="158"/>
                    <a:pt x="25" y="129"/>
                    <a:pt x="25" y="100"/>
                  </a:cubicBezTo>
                  <a:cubicBezTo>
                    <a:pt x="25" y="70"/>
                    <a:pt x="36" y="42"/>
                    <a:pt x="56" y="21"/>
                  </a:cubicBezTo>
                  <a:cubicBezTo>
                    <a:pt x="60" y="15"/>
                    <a:pt x="60" y="8"/>
                    <a:pt x="55" y="3"/>
                  </a:cubicBezTo>
                  <a:cubicBezTo>
                    <a:pt x="52" y="1"/>
                    <a:pt x="50" y="0"/>
                    <a:pt x="47" y="0"/>
                  </a:cubicBezTo>
                  <a:cubicBezTo>
                    <a:pt x="45" y="0"/>
                    <a:pt x="45" y="0"/>
                    <a:pt x="45" y="0"/>
                  </a:cubicBezTo>
                  <a:cubicBezTo>
                    <a:pt x="42" y="0"/>
                    <a:pt x="39" y="1"/>
                    <a:pt x="37" y="4"/>
                  </a:cubicBezTo>
                  <a:cubicBezTo>
                    <a:pt x="13" y="30"/>
                    <a:pt x="0" y="64"/>
                    <a:pt x="0" y="100"/>
                  </a:cubicBezTo>
                  <a:cubicBezTo>
                    <a:pt x="0" y="136"/>
                    <a:pt x="13" y="170"/>
                    <a:pt x="38" y="196"/>
                  </a:cubicBezTo>
                  <a:cubicBezTo>
                    <a:pt x="40" y="199"/>
                    <a:pt x="44" y="200"/>
                    <a:pt x="47"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6" name="Freeform 195"/>
            <p:cNvSpPr>
              <a:spLocks/>
            </p:cNvSpPr>
            <p:nvPr/>
          </p:nvSpPr>
          <p:spPr bwMode="auto">
            <a:xfrm>
              <a:off x="21272500" y="7632701"/>
              <a:ext cx="138112" cy="374650"/>
            </a:xfrm>
            <a:custGeom>
              <a:avLst/>
              <a:gdLst>
                <a:gd name="T0" fmla="*/ 6 w 45"/>
                <a:gd name="T1" fmla="*/ 5 h 122"/>
                <a:gd name="T2" fmla="*/ 5 w 45"/>
                <a:gd name="T3" fmla="*/ 23 h 122"/>
                <a:gd name="T4" fmla="*/ 20 w 45"/>
                <a:gd name="T5" fmla="*/ 62 h 122"/>
                <a:gd name="T6" fmla="*/ 5 w 45"/>
                <a:gd name="T7" fmla="*/ 101 h 122"/>
                <a:gd name="T8" fmla="*/ 6 w 45"/>
                <a:gd name="T9" fmla="*/ 119 h 122"/>
                <a:gd name="T10" fmla="*/ 14 w 45"/>
                <a:gd name="T11" fmla="*/ 122 h 122"/>
                <a:gd name="T12" fmla="*/ 23 w 45"/>
                <a:gd name="T13" fmla="*/ 118 h 122"/>
                <a:gd name="T14" fmla="*/ 45 w 45"/>
                <a:gd name="T15" fmla="*/ 62 h 122"/>
                <a:gd name="T16" fmla="*/ 24 w 45"/>
                <a:gd name="T17" fmla="*/ 6 h 122"/>
                <a:gd name="T18" fmla="*/ 6 w 4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22">
                  <a:moveTo>
                    <a:pt x="6" y="5"/>
                  </a:moveTo>
                  <a:cubicBezTo>
                    <a:pt x="1" y="10"/>
                    <a:pt x="1" y="17"/>
                    <a:pt x="5" y="23"/>
                  </a:cubicBezTo>
                  <a:cubicBezTo>
                    <a:pt x="15" y="33"/>
                    <a:pt x="20" y="47"/>
                    <a:pt x="20" y="62"/>
                  </a:cubicBezTo>
                  <a:cubicBezTo>
                    <a:pt x="20" y="76"/>
                    <a:pt x="15" y="90"/>
                    <a:pt x="5" y="101"/>
                  </a:cubicBezTo>
                  <a:cubicBezTo>
                    <a:pt x="0" y="106"/>
                    <a:pt x="1" y="114"/>
                    <a:pt x="6" y="119"/>
                  </a:cubicBezTo>
                  <a:cubicBezTo>
                    <a:pt x="8" y="121"/>
                    <a:pt x="11" y="122"/>
                    <a:pt x="14" y="122"/>
                  </a:cubicBezTo>
                  <a:cubicBezTo>
                    <a:pt x="18" y="122"/>
                    <a:pt x="21" y="121"/>
                    <a:pt x="23" y="118"/>
                  </a:cubicBezTo>
                  <a:cubicBezTo>
                    <a:pt x="38" y="103"/>
                    <a:pt x="45" y="83"/>
                    <a:pt x="45" y="62"/>
                  </a:cubicBezTo>
                  <a:cubicBezTo>
                    <a:pt x="45" y="41"/>
                    <a:pt x="38" y="21"/>
                    <a:pt x="24" y="6"/>
                  </a:cubicBezTo>
                  <a:cubicBezTo>
                    <a:pt x="19" y="1"/>
                    <a:pt x="11" y="0"/>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7" name="Freeform 196"/>
            <p:cNvSpPr>
              <a:spLocks/>
            </p:cNvSpPr>
            <p:nvPr/>
          </p:nvSpPr>
          <p:spPr bwMode="auto">
            <a:xfrm>
              <a:off x="20734338" y="7635876"/>
              <a:ext cx="138112" cy="371475"/>
            </a:xfrm>
            <a:custGeom>
              <a:avLst/>
              <a:gdLst>
                <a:gd name="T0" fmla="*/ 31 w 45"/>
                <a:gd name="T1" fmla="*/ 121 h 121"/>
                <a:gd name="T2" fmla="*/ 40 w 45"/>
                <a:gd name="T3" fmla="*/ 118 h 121"/>
                <a:gd name="T4" fmla="*/ 40 w 45"/>
                <a:gd name="T5" fmla="*/ 100 h 121"/>
                <a:gd name="T6" fmla="*/ 25 w 45"/>
                <a:gd name="T7" fmla="*/ 61 h 121"/>
                <a:gd name="T8" fmla="*/ 40 w 45"/>
                <a:gd name="T9" fmla="*/ 22 h 121"/>
                <a:gd name="T10" fmla="*/ 39 w 45"/>
                <a:gd name="T11" fmla="*/ 4 h 121"/>
                <a:gd name="T12" fmla="*/ 21 w 45"/>
                <a:gd name="T13" fmla="*/ 5 h 121"/>
                <a:gd name="T14" fmla="*/ 0 w 45"/>
                <a:gd name="T15" fmla="*/ 61 h 121"/>
                <a:gd name="T16" fmla="*/ 22 w 45"/>
                <a:gd name="T17" fmla="*/ 117 h 121"/>
                <a:gd name="T18" fmla="*/ 31 w 45"/>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21">
                  <a:moveTo>
                    <a:pt x="31" y="121"/>
                  </a:moveTo>
                  <a:cubicBezTo>
                    <a:pt x="34" y="121"/>
                    <a:pt x="37" y="120"/>
                    <a:pt x="40" y="118"/>
                  </a:cubicBezTo>
                  <a:cubicBezTo>
                    <a:pt x="45" y="113"/>
                    <a:pt x="45" y="105"/>
                    <a:pt x="40" y="100"/>
                  </a:cubicBezTo>
                  <a:cubicBezTo>
                    <a:pt x="30" y="90"/>
                    <a:pt x="25" y="76"/>
                    <a:pt x="25" y="61"/>
                  </a:cubicBezTo>
                  <a:cubicBezTo>
                    <a:pt x="25" y="47"/>
                    <a:pt x="30" y="33"/>
                    <a:pt x="40" y="22"/>
                  </a:cubicBezTo>
                  <a:cubicBezTo>
                    <a:pt x="45" y="17"/>
                    <a:pt x="44" y="9"/>
                    <a:pt x="39" y="4"/>
                  </a:cubicBezTo>
                  <a:cubicBezTo>
                    <a:pt x="34" y="0"/>
                    <a:pt x="26" y="0"/>
                    <a:pt x="21" y="5"/>
                  </a:cubicBezTo>
                  <a:cubicBezTo>
                    <a:pt x="8" y="21"/>
                    <a:pt x="0" y="40"/>
                    <a:pt x="0" y="61"/>
                  </a:cubicBezTo>
                  <a:cubicBezTo>
                    <a:pt x="0" y="82"/>
                    <a:pt x="8" y="102"/>
                    <a:pt x="22" y="117"/>
                  </a:cubicBezTo>
                  <a:cubicBezTo>
                    <a:pt x="24" y="120"/>
                    <a:pt x="28" y="121"/>
                    <a:pt x="3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28" name="Freeform 197"/>
            <p:cNvSpPr>
              <a:spLocks noEditPoints="1"/>
            </p:cNvSpPr>
            <p:nvPr/>
          </p:nvSpPr>
          <p:spPr bwMode="auto">
            <a:xfrm>
              <a:off x="20766088" y="7731126"/>
              <a:ext cx="617537" cy="881063"/>
            </a:xfrm>
            <a:custGeom>
              <a:avLst/>
              <a:gdLst>
                <a:gd name="T0" fmla="*/ 111 w 201"/>
                <a:gd name="T1" fmla="*/ 46 h 287"/>
                <a:gd name="T2" fmla="*/ 124 w 201"/>
                <a:gd name="T3" fmla="*/ 25 h 287"/>
                <a:gd name="T4" fmla="*/ 99 w 201"/>
                <a:gd name="T5" fmla="*/ 0 h 287"/>
                <a:gd name="T6" fmla="*/ 74 w 201"/>
                <a:gd name="T7" fmla="*/ 25 h 287"/>
                <a:gd name="T8" fmla="*/ 86 w 201"/>
                <a:gd name="T9" fmla="*/ 46 h 287"/>
                <a:gd name="T10" fmla="*/ 3 w 201"/>
                <a:gd name="T11" fmla="*/ 218 h 287"/>
                <a:gd name="T12" fmla="*/ 7 w 201"/>
                <a:gd name="T13" fmla="*/ 234 h 287"/>
                <a:gd name="T14" fmla="*/ 92 w 201"/>
                <a:gd name="T15" fmla="*/ 285 h 287"/>
                <a:gd name="T16" fmla="*/ 99 w 201"/>
                <a:gd name="T17" fmla="*/ 287 h 287"/>
                <a:gd name="T18" fmla="*/ 105 w 201"/>
                <a:gd name="T19" fmla="*/ 285 h 287"/>
                <a:gd name="T20" fmla="*/ 193 w 201"/>
                <a:gd name="T21" fmla="*/ 234 h 287"/>
                <a:gd name="T22" fmla="*/ 198 w 201"/>
                <a:gd name="T23" fmla="*/ 218 h 287"/>
                <a:gd name="T24" fmla="*/ 111 w 201"/>
                <a:gd name="T25" fmla="*/ 46 h 287"/>
                <a:gd name="T26" fmla="*/ 99 w 201"/>
                <a:gd name="T27" fmla="*/ 77 h 287"/>
                <a:gd name="T28" fmla="*/ 122 w 201"/>
                <a:gd name="T29" fmla="*/ 123 h 287"/>
                <a:gd name="T30" fmla="*/ 99 w 201"/>
                <a:gd name="T31" fmla="*/ 136 h 287"/>
                <a:gd name="T32" fmla="*/ 76 w 201"/>
                <a:gd name="T33" fmla="*/ 123 h 287"/>
                <a:gd name="T34" fmla="*/ 99 w 201"/>
                <a:gd name="T35" fmla="*/ 77 h 287"/>
                <a:gd name="T36" fmla="*/ 65 w 201"/>
                <a:gd name="T37" fmla="*/ 145 h 287"/>
                <a:gd name="T38" fmla="*/ 93 w 201"/>
                <a:gd name="T39" fmla="*/ 161 h 287"/>
                <a:gd name="T40" fmla="*/ 99 w 201"/>
                <a:gd name="T41" fmla="*/ 163 h 287"/>
                <a:gd name="T42" fmla="*/ 106 w 201"/>
                <a:gd name="T43" fmla="*/ 161 h 287"/>
                <a:gd name="T44" fmla="*/ 133 w 201"/>
                <a:gd name="T45" fmla="*/ 145 h 287"/>
                <a:gd name="T46" fmla="*/ 148 w 201"/>
                <a:gd name="T47" fmla="*/ 174 h 287"/>
                <a:gd name="T48" fmla="*/ 141 w 201"/>
                <a:gd name="T49" fmla="*/ 176 h 287"/>
                <a:gd name="T50" fmla="*/ 100 w 201"/>
                <a:gd name="T51" fmla="*/ 200 h 287"/>
                <a:gd name="T52" fmla="*/ 54 w 201"/>
                <a:gd name="T53" fmla="*/ 174 h 287"/>
                <a:gd name="T54" fmla="*/ 52 w 201"/>
                <a:gd name="T55" fmla="*/ 173 h 287"/>
                <a:gd name="T56" fmla="*/ 65 w 201"/>
                <a:gd name="T57" fmla="*/ 145 h 287"/>
                <a:gd name="T58" fmla="*/ 99 w 201"/>
                <a:gd name="T59" fmla="*/ 260 h 287"/>
                <a:gd name="T60" fmla="*/ 30 w 201"/>
                <a:gd name="T61" fmla="*/ 219 h 287"/>
                <a:gd name="T62" fmla="*/ 41 w 201"/>
                <a:gd name="T63" fmla="*/ 196 h 287"/>
                <a:gd name="T64" fmla="*/ 42 w 201"/>
                <a:gd name="T65" fmla="*/ 196 h 287"/>
                <a:gd name="T66" fmla="*/ 94 w 201"/>
                <a:gd name="T67" fmla="*/ 225 h 287"/>
                <a:gd name="T68" fmla="*/ 100 w 201"/>
                <a:gd name="T69" fmla="*/ 227 h 287"/>
                <a:gd name="T70" fmla="*/ 107 w 201"/>
                <a:gd name="T71" fmla="*/ 225 h 287"/>
                <a:gd name="T72" fmla="*/ 154 w 201"/>
                <a:gd name="T73" fmla="*/ 197 h 287"/>
                <a:gd name="T74" fmla="*/ 158 w 201"/>
                <a:gd name="T75" fmla="*/ 193 h 287"/>
                <a:gd name="T76" fmla="*/ 170 w 201"/>
                <a:gd name="T77" fmla="*/ 219 h 287"/>
                <a:gd name="T78" fmla="*/ 99 w 201"/>
                <a:gd name="T79" fmla="*/ 26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287">
                  <a:moveTo>
                    <a:pt x="111" y="46"/>
                  </a:moveTo>
                  <a:cubicBezTo>
                    <a:pt x="119" y="42"/>
                    <a:pt x="124" y="34"/>
                    <a:pt x="124" y="25"/>
                  </a:cubicBezTo>
                  <a:cubicBezTo>
                    <a:pt x="124" y="11"/>
                    <a:pt x="112" y="0"/>
                    <a:pt x="99" y="0"/>
                  </a:cubicBezTo>
                  <a:cubicBezTo>
                    <a:pt x="85" y="0"/>
                    <a:pt x="74" y="11"/>
                    <a:pt x="74" y="25"/>
                  </a:cubicBezTo>
                  <a:cubicBezTo>
                    <a:pt x="74" y="34"/>
                    <a:pt x="79" y="42"/>
                    <a:pt x="86" y="46"/>
                  </a:cubicBezTo>
                  <a:cubicBezTo>
                    <a:pt x="3" y="218"/>
                    <a:pt x="3" y="218"/>
                    <a:pt x="3" y="218"/>
                  </a:cubicBezTo>
                  <a:cubicBezTo>
                    <a:pt x="0" y="224"/>
                    <a:pt x="2" y="231"/>
                    <a:pt x="7" y="234"/>
                  </a:cubicBezTo>
                  <a:cubicBezTo>
                    <a:pt x="92" y="285"/>
                    <a:pt x="92" y="285"/>
                    <a:pt x="92" y="285"/>
                  </a:cubicBezTo>
                  <a:cubicBezTo>
                    <a:pt x="94" y="286"/>
                    <a:pt x="96" y="287"/>
                    <a:pt x="99" y="287"/>
                  </a:cubicBezTo>
                  <a:cubicBezTo>
                    <a:pt x="101" y="287"/>
                    <a:pt x="103" y="286"/>
                    <a:pt x="105" y="285"/>
                  </a:cubicBezTo>
                  <a:cubicBezTo>
                    <a:pt x="193" y="234"/>
                    <a:pt x="193" y="234"/>
                    <a:pt x="193" y="234"/>
                  </a:cubicBezTo>
                  <a:cubicBezTo>
                    <a:pt x="199" y="231"/>
                    <a:pt x="201" y="224"/>
                    <a:pt x="198" y="218"/>
                  </a:cubicBezTo>
                  <a:lnTo>
                    <a:pt x="111" y="46"/>
                  </a:lnTo>
                  <a:close/>
                  <a:moveTo>
                    <a:pt x="99" y="77"/>
                  </a:moveTo>
                  <a:cubicBezTo>
                    <a:pt x="122" y="123"/>
                    <a:pt x="122" y="123"/>
                    <a:pt x="122" y="123"/>
                  </a:cubicBezTo>
                  <a:cubicBezTo>
                    <a:pt x="99" y="136"/>
                    <a:pt x="99" y="136"/>
                    <a:pt x="99" y="136"/>
                  </a:cubicBezTo>
                  <a:cubicBezTo>
                    <a:pt x="76" y="123"/>
                    <a:pt x="76" y="123"/>
                    <a:pt x="76" y="123"/>
                  </a:cubicBezTo>
                  <a:lnTo>
                    <a:pt x="99" y="77"/>
                  </a:lnTo>
                  <a:close/>
                  <a:moveTo>
                    <a:pt x="65" y="145"/>
                  </a:moveTo>
                  <a:cubicBezTo>
                    <a:pt x="93" y="161"/>
                    <a:pt x="93" y="161"/>
                    <a:pt x="93" y="161"/>
                  </a:cubicBezTo>
                  <a:cubicBezTo>
                    <a:pt x="95" y="162"/>
                    <a:pt x="97" y="163"/>
                    <a:pt x="99" y="163"/>
                  </a:cubicBezTo>
                  <a:cubicBezTo>
                    <a:pt x="102" y="163"/>
                    <a:pt x="104" y="162"/>
                    <a:pt x="106" y="161"/>
                  </a:cubicBezTo>
                  <a:cubicBezTo>
                    <a:pt x="133" y="145"/>
                    <a:pt x="133" y="145"/>
                    <a:pt x="133" y="145"/>
                  </a:cubicBezTo>
                  <a:cubicBezTo>
                    <a:pt x="148" y="174"/>
                    <a:pt x="148" y="174"/>
                    <a:pt x="148" y="174"/>
                  </a:cubicBezTo>
                  <a:cubicBezTo>
                    <a:pt x="146" y="174"/>
                    <a:pt x="143" y="174"/>
                    <a:pt x="141" y="176"/>
                  </a:cubicBezTo>
                  <a:cubicBezTo>
                    <a:pt x="100" y="200"/>
                    <a:pt x="100" y="200"/>
                    <a:pt x="100" y="200"/>
                  </a:cubicBezTo>
                  <a:cubicBezTo>
                    <a:pt x="54" y="174"/>
                    <a:pt x="54" y="174"/>
                    <a:pt x="54" y="174"/>
                  </a:cubicBezTo>
                  <a:cubicBezTo>
                    <a:pt x="53" y="174"/>
                    <a:pt x="53" y="173"/>
                    <a:pt x="52" y="173"/>
                  </a:cubicBezTo>
                  <a:lnTo>
                    <a:pt x="65" y="145"/>
                  </a:lnTo>
                  <a:close/>
                  <a:moveTo>
                    <a:pt x="99" y="260"/>
                  </a:moveTo>
                  <a:cubicBezTo>
                    <a:pt x="30" y="219"/>
                    <a:pt x="30" y="219"/>
                    <a:pt x="30" y="219"/>
                  </a:cubicBezTo>
                  <a:cubicBezTo>
                    <a:pt x="41" y="196"/>
                    <a:pt x="41" y="196"/>
                    <a:pt x="41" y="196"/>
                  </a:cubicBezTo>
                  <a:cubicBezTo>
                    <a:pt x="42" y="196"/>
                    <a:pt x="42" y="196"/>
                    <a:pt x="42" y="196"/>
                  </a:cubicBezTo>
                  <a:cubicBezTo>
                    <a:pt x="94" y="225"/>
                    <a:pt x="94" y="225"/>
                    <a:pt x="94" y="225"/>
                  </a:cubicBezTo>
                  <a:cubicBezTo>
                    <a:pt x="96" y="226"/>
                    <a:pt x="98" y="227"/>
                    <a:pt x="100" y="227"/>
                  </a:cubicBezTo>
                  <a:cubicBezTo>
                    <a:pt x="103" y="227"/>
                    <a:pt x="105" y="226"/>
                    <a:pt x="107" y="225"/>
                  </a:cubicBezTo>
                  <a:cubicBezTo>
                    <a:pt x="154" y="197"/>
                    <a:pt x="154" y="197"/>
                    <a:pt x="154" y="197"/>
                  </a:cubicBezTo>
                  <a:cubicBezTo>
                    <a:pt x="155" y="196"/>
                    <a:pt x="157" y="195"/>
                    <a:pt x="158" y="193"/>
                  </a:cubicBezTo>
                  <a:cubicBezTo>
                    <a:pt x="170" y="219"/>
                    <a:pt x="170" y="219"/>
                    <a:pt x="170" y="219"/>
                  </a:cubicBezTo>
                  <a:lnTo>
                    <a:pt x="99"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80" name="Group 1179"/>
          <p:cNvGrpSpPr/>
          <p:nvPr/>
        </p:nvGrpSpPr>
        <p:grpSpPr>
          <a:xfrm>
            <a:off x="5388388" y="3784877"/>
            <a:ext cx="341221" cy="378180"/>
            <a:chOff x="10728325" y="7607301"/>
            <a:chExt cx="820737" cy="909637"/>
          </a:xfrm>
          <a:solidFill>
            <a:srgbClr val="002B4E"/>
          </a:solidFill>
        </p:grpSpPr>
        <p:sp>
          <p:nvSpPr>
            <p:cNvPr id="1129" name="Freeform 198"/>
            <p:cNvSpPr>
              <a:spLocks/>
            </p:cNvSpPr>
            <p:nvPr/>
          </p:nvSpPr>
          <p:spPr bwMode="auto">
            <a:xfrm>
              <a:off x="10915650" y="7807326"/>
              <a:ext cx="449262" cy="325438"/>
            </a:xfrm>
            <a:custGeom>
              <a:avLst/>
              <a:gdLst>
                <a:gd name="T0" fmla="*/ 146 w 146"/>
                <a:gd name="T1" fmla="*/ 73 h 106"/>
                <a:gd name="T2" fmla="*/ 73 w 146"/>
                <a:gd name="T3" fmla="*/ 0 h 106"/>
                <a:gd name="T4" fmla="*/ 0 w 146"/>
                <a:gd name="T5" fmla="*/ 73 h 106"/>
                <a:gd name="T6" fmla="*/ 8 w 146"/>
                <a:gd name="T7" fmla="*/ 106 h 106"/>
                <a:gd name="T8" fmla="*/ 5 w 146"/>
                <a:gd name="T9" fmla="*/ 87 h 106"/>
                <a:gd name="T10" fmla="*/ 73 w 146"/>
                <a:gd name="T11" fmla="*/ 19 h 106"/>
                <a:gd name="T12" fmla="*/ 140 w 146"/>
                <a:gd name="T13" fmla="*/ 87 h 106"/>
                <a:gd name="T14" fmla="*/ 137 w 146"/>
                <a:gd name="T15" fmla="*/ 106 h 106"/>
                <a:gd name="T16" fmla="*/ 146 w 146"/>
                <a:gd name="T17"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06">
                  <a:moveTo>
                    <a:pt x="146" y="73"/>
                  </a:moveTo>
                  <a:cubicBezTo>
                    <a:pt x="146" y="32"/>
                    <a:pt x="113" y="0"/>
                    <a:pt x="73" y="0"/>
                  </a:cubicBezTo>
                  <a:cubicBezTo>
                    <a:pt x="32" y="0"/>
                    <a:pt x="0" y="32"/>
                    <a:pt x="0" y="73"/>
                  </a:cubicBezTo>
                  <a:cubicBezTo>
                    <a:pt x="0" y="85"/>
                    <a:pt x="3" y="96"/>
                    <a:pt x="8" y="106"/>
                  </a:cubicBezTo>
                  <a:cubicBezTo>
                    <a:pt x="6" y="100"/>
                    <a:pt x="5" y="93"/>
                    <a:pt x="5" y="87"/>
                  </a:cubicBezTo>
                  <a:cubicBezTo>
                    <a:pt x="5" y="49"/>
                    <a:pt x="35" y="19"/>
                    <a:pt x="73" y="19"/>
                  </a:cubicBezTo>
                  <a:cubicBezTo>
                    <a:pt x="110" y="19"/>
                    <a:pt x="140" y="49"/>
                    <a:pt x="140" y="87"/>
                  </a:cubicBezTo>
                  <a:cubicBezTo>
                    <a:pt x="140" y="93"/>
                    <a:pt x="139" y="100"/>
                    <a:pt x="137" y="106"/>
                  </a:cubicBezTo>
                  <a:cubicBezTo>
                    <a:pt x="142" y="96"/>
                    <a:pt x="146" y="85"/>
                    <a:pt x="14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30" name="Freeform 199"/>
            <p:cNvSpPr>
              <a:spLocks noEditPoints="1"/>
            </p:cNvSpPr>
            <p:nvPr/>
          </p:nvSpPr>
          <p:spPr bwMode="auto">
            <a:xfrm>
              <a:off x="10980738" y="8132763"/>
              <a:ext cx="315912" cy="384175"/>
            </a:xfrm>
            <a:custGeom>
              <a:avLst/>
              <a:gdLst>
                <a:gd name="T0" fmla="*/ 0 w 199"/>
                <a:gd name="T1" fmla="*/ 242 h 242"/>
                <a:gd name="T2" fmla="*/ 29 w 199"/>
                <a:gd name="T3" fmla="*/ 242 h 242"/>
                <a:gd name="T4" fmla="*/ 37 w 199"/>
                <a:gd name="T5" fmla="*/ 202 h 242"/>
                <a:gd name="T6" fmla="*/ 164 w 199"/>
                <a:gd name="T7" fmla="*/ 202 h 242"/>
                <a:gd name="T8" fmla="*/ 172 w 199"/>
                <a:gd name="T9" fmla="*/ 242 h 242"/>
                <a:gd name="T10" fmla="*/ 199 w 199"/>
                <a:gd name="T11" fmla="*/ 242 h 242"/>
                <a:gd name="T12" fmla="*/ 149 w 199"/>
                <a:gd name="T13" fmla="*/ 0 h 242"/>
                <a:gd name="T14" fmla="*/ 50 w 199"/>
                <a:gd name="T15" fmla="*/ 0 h 242"/>
                <a:gd name="T16" fmla="*/ 0 w 199"/>
                <a:gd name="T17" fmla="*/ 242 h 242"/>
                <a:gd name="T18" fmla="*/ 73 w 199"/>
                <a:gd name="T19" fmla="*/ 28 h 242"/>
                <a:gd name="T20" fmla="*/ 127 w 199"/>
                <a:gd name="T21" fmla="*/ 28 h 242"/>
                <a:gd name="T22" fmla="*/ 139 w 199"/>
                <a:gd name="T23" fmla="*/ 82 h 242"/>
                <a:gd name="T24" fmla="*/ 62 w 199"/>
                <a:gd name="T25" fmla="*/ 82 h 242"/>
                <a:gd name="T26" fmla="*/ 73 w 199"/>
                <a:gd name="T27" fmla="*/ 28 h 242"/>
                <a:gd name="T28" fmla="*/ 145 w 199"/>
                <a:gd name="T29" fmla="*/ 109 h 242"/>
                <a:gd name="T30" fmla="*/ 158 w 199"/>
                <a:gd name="T31" fmla="*/ 175 h 242"/>
                <a:gd name="T32" fmla="*/ 42 w 199"/>
                <a:gd name="T33" fmla="*/ 175 h 242"/>
                <a:gd name="T34" fmla="*/ 56 w 199"/>
                <a:gd name="T35" fmla="*/ 109 h 242"/>
                <a:gd name="T36" fmla="*/ 145 w 199"/>
                <a:gd name="T37" fmla="*/ 10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42">
                  <a:moveTo>
                    <a:pt x="0" y="242"/>
                  </a:moveTo>
                  <a:lnTo>
                    <a:pt x="29" y="242"/>
                  </a:lnTo>
                  <a:lnTo>
                    <a:pt x="37" y="202"/>
                  </a:lnTo>
                  <a:lnTo>
                    <a:pt x="164" y="202"/>
                  </a:lnTo>
                  <a:lnTo>
                    <a:pt x="172" y="242"/>
                  </a:lnTo>
                  <a:lnTo>
                    <a:pt x="199" y="242"/>
                  </a:lnTo>
                  <a:lnTo>
                    <a:pt x="149" y="0"/>
                  </a:lnTo>
                  <a:lnTo>
                    <a:pt x="50" y="0"/>
                  </a:lnTo>
                  <a:lnTo>
                    <a:pt x="0" y="242"/>
                  </a:lnTo>
                  <a:close/>
                  <a:moveTo>
                    <a:pt x="73" y="28"/>
                  </a:moveTo>
                  <a:lnTo>
                    <a:pt x="127" y="28"/>
                  </a:lnTo>
                  <a:lnTo>
                    <a:pt x="139" y="82"/>
                  </a:lnTo>
                  <a:lnTo>
                    <a:pt x="62" y="82"/>
                  </a:lnTo>
                  <a:lnTo>
                    <a:pt x="73" y="28"/>
                  </a:lnTo>
                  <a:close/>
                  <a:moveTo>
                    <a:pt x="145" y="109"/>
                  </a:moveTo>
                  <a:lnTo>
                    <a:pt x="158" y="175"/>
                  </a:lnTo>
                  <a:lnTo>
                    <a:pt x="42" y="175"/>
                  </a:lnTo>
                  <a:lnTo>
                    <a:pt x="56" y="109"/>
                  </a:lnTo>
                  <a:lnTo>
                    <a:pt x="14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31" name="Oval 200"/>
            <p:cNvSpPr>
              <a:spLocks noChangeArrowheads="1"/>
            </p:cNvSpPr>
            <p:nvPr/>
          </p:nvSpPr>
          <p:spPr bwMode="auto">
            <a:xfrm>
              <a:off x="11072813" y="7961313"/>
              <a:ext cx="134937" cy="138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32" name="Freeform 201"/>
            <p:cNvSpPr>
              <a:spLocks/>
            </p:cNvSpPr>
            <p:nvPr/>
          </p:nvSpPr>
          <p:spPr bwMode="auto">
            <a:xfrm>
              <a:off x="10728325" y="7607301"/>
              <a:ext cx="820737" cy="642938"/>
            </a:xfrm>
            <a:custGeom>
              <a:avLst/>
              <a:gdLst>
                <a:gd name="T0" fmla="*/ 267 w 267"/>
                <a:gd name="T1" fmla="*/ 134 h 209"/>
                <a:gd name="T2" fmla="*/ 134 w 267"/>
                <a:gd name="T3" fmla="*/ 0 h 209"/>
                <a:gd name="T4" fmla="*/ 0 w 267"/>
                <a:gd name="T5" fmla="*/ 134 h 209"/>
                <a:gd name="T6" fmla="*/ 24 w 267"/>
                <a:gd name="T7" fmla="*/ 209 h 209"/>
                <a:gd name="T8" fmla="*/ 10 w 267"/>
                <a:gd name="T9" fmla="*/ 152 h 209"/>
                <a:gd name="T10" fmla="*/ 134 w 267"/>
                <a:gd name="T11" fmla="*/ 28 h 209"/>
                <a:gd name="T12" fmla="*/ 258 w 267"/>
                <a:gd name="T13" fmla="*/ 152 h 209"/>
                <a:gd name="T14" fmla="*/ 244 w 267"/>
                <a:gd name="T15" fmla="*/ 209 h 209"/>
                <a:gd name="T16" fmla="*/ 267 w 267"/>
                <a:gd name="T17" fmla="*/ 13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09">
                  <a:moveTo>
                    <a:pt x="267" y="134"/>
                  </a:moveTo>
                  <a:cubicBezTo>
                    <a:pt x="267" y="60"/>
                    <a:pt x="207" y="0"/>
                    <a:pt x="134" y="0"/>
                  </a:cubicBezTo>
                  <a:cubicBezTo>
                    <a:pt x="60" y="0"/>
                    <a:pt x="0" y="60"/>
                    <a:pt x="0" y="134"/>
                  </a:cubicBezTo>
                  <a:cubicBezTo>
                    <a:pt x="0" y="162"/>
                    <a:pt x="9" y="188"/>
                    <a:pt x="24" y="209"/>
                  </a:cubicBezTo>
                  <a:cubicBezTo>
                    <a:pt x="15" y="192"/>
                    <a:pt x="10" y="172"/>
                    <a:pt x="10" y="152"/>
                  </a:cubicBezTo>
                  <a:cubicBezTo>
                    <a:pt x="10" y="83"/>
                    <a:pt x="65" y="28"/>
                    <a:pt x="134" y="28"/>
                  </a:cubicBezTo>
                  <a:cubicBezTo>
                    <a:pt x="202" y="28"/>
                    <a:pt x="258" y="83"/>
                    <a:pt x="258" y="152"/>
                  </a:cubicBezTo>
                  <a:cubicBezTo>
                    <a:pt x="258" y="172"/>
                    <a:pt x="253" y="192"/>
                    <a:pt x="244" y="209"/>
                  </a:cubicBezTo>
                  <a:cubicBezTo>
                    <a:pt x="258" y="188"/>
                    <a:pt x="267" y="162"/>
                    <a:pt x="267"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81" name="Group 1180"/>
          <p:cNvGrpSpPr/>
          <p:nvPr/>
        </p:nvGrpSpPr>
        <p:grpSpPr>
          <a:xfrm>
            <a:off x="3133772" y="3794207"/>
            <a:ext cx="326700" cy="361680"/>
            <a:chOff x="5761038" y="7629526"/>
            <a:chExt cx="785812" cy="869950"/>
          </a:xfrm>
          <a:solidFill>
            <a:srgbClr val="002B4E"/>
          </a:solidFill>
        </p:grpSpPr>
        <p:sp>
          <p:nvSpPr>
            <p:cNvPr id="1133" name="Freeform 202"/>
            <p:cNvSpPr>
              <a:spLocks noEditPoints="1"/>
            </p:cNvSpPr>
            <p:nvPr/>
          </p:nvSpPr>
          <p:spPr bwMode="auto">
            <a:xfrm>
              <a:off x="5889625" y="7761288"/>
              <a:ext cx="531812" cy="738188"/>
            </a:xfrm>
            <a:custGeom>
              <a:avLst/>
              <a:gdLst>
                <a:gd name="T0" fmla="*/ 65 w 173"/>
                <a:gd name="T1" fmla="*/ 231 h 240"/>
                <a:gd name="T2" fmla="*/ 72 w 173"/>
                <a:gd name="T3" fmla="*/ 238 h 240"/>
                <a:gd name="T4" fmla="*/ 78 w 173"/>
                <a:gd name="T5" fmla="*/ 240 h 240"/>
                <a:gd name="T6" fmla="*/ 95 w 173"/>
                <a:gd name="T7" fmla="*/ 240 h 240"/>
                <a:gd name="T8" fmla="*/ 101 w 173"/>
                <a:gd name="T9" fmla="*/ 238 h 240"/>
                <a:gd name="T10" fmla="*/ 108 w 173"/>
                <a:gd name="T11" fmla="*/ 231 h 240"/>
                <a:gd name="T12" fmla="*/ 126 w 173"/>
                <a:gd name="T13" fmla="*/ 212 h 240"/>
                <a:gd name="T14" fmla="*/ 127 w 173"/>
                <a:gd name="T15" fmla="*/ 190 h 240"/>
                <a:gd name="T16" fmla="*/ 143 w 173"/>
                <a:gd name="T17" fmla="*/ 162 h 240"/>
                <a:gd name="T18" fmla="*/ 152 w 173"/>
                <a:gd name="T19" fmla="*/ 144 h 240"/>
                <a:gd name="T20" fmla="*/ 173 w 173"/>
                <a:gd name="T21" fmla="*/ 83 h 240"/>
                <a:gd name="T22" fmla="*/ 86 w 173"/>
                <a:gd name="T23" fmla="*/ 0 h 240"/>
                <a:gd name="T24" fmla="*/ 0 w 173"/>
                <a:gd name="T25" fmla="*/ 83 h 240"/>
                <a:gd name="T26" fmla="*/ 21 w 173"/>
                <a:gd name="T27" fmla="*/ 144 h 240"/>
                <a:gd name="T28" fmla="*/ 30 w 173"/>
                <a:gd name="T29" fmla="*/ 162 h 240"/>
                <a:gd name="T30" fmla="*/ 46 w 173"/>
                <a:gd name="T31" fmla="*/ 190 h 240"/>
                <a:gd name="T32" fmla="*/ 47 w 173"/>
                <a:gd name="T33" fmla="*/ 212 h 240"/>
                <a:gd name="T34" fmla="*/ 47 w 173"/>
                <a:gd name="T35" fmla="*/ 212 h 240"/>
                <a:gd name="T36" fmla="*/ 65 w 173"/>
                <a:gd name="T37" fmla="*/ 231 h 240"/>
                <a:gd name="T38" fmla="*/ 39 w 173"/>
                <a:gd name="T39" fmla="*/ 132 h 240"/>
                <a:gd name="T40" fmla="*/ 22 w 173"/>
                <a:gd name="T41" fmla="*/ 83 h 240"/>
                <a:gd name="T42" fmla="*/ 86 w 173"/>
                <a:gd name="T43" fmla="*/ 22 h 240"/>
                <a:gd name="T44" fmla="*/ 151 w 173"/>
                <a:gd name="T45" fmla="*/ 83 h 240"/>
                <a:gd name="T46" fmla="*/ 134 w 173"/>
                <a:gd name="T47" fmla="*/ 132 h 240"/>
                <a:gd name="T48" fmla="*/ 121 w 173"/>
                <a:gd name="T49" fmla="*/ 162 h 240"/>
                <a:gd name="T50" fmla="*/ 113 w 173"/>
                <a:gd name="T51" fmla="*/ 173 h 240"/>
                <a:gd name="T52" fmla="*/ 60 w 173"/>
                <a:gd name="T53" fmla="*/ 173 h 240"/>
                <a:gd name="T54" fmla="*/ 52 w 173"/>
                <a:gd name="T55" fmla="*/ 162 h 240"/>
                <a:gd name="T56" fmla="*/ 39 w 173"/>
                <a:gd name="T57"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240">
                  <a:moveTo>
                    <a:pt x="65" y="231"/>
                  </a:moveTo>
                  <a:cubicBezTo>
                    <a:pt x="67" y="234"/>
                    <a:pt x="69" y="236"/>
                    <a:pt x="72" y="238"/>
                  </a:cubicBezTo>
                  <a:cubicBezTo>
                    <a:pt x="74" y="239"/>
                    <a:pt x="76" y="240"/>
                    <a:pt x="78" y="240"/>
                  </a:cubicBezTo>
                  <a:cubicBezTo>
                    <a:pt x="95" y="240"/>
                    <a:pt x="95" y="240"/>
                    <a:pt x="95" y="240"/>
                  </a:cubicBezTo>
                  <a:cubicBezTo>
                    <a:pt x="97" y="240"/>
                    <a:pt x="99" y="239"/>
                    <a:pt x="101" y="238"/>
                  </a:cubicBezTo>
                  <a:cubicBezTo>
                    <a:pt x="104" y="236"/>
                    <a:pt x="106" y="234"/>
                    <a:pt x="108" y="231"/>
                  </a:cubicBezTo>
                  <a:cubicBezTo>
                    <a:pt x="123" y="226"/>
                    <a:pt x="126" y="217"/>
                    <a:pt x="126" y="212"/>
                  </a:cubicBezTo>
                  <a:cubicBezTo>
                    <a:pt x="126" y="212"/>
                    <a:pt x="127" y="197"/>
                    <a:pt x="127" y="190"/>
                  </a:cubicBezTo>
                  <a:cubicBezTo>
                    <a:pt x="137" y="183"/>
                    <a:pt x="143" y="172"/>
                    <a:pt x="143" y="162"/>
                  </a:cubicBezTo>
                  <a:cubicBezTo>
                    <a:pt x="143" y="157"/>
                    <a:pt x="146" y="152"/>
                    <a:pt x="152" y="144"/>
                  </a:cubicBezTo>
                  <a:cubicBezTo>
                    <a:pt x="160" y="131"/>
                    <a:pt x="173" y="113"/>
                    <a:pt x="173" y="83"/>
                  </a:cubicBezTo>
                  <a:cubicBezTo>
                    <a:pt x="173" y="38"/>
                    <a:pt x="134" y="0"/>
                    <a:pt x="86" y="0"/>
                  </a:cubicBezTo>
                  <a:cubicBezTo>
                    <a:pt x="39" y="0"/>
                    <a:pt x="0" y="38"/>
                    <a:pt x="0" y="83"/>
                  </a:cubicBezTo>
                  <a:cubicBezTo>
                    <a:pt x="0" y="113"/>
                    <a:pt x="12" y="131"/>
                    <a:pt x="21" y="144"/>
                  </a:cubicBezTo>
                  <a:cubicBezTo>
                    <a:pt x="27" y="152"/>
                    <a:pt x="30" y="157"/>
                    <a:pt x="30" y="162"/>
                  </a:cubicBezTo>
                  <a:cubicBezTo>
                    <a:pt x="30" y="172"/>
                    <a:pt x="36" y="183"/>
                    <a:pt x="46" y="190"/>
                  </a:cubicBezTo>
                  <a:cubicBezTo>
                    <a:pt x="46" y="197"/>
                    <a:pt x="47" y="212"/>
                    <a:pt x="47" y="212"/>
                  </a:cubicBezTo>
                  <a:cubicBezTo>
                    <a:pt x="47" y="212"/>
                    <a:pt x="47" y="212"/>
                    <a:pt x="47" y="212"/>
                  </a:cubicBezTo>
                  <a:cubicBezTo>
                    <a:pt x="47" y="217"/>
                    <a:pt x="50" y="226"/>
                    <a:pt x="65" y="231"/>
                  </a:cubicBezTo>
                  <a:close/>
                  <a:moveTo>
                    <a:pt x="39" y="132"/>
                  </a:moveTo>
                  <a:cubicBezTo>
                    <a:pt x="31" y="120"/>
                    <a:pt x="22" y="107"/>
                    <a:pt x="22" y="83"/>
                  </a:cubicBezTo>
                  <a:cubicBezTo>
                    <a:pt x="22" y="50"/>
                    <a:pt x="51" y="22"/>
                    <a:pt x="86" y="22"/>
                  </a:cubicBezTo>
                  <a:cubicBezTo>
                    <a:pt x="122" y="22"/>
                    <a:pt x="151" y="50"/>
                    <a:pt x="151" y="83"/>
                  </a:cubicBezTo>
                  <a:cubicBezTo>
                    <a:pt x="151" y="107"/>
                    <a:pt x="142" y="120"/>
                    <a:pt x="134" y="132"/>
                  </a:cubicBezTo>
                  <a:cubicBezTo>
                    <a:pt x="127" y="141"/>
                    <a:pt x="121" y="150"/>
                    <a:pt x="121" y="162"/>
                  </a:cubicBezTo>
                  <a:cubicBezTo>
                    <a:pt x="121" y="167"/>
                    <a:pt x="116" y="171"/>
                    <a:pt x="113" y="173"/>
                  </a:cubicBezTo>
                  <a:cubicBezTo>
                    <a:pt x="60" y="173"/>
                    <a:pt x="60" y="173"/>
                    <a:pt x="60" y="173"/>
                  </a:cubicBezTo>
                  <a:cubicBezTo>
                    <a:pt x="56" y="171"/>
                    <a:pt x="52" y="167"/>
                    <a:pt x="52" y="162"/>
                  </a:cubicBezTo>
                  <a:cubicBezTo>
                    <a:pt x="52" y="150"/>
                    <a:pt x="46" y="141"/>
                    <a:pt x="3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34" name="Freeform 203"/>
            <p:cNvSpPr>
              <a:spLocks/>
            </p:cNvSpPr>
            <p:nvPr/>
          </p:nvSpPr>
          <p:spPr bwMode="auto">
            <a:xfrm>
              <a:off x="6138863" y="7629526"/>
              <a:ext cx="33337" cy="82550"/>
            </a:xfrm>
            <a:custGeom>
              <a:avLst/>
              <a:gdLst>
                <a:gd name="T0" fmla="*/ 11 w 11"/>
                <a:gd name="T1" fmla="*/ 21 h 27"/>
                <a:gd name="T2" fmla="*/ 11 w 11"/>
                <a:gd name="T3" fmla="*/ 5 h 27"/>
                <a:gd name="T4" fmla="*/ 5 w 11"/>
                <a:gd name="T5" fmla="*/ 0 h 27"/>
                <a:gd name="T6" fmla="*/ 0 w 11"/>
                <a:gd name="T7" fmla="*/ 5 h 27"/>
                <a:gd name="T8" fmla="*/ 0 w 11"/>
                <a:gd name="T9" fmla="*/ 21 h 27"/>
                <a:gd name="T10" fmla="*/ 5 w 11"/>
                <a:gd name="T11" fmla="*/ 27 h 27"/>
                <a:gd name="T12" fmla="*/ 11 w 11"/>
                <a:gd name="T13" fmla="*/ 21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11" y="21"/>
                  </a:moveTo>
                  <a:cubicBezTo>
                    <a:pt x="11" y="5"/>
                    <a:pt x="11" y="5"/>
                    <a:pt x="11" y="5"/>
                  </a:cubicBezTo>
                  <a:cubicBezTo>
                    <a:pt x="11" y="2"/>
                    <a:pt x="8" y="0"/>
                    <a:pt x="5" y="0"/>
                  </a:cubicBezTo>
                  <a:cubicBezTo>
                    <a:pt x="2" y="0"/>
                    <a:pt x="0" y="2"/>
                    <a:pt x="0" y="5"/>
                  </a:cubicBezTo>
                  <a:cubicBezTo>
                    <a:pt x="0" y="21"/>
                    <a:pt x="0" y="21"/>
                    <a:pt x="0" y="21"/>
                  </a:cubicBezTo>
                  <a:cubicBezTo>
                    <a:pt x="0" y="24"/>
                    <a:pt x="2" y="27"/>
                    <a:pt x="5" y="27"/>
                  </a:cubicBezTo>
                  <a:cubicBezTo>
                    <a:pt x="8" y="27"/>
                    <a:pt x="11" y="24"/>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35" name="Freeform 204"/>
            <p:cNvSpPr>
              <a:spLocks/>
            </p:cNvSpPr>
            <p:nvPr/>
          </p:nvSpPr>
          <p:spPr bwMode="auto">
            <a:xfrm>
              <a:off x="5948363" y="7675563"/>
              <a:ext cx="60325" cy="79375"/>
            </a:xfrm>
            <a:custGeom>
              <a:avLst/>
              <a:gdLst>
                <a:gd name="T0" fmla="*/ 14 w 20"/>
                <a:gd name="T1" fmla="*/ 26 h 26"/>
                <a:gd name="T2" fmla="*/ 17 w 20"/>
                <a:gd name="T3" fmla="*/ 25 h 26"/>
                <a:gd name="T4" fmla="*/ 19 w 20"/>
                <a:gd name="T5" fmla="*/ 18 h 26"/>
                <a:gd name="T6" fmla="*/ 11 w 20"/>
                <a:gd name="T7" fmla="*/ 4 h 26"/>
                <a:gd name="T8" fmla="*/ 3 w 20"/>
                <a:gd name="T9" fmla="*/ 2 h 26"/>
                <a:gd name="T10" fmla="*/ 1 w 20"/>
                <a:gd name="T11" fmla="*/ 9 h 26"/>
                <a:gd name="T12" fmla="*/ 10 w 20"/>
                <a:gd name="T13" fmla="*/ 23 h 26"/>
                <a:gd name="T14" fmla="*/ 14 w 20"/>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14" y="26"/>
                  </a:moveTo>
                  <a:cubicBezTo>
                    <a:pt x="15" y="26"/>
                    <a:pt x="16" y="26"/>
                    <a:pt x="17" y="25"/>
                  </a:cubicBezTo>
                  <a:cubicBezTo>
                    <a:pt x="20" y="24"/>
                    <a:pt x="20" y="21"/>
                    <a:pt x="19" y="18"/>
                  </a:cubicBezTo>
                  <a:cubicBezTo>
                    <a:pt x="11" y="4"/>
                    <a:pt x="11" y="4"/>
                    <a:pt x="11" y="4"/>
                  </a:cubicBezTo>
                  <a:cubicBezTo>
                    <a:pt x="9" y="1"/>
                    <a:pt x="6" y="0"/>
                    <a:pt x="3" y="2"/>
                  </a:cubicBezTo>
                  <a:cubicBezTo>
                    <a:pt x="1" y="3"/>
                    <a:pt x="0" y="7"/>
                    <a:pt x="1" y="9"/>
                  </a:cubicBezTo>
                  <a:cubicBezTo>
                    <a:pt x="10" y="23"/>
                    <a:pt x="10" y="23"/>
                    <a:pt x="10" y="23"/>
                  </a:cubicBezTo>
                  <a:cubicBezTo>
                    <a:pt x="11" y="25"/>
                    <a:pt x="12" y="26"/>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nvGrpSpPr>
            <p:cNvPr id="1146" name="Group 1145"/>
            <p:cNvGrpSpPr/>
            <p:nvPr/>
          </p:nvGrpSpPr>
          <p:grpSpPr>
            <a:xfrm>
              <a:off x="5761038" y="7675563"/>
              <a:ext cx="785812" cy="584200"/>
              <a:chOff x="5761038" y="7675563"/>
              <a:chExt cx="785812" cy="584200"/>
            </a:xfrm>
            <a:grpFill/>
          </p:grpSpPr>
          <p:sp>
            <p:nvSpPr>
              <p:cNvPr id="9" name="Freeform 206"/>
              <p:cNvSpPr>
                <a:spLocks/>
              </p:cNvSpPr>
              <p:nvPr/>
            </p:nvSpPr>
            <p:spPr bwMode="auto">
              <a:xfrm>
                <a:off x="5810250" y="7813676"/>
                <a:ext cx="82550" cy="61913"/>
              </a:xfrm>
              <a:custGeom>
                <a:avLst/>
                <a:gdLst>
                  <a:gd name="T0" fmla="*/ 23 w 27"/>
                  <a:gd name="T1" fmla="*/ 10 h 20"/>
                  <a:gd name="T2" fmla="*/ 9 w 27"/>
                  <a:gd name="T3" fmla="*/ 2 h 20"/>
                  <a:gd name="T4" fmla="*/ 1 w 27"/>
                  <a:gd name="T5" fmla="*/ 4 h 20"/>
                  <a:gd name="T6" fmla="*/ 3 w 27"/>
                  <a:gd name="T7" fmla="*/ 11 h 20"/>
                  <a:gd name="T8" fmla="*/ 18 w 27"/>
                  <a:gd name="T9" fmla="*/ 19 h 20"/>
                  <a:gd name="T10" fmla="*/ 20 w 27"/>
                  <a:gd name="T11" fmla="*/ 20 h 20"/>
                  <a:gd name="T12" fmla="*/ 25 w 27"/>
                  <a:gd name="T13" fmla="*/ 17 h 20"/>
                  <a:gd name="T14" fmla="*/ 23 w 27"/>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23" y="10"/>
                    </a:moveTo>
                    <a:cubicBezTo>
                      <a:pt x="9" y="2"/>
                      <a:pt x="9" y="2"/>
                      <a:pt x="9" y="2"/>
                    </a:cubicBezTo>
                    <a:cubicBezTo>
                      <a:pt x="6" y="0"/>
                      <a:pt x="3" y="1"/>
                      <a:pt x="1" y="4"/>
                    </a:cubicBezTo>
                    <a:cubicBezTo>
                      <a:pt x="0" y="6"/>
                      <a:pt x="1" y="10"/>
                      <a:pt x="3" y="11"/>
                    </a:cubicBezTo>
                    <a:cubicBezTo>
                      <a:pt x="18" y="19"/>
                      <a:pt x="18" y="19"/>
                      <a:pt x="18" y="19"/>
                    </a:cubicBezTo>
                    <a:cubicBezTo>
                      <a:pt x="18" y="20"/>
                      <a:pt x="19" y="20"/>
                      <a:pt x="20" y="20"/>
                    </a:cubicBezTo>
                    <a:cubicBezTo>
                      <a:pt x="22" y="20"/>
                      <a:pt x="24" y="19"/>
                      <a:pt x="25" y="17"/>
                    </a:cubicBezTo>
                    <a:cubicBezTo>
                      <a:pt x="27" y="15"/>
                      <a:pt x="26" y="11"/>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 name="Freeform 207"/>
              <p:cNvSpPr>
                <a:spLocks/>
              </p:cNvSpPr>
              <p:nvPr/>
            </p:nvSpPr>
            <p:spPr bwMode="auto">
              <a:xfrm>
                <a:off x="5761038" y="8004176"/>
                <a:ext cx="85725" cy="33338"/>
              </a:xfrm>
              <a:custGeom>
                <a:avLst/>
                <a:gdLst>
                  <a:gd name="T0" fmla="*/ 28 w 28"/>
                  <a:gd name="T1" fmla="*/ 6 h 11"/>
                  <a:gd name="T2" fmla="*/ 22 w 28"/>
                  <a:gd name="T3" fmla="*/ 0 h 11"/>
                  <a:gd name="T4" fmla="*/ 6 w 28"/>
                  <a:gd name="T5" fmla="*/ 0 h 11"/>
                  <a:gd name="T6" fmla="*/ 0 w 28"/>
                  <a:gd name="T7" fmla="*/ 6 h 11"/>
                  <a:gd name="T8" fmla="*/ 6 w 28"/>
                  <a:gd name="T9" fmla="*/ 11 h 11"/>
                  <a:gd name="T10" fmla="*/ 22 w 28"/>
                  <a:gd name="T11" fmla="*/ 11 h 11"/>
                  <a:gd name="T12" fmla="*/ 28 w 28"/>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8" y="6"/>
                    </a:moveTo>
                    <a:cubicBezTo>
                      <a:pt x="28" y="3"/>
                      <a:pt x="25" y="0"/>
                      <a:pt x="22" y="0"/>
                    </a:cubicBezTo>
                    <a:cubicBezTo>
                      <a:pt x="6" y="0"/>
                      <a:pt x="6" y="0"/>
                      <a:pt x="6" y="0"/>
                    </a:cubicBezTo>
                    <a:cubicBezTo>
                      <a:pt x="3" y="0"/>
                      <a:pt x="0" y="3"/>
                      <a:pt x="0" y="6"/>
                    </a:cubicBezTo>
                    <a:cubicBezTo>
                      <a:pt x="0" y="9"/>
                      <a:pt x="3" y="11"/>
                      <a:pt x="6" y="11"/>
                    </a:cubicBezTo>
                    <a:cubicBezTo>
                      <a:pt x="22" y="11"/>
                      <a:pt x="22" y="11"/>
                      <a:pt x="22" y="11"/>
                    </a:cubicBezTo>
                    <a:cubicBezTo>
                      <a:pt x="25" y="11"/>
                      <a:pt x="28" y="9"/>
                      <a:pt x="2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1" name="Freeform 208"/>
              <p:cNvSpPr>
                <a:spLocks/>
              </p:cNvSpPr>
              <p:nvPr/>
            </p:nvSpPr>
            <p:spPr bwMode="auto">
              <a:xfrm>
                <a:off x="5810250" y="8167688"/>
                <a:ext cx="82550" cy="58738"/>
              </a:xfrm>
              <a:custGeom>
                <a:avLst/>
                <a:gdLst>
                  <a:gd name="T0" fmla="*/ 6 w 27"/>
                  <a:gd name="T1" fmla="*/ 19 h 19"/>
                  <a:gd name="T2" fmla="*/ 9 w 27"/>
                  <a:gd name="T3" fmla="*/ 19 h 19"/>
                  <a:gd name="T4" fmla="*/ 23 w 27"/>
                  <a:gd name="T5" fmla="*/ 11 h 19"/>
                  <a:gd name="T6" fmla="*/ 25 w 27"/>
                  <a:gd name="T7" fmla="*/ 3 h 19"/>
                  <a:gd name="T8" fmla="*/ 18 w 27"/>
                  <a:gd name="T9" fmla="*/ 1 h 19"/>
                  <a:gd name="T10" fmla="*/ 3 w 27"/>
                  <a:gd name="T11" fmla="*/ 9 h 19"/>
                  <a:gd name="T12" fmla="*/ 1 w 27"/>
                  <a:gd name="T13" fmla="*/ 17 h 19"/>
                  <a:gd name="T14" fmla="*/ 6 w 2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6" y="19"/>
                    </a:moveTo>
                    <a:cubicBezTo>
                      <a:pt x="7" y="19"/>
                      <a:pt x="8" y="19"/>
                      <a:pt x="9" y="19"/>
                    </a:cubicBezTo>
                    <a:cubicBezTo>
                      <a:pt x="23" y="11"/>
                      <a:pt x="23" y="11"/>
                      <a:pt x="23" y="11"/>
                    </a:cubicBezTo>
                    <a:cubicBezTo>
                      <a:pt x="26" y="9"/>
                      <a:pt x="27" y="6"/>
                      <a:pt x="25" y="3"/>
                    </a:cubicBezTo>
                    <a:cubicBezTo>
                      <a:pt x="24" y="0"/>
                      <a:pt x="20" y="0"/>
                      <a:pt x="18" y="1"/>
                    </a:cubicBezTo>
                    <a:cubicBezTo>
                      <a:pt x="3" y="9"/>
                      <a:pt x="3" y="9"/>
                      <a:pt x="3" y="9"/>
                    </a:cubicBezTo>
                    <a:cubicBezTo>
                      <a:pt x="1" y="11"/>
                      <a:pt x="0" y="14"/>
                      <a:pt x="1" y="17"/>
                    </a:cubicBezTo>
                    <a:cubicBezTo>
                      <a:pt x="2" y="18"/>
                      <a:pt x="4"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2" name="Freeform 209"/>
              <p:cNvSpPr>
                <a:spLocks/>
              </p:cNvSpPr>
              <p:nvPr/>
            </p:nvSpPr>
            <p:spPr bwMode="auto">
              <a:xfrm>
                <a:off x="6418263" y="8167688"/>
                <a:ext cx="82550" cy="58738"/>
              </a:xfrm>
              <a:custGeom>
                <a:avLst/>
                <a:gdLst>
                  <a:gd name="T0" fmla="*/ 4 w 27"/>
                  <a:gd name="T1" fmla="*/ 11 h 19"/>
                  <a:gd name="T2" fmla="*/ 18 w 27"/>
                  <a:gd name="T3" fmla="*/ 19 h 19"/>
                  <a:gd name="T4" fmla="*/ 21 w 27"/>
                  <a:gd name="T5" fmla="*/ 19 h 19"/>
                  <a:gd name="T6" fmla="*/ 25 w 27"/>
                  <a:gd name="T7" fmla="*/ 17 h 19"/>
                  <a:gd name="T8" fmla="*/ 23 w 27"/>
                  <a:gd name="T9" fmla="*/ 9 h 19"/>
                  <a:gd name="T10" fmla="*/ 9 w 27"/>
                  <a:gd name="T11" fmla="*/ 1 h 19"/>
                  <a:gd name="T12" fmla="*/ 2 w 27"/>
                  <a:gd name="T13" fmla="*/ 3 h 19"/>
                  <a:gd name="T14" fmla="*/ 4 w 27"/>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4" y="11"/>
                    </a:moveTo>
                    <a:cubicBezTo>
                      <a:pt x="18" y="19"/>
                      <a:pt x="18" y="19"/>
                      <a:pt x="18" y="19"/>
                    </a:cubicBezTo>
                    <a:cubicBezTo>
                      <a:pt x="19" y="19"/>
                      <a:pt x="20" y="19"/>
                      <a:pt x="21" y="19"/>
                    </a:cubicBezTo>
                    <a:cubicBezTo>
                      <a:pt x="22" y="19"/>
                      <a:pt x="24" y="18"/>
                      <a:pt x="25" y="17"/>
                    </a:cubicBezTo>
                    <a:cubicBezTo>
                      <a:pt x="27" y="14"/>
                      <a:pt x="26" y="11"/>
                      <a:pt x="23" y="9"/>
                    </a:cubicBezTo>
                    <a:cubicBezTo>
                      <a:pt x="9" y="1"/>
                      <a:pt x="9" y="1"/>
                      <a:pt x="9" y="1"/>
                    </a:cubicBezTo>
                    <a:cubicBezTo>
                      <a:pt x="7" y="0"/>
                      <a:pt x="3" y="0"/>
                      <a:pt x="2" y="3"/>
                    </a:cubicBezTo>
                    <a:cubicBezTo>
                      <a:pt x="0" y="6"/>
                      <a:pt x="1" y="9"/>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3" name="Freeform 210"/>
              <p:cNvSpPr>
                <a:spLocks/>
              </p:cNvSpPr>
              <p:nvPr/>
            </p:nvSpPr>
            <p:spPr bwMode="auto">
              <a:xfrm>
                <a:off x="6464300" y="8004176"/>
                <a:ext cx="82550" cy="33338"/>
              </a:xfrm>
              <a:custGeom>
                <a:avLst/>
                <a:gdLst>
                  <a:gd name="T0" fmla="*/ 27 w 27"/>
                  <a:gd name="T1" fmla="*/ 6 h 11"/>
                  <a:gd name="T2" fmla="*/ 22 w 27"/>
                  <a:gd name="T3" fmla="*/ 0 h 11"/>
                  <a:gd name="T4" fmla="*/ 6 w 27"/>
                  <a:gd name="T5" fmla="*/ 0 h 11"/>
                  <a:gd name="T6" fmla="*/ 0 w 27"/>
                  <a:gd name="T7" fmla="*/ 6 h 11"/>
                  <a:gd name="T8" fmla="*/ 6 w 27"/>
                  <a:gd name="T9" fmla="*/ 11 h 11"/>
                  <a:gd name="T10" fmla="*/ 22 w 27"/>
                  <a:gd name="T11" fmla="*/ 11 h 11"/>
                  <a:gd name="T12" fmla="*/ 27 w 27"/>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27" h="11">
                    <a:moveTo>
                      <a:pt x="27" y="6"/>
                    </a:moveTo>
                    <a:cubicBezTo>
                      <a:pt x="27" y="3"/>
                      <a:pt x="25" y="0"/>
                      <a:pt x="22" y="0"/>
                    </a:cubicBezTo>
                    <a:cubicBezTo>
                      <a:pt x="6" y="0"/>
                      <a:pt x="6" y="0"/>
                      <a:pt x="6" y="0"/>
                    </a:cubicBezTo>
                    <a:cubicBezTo>
                      <a:pt x="3" y="0"/>
                      <a:pt x="0" y="3"/>
                      <a:pt x="0" y="6"/>
                    </a:cubicBezTo>
                    <a:cubicBezTo>
                      <a:pt x="0" y="9"/>
                      <a:pt x="3" y="11"/>
                      <a:pt x="6" y="11"/>
                    </a:cubicBezTo>
                    <a:cubicBezTo>
                      <a:pt x="22" y="11"/>
                      <a:pt x="22" y="11"/>
                      <a:pt x="22" y="11"/>
                    </a:cubicBezTo>
                    <a:cubicBezTo>
                      <a:pt x="25" y="11"/>
                      <a:pt x="27" y="9"/>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4" name="Freeform 211"/>
              <p:cNvSpPr>
                <a:spLocks/>
              </p:cNvSpPr>
              <p:nvPr/>
            </p:nvSpPr>
            <p:spPr bwMode="auto">
              <a:xfrm>
                <a:off x="6418263" y="7813676"/>
                <a:ext cx="82550" cy="61913"/>
              </a:xfrm>
              <a:custGeom>
                <a:avLst/>
                <a:gdLst>
                  <a:gd name="T0" fmla="*/ 18 w 27"/>
                  <a:gd name="T1" fmla="*/ 2 h 20"/>
                  <a:gd name="T2" fmla="*/ 4 w 27"/>
                  <a:gd name="T3" fmla="*/ 10 h 20"/>
                  <a:gd name="T4" fmla="*/ 2 w 27"/>
                  <a:gd name="T5" fmla="*/ 17 h 20"/>
                  <a:gd name="T6" fmla="*/ 6 w 27"/>
                  <a:gd name="T7" fmla="*/ 20 h 20"/>
                  <a:gd name="T8" fmla="*/ 9 w 27"/>
                  <a:gd name="T9" fmla="*/ 19 h 20"/>
                  <a:gd name="T10" fmla="*/ 23 w 27"/>
                  <a:gd name="T11" fmla="*/ 11 h 20"/>
                  <a:gd name="T12" fmla="*/ 25 w 27"/>
                  <a:gd name="T13" fmla="*/ 4 h 20"/>
                  <a:gd name="T14" fmla="*/ 18 w 27"/>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18" y="2"/>
                    </a:moveTo>
                    <a:cubicBezTo>
                      <a:pt x="4" y="10"/>
                      <a:pt x="4" y="10"/>
                      <a:pt x="4" y="10"/>
                    </a:cubicBezTo>
                    <a:cubicBezTo>
                      <a:pt x="1" y="11"/>
                      <a:pt x="0" y="15"/>
                      <a:pt x="2" y="17"/>
                    </a:cubicBezTo>
                    <a:cubicBezTo>
                      <a:pt x="3" y="19"/>
                      <a:pt x="5" y="20"/>
                      <a:pt x="6" y="20"/>
                    </a:cubicBezTo>
                    <a:cubicBezTo>
                      <a:pt x="7" y="20"/>
                      <a:pt x="8" y="20"/>
                      <a:pt x="9" y="19"/>
                    </a:cubicBezTo>
                    <a:cubicBezTo>
                      <a:pt x="23" y="11"/>
                      <a:pt x="23" y="11"/>
                      <a:pt x="23" y="11"/>
                    </a:cubicBezTo>
                    <a:cubicBezTo>
                      <a:pt x="26" y="10"/>
                      <a:pt x="27" y="6"/>
                      <a:pt x="25" y="4"/>
                    </a:cubicBezTo>
                    <a:cubicBezTo>
                      <a:pt x="24" y="1"/>
                      <a:pt x="20"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5" name="Freeform 212"/>
              <p:cNvSpPr>
                <a:spLocks/>
              </p:cNvSpPr>
              <p:nvPr/>
            </p:nvSpPr>
            <p:spPr bwMode="auto">
              <a:xfrm>
                <a:off x="6297613" y="7675563"/>
                <a:ext cx="65087" cy="79375"/>
              </a:xfrm>
              <a:custGeom>
                <a:avLst/>
                <a:gdLst>
                  <a:gd name="T0" fmla="*/ 7 w 21"/>
                  <a:gd name="T1" fmla="*/ 26 h 26"/>
                  <a:gd name="T2" fmla="*/ 11 w 21"/>
                  <a:gd name="T3" fmla="*/ 23 h 26"/>
                  <a:gd name="T4" fmla="*/ 19 w 21"/>
                  <a:gd name="T5" fmla="*/ 9 h 26"/>
                  <a:gd name="T6" fmla="*/ 17 w 21"/>
                  <a:gd name="T7" fmla="*/ 2 h 26"/>
                  <a:gd name="T8" fmla="*/ 10 w 21"/>
                  <a:gd name="T9" fmla="*/ 4 h 26"/>
                  <a:gd name="T10" fmla="*/ 2 w 21"/>
                  <a:gd name="T11" fmla="*/ 18 h 26"/>
                  <a:gd name="T12" fmla="*/ 4 w 21"/>
                  <a:gd name="T13" fmla="*/ 25 h 26"/>
                  <a:gd name="T14" fmla="*/ 7 w 2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6">
                    <a:moveTo>
                      <a:pt x="7" y="26"/>
                    </a:moveTo>
                    <a:cubicBezTo>
                      <a:pt x="8" y="26"/>
                      <a:pt x="10" y="25"/>
                      <a:pt x="11" y="23"/>
                    </a:cubicBezTo>
                    <a:cubicBezTo>
                      <a:pt x="19" y="9"/>
                      <a:pt x="19" y="9"/>
                      <a:pt x="19" y="9"/>
                    </a:cubicBezTo>
                    <a:cubicBezTo>
                      <a:pt x="21" y="7"/>
                      <a:pt x="20" y="3"/>
                      <a:pt x="17" y="2"/>
                    </a:cubicBezTo>
                    <a:cubicBezTo>
                      <a:pt x="15" y="0"/>
                      <a:pt x="12" y="1"/>
                      <a:pt x="10" y="4"/>
                    </a:cubicBezTo>
                    <a:cubicBezTo>
                      <a:pt x="2" y="18"/>
                      <a:pt x="2" y="18"/>
                      <a:pt x="2" y="18"/>
                    </a:cubicBezTo>
                    <a:cubicBezTo>
                      <a:pt x="0" y="20"/>
                      <a:pt x="1" y="24"/>
                      <a:pt x="4" y="25"/>
                    </a:cubicBezTo>
                    <a:cubicBezTo>
                      <a:pt x="5" y="26"/>
                      <a:pt x="6"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6" name="Freeform 213"/>
              <p:cNvSpPr>
                <a:spLocks/>
              </p:cNvSpPr>
              <p:nvPr/>
            </p:nvSpPr>
            <p:spPr bwMode="auto">
              <a:xfrm>
                <a:off x="6113463" y="7881938"/>
                <a:ext cx="84137" cy="260350"/>
              </a:xfrm>
              <a:custGeom>
                <a:avLst/>
                <a:gdLst>
                  <a:gd name="T0" fmla="*/ 6 w 27"/>
                  <a:gd name="T1" fmla="*/ 79 h 85"/>
                  <a:gd name="T2" fmla="*/ 13 w 27"/>
                  <a:gd name="T3" fmla="*/ 85 h 85"/>
                  <a:gd name="T4" fmla="*/ 21 w 27"/>
                  <a:gd name="T5" fmla="*/ 79 h 85"/>
                  <a:gd name="T6" fmla="*/ 26 w 27"/>
                  <a:gd name="T7" fmla="*/ 40 h 85"/>
                  <a:gd name="T8" fmla="*/ 27 w 27"/>
                  <a:gd name="T9" fmla="*/ 32 h 85"/>
                  <a:gd name="T10" fmla="*/ 27 w 27"/>
                  <a:gd name="T11" fmla="*/ 13 h 85"/>
                  <a:gd name="T12" fmla="*/ 13 w 27"/>
                  <a:gd name="T13" fmla="*/ 0 h 85"/>
                  <a:gd name="T14" fmla="*/ 0 w 27"/>
                  <a:gd name="T15" fmla="*/ 13 h 85"/>
                  <a:gd name="T16" fmla="*/ 0 w 27"/>
                  <a:gd name="T17" fmla="*/ 32 h 85"/>
                  <a:gd name="T18" fmla="*/ 1 w 27"/>
                  <a:gd name="T19" fmla="*/ 40 h 85"/>
                  <a:gd name="T20" fmla="*/ 6 w 27"/>
                  <a:gd name="T21"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5">
                    <a:moveTo>
                      <a:pt x="6" y="79"/>
                    </a:moveTo>
                    <a:cubicBezTo>
                      <a:pt x="7" y="83"/>
                      <a:pt x="9" y="85"/>
                      <a:pt x="13" y="85"/>
                    </a:cubicBezTo>
                    <a:cubicBezTo>
                      <a:pt x="18" y="85"/>
                      <a:pt x="20" y="83"/>
                      <a:pt x="21" y="79"/>
                    </a:cubicBezTo>
                    <a:cubicBezTo>
                      <a:pt x="26" y="40"/>
                      <a:pt x="26" y="40"/>
                      <a:pt x="26" y="40"/>
                    </a:cubicBezTo>
                    <a:cubicBezTo>
                      <a:pt x="26" y="37"/>
                      <a:pt x="27" y="34"/>
                      <a:pt x="27" y="32"/>
                    </a:cubicBezTo>
                    <a:cubicBezTo>
                      <a:pt x="27" y="13"/>
                      <a:pt x="27" y="13"/>
                      <a:pt x="27" y="13"/>
                    </a:cubicBezTo>
                    <a:cubicBezTo>
                      <a:pt x="27" y="4"/>
                      <a:pt x="22" y="0"/>
                      <a:pt x="13" y="0"/>
                    </a:cubicBezTo>
                    <a:cubicBezTo>
                      <a:pt x="5" y="0"/>
                      <a:pt x="0" y="4"/>
                      <a:pt x="0" y="13"/>
                    </a:cubicBezTo>
                    <a:cubicBezTo>
                      <a:pt x="0" y="32"/>
                      <a:pt x="0" y="32"/>
                      <a:pt x="0" y="32"/>
                    </a:cubicBezTo>
                    <a:cubicBezTo>
                      <a:pt x="0" y="34"/>
                      <a:pt x="1" y="37"/>
                      <a:pt x="1" y="40"/>
                    </a:cubicBezTo>
                    <a:lnTo>
                      <a:pt x="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7" name="Oval 214"/>
              <p:cNvSpPr>
                <a:spLocks noChangeArrowheads="1"/>
              </p:cNvSpPr>
              <p:nvPr/>
            </p:nvSpPr>
            <p:spPr bwMode="auto">
              <a:xfrm>
                <a:off x="6113463" y="8174038"/>
                <a:ext cx="84137"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grpSp>
        <p:nvGrpSpPr>
          <p:cNvPr id="1179" name="Group 1178"/>
          <p:cNvGrpSpPr/>
          <p:nvPr/>
        </p:nvGrpSpPr>
        <p:grpSpPr>
          <a:xfrm>
            <a:off x="7585856" y="3762406"/>
            <a:ext cx="476521" cy="422401"/>
            <a:chOff x="15557500" y="7553326"/>
            <a:chExt cx="1146175" cy="1016000"/>
          </a:xfrm>
          <a:solidFill>
            <a:srgbClr val="002B4E"/>
          </a:solidFill>
        </p:grpSpPr>
        <p:sp>
          <p:nvSpPr>
            <p:cNvPr id="18" name="Freeform 215"/>
            <p:cNvSpPr>
              <a:spLocks/>
            </p:cNvSpPr>
            <p:nvPr/>
          </p:nvSpPr>
          <p:spPr bwMode="auto">
            <a:xfrm>
              <a:off x="15557500" y="7553326"/>
              <a:ext cx="498475" cy="236538"/>
            </a:xfrm>
            <a:custGeom>
              <a:avLst/>
              <a:gdLst>
                <a:gd name="T0" fmla="*/ 89 w 162"/>
                <a:gd name="T1" fmla="*/ 68 h 77"/>
                <a:gd name="T2" fmla="*/ 162 w 162"/>
                <a:gd name="T3" fmla="*/ 77 h 77"/>
                <a:gd name="T4" fmla="*/ 162 w 162"/>
                <a:gd name="T5" fmla="*/ 60 h 77"/>
                <a:gd name="T6" fmla="*/ 123 w 162"/>
                <a:gd name="T7" fmla="*/ 17 h 77"/>
                <a:gd name="T8" fmla="*/ 61 w 162"/>
                <a:gd name="T9" fmla="*/ 3 h 77"/>
                <a:gd name="T10" fmla="*/ 3 w 162"/>
                <a:gd name="T11" fmla="*/ 3 h 77"/>
                <a:gd name="T12" fmla="*/ 0 w 162"/>
                <a:gd name="T13" fmla="*/ 5 h 77"/>
                <a:gd name="T14" fmla="*/ 0 w 162"/>
                <a:gd name="T15" fmla="*/ 5 h 77"/>
                <a:gd name="T16" fmla="*/ 0 w 162"/>
                <a:gd name="T17" fmla="*/ 6 h 77"/>
                <a:gd name="T18" fmla="*/ 89 w 162"/>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77">
                  <a:moveTo>
                    <a:pt x="89" y="68"/>
                  </a:moveTo>
                  <a:cubicBezTo>
                    <a:pt x="134" y="71"/>
                    <a:pt x="153" y="74"/>
                    <a:pt x="162" y="77"/>
                  </a:cubicBezTo>
                  <a:cubicBezTo>
                    <a:pt x="162" y="60"/>
                    <a:pt x="162" y="60"/>
                    <a:pt x="162" y="60"/>
                  </a:cubicBezTo>
                  <a:cubicBezTo>
                    <a:pt x="148" y="46"/>
                    <a:pt x="139" y="28"/>
                    <a:pt x="123" y="17"/>
                  </a:cubicBezTo>
                  <a:cubicBezTo>
                    <a:pt x="105" y="4"/>
                    <a:pt x="83" y="0"/>
                    <a:pt x="61" y="3"/>
                  </a:cubicBezTo>
                  <a:cubicBezTo>
                    <a:pt x="42" y="6"/>
                    <a:pt x="21" y="10"/>
                    <a:pt x="3" y="3"/>
                  </a:cubicBezTo>
                  <a:cubicBezTo>
                    <a:pt x="1" y="3"/>
                    <a:pt x="0" y="4"/>
                    <a:pt x="0" y="5"/>
                  </a:cubicBezTo>
                  <a:cubicBezTo>
                    <a:pt x="0" y="5"/>
                    <a:pt x="0" y="5"/>
                    <a:pt x="0" y="5"/>
                  </a:cubicBezTo>
                  <a:cubicBezTo>
                    <a:pt x="0" y="6"/>
                    <a:pt x="0" y="6"/>
                    <a:pt x="0" y="6"/>
                  </a:cubicBezTo>
                  <a:cubicBezTo>
                    <a:pt x="6" y="20"/>
                    <a:pt x="28" y="63"/>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9" name="Freeform 216"/>
            <p:cNvSpPr>
              <a:spLocks/>
            </p:cNvSpPr>
            <p:nvPr/>
          </p:nvSpPr>
          <p:spPr bwMode="auto">
            <a:xfrm>
              <a:off x="16203613" y="7553326"/>
              <a:ext cx="500062" cy="236538"/>
            </a:xfrm>
            <a:custGeom>
              <a:avLst/>
              <a:gdLst>
                <a:gd name="T0" fmla="*/ 159 w 163"/>
                <a:gd name="T1" fmla="*/ 3 h 77"/>
                <a:gd name="T2" fmla="*/ 101 w 163"/>
                <a:gd name="T3" fmla="*/ 3 h 77"/>
                <a:gd name="T4" fmla="*/ 39 w 163"/>
                <a:gd name="T5" fmla="*/ 17 h 77"/>
                <a:gd name="T6" fmla="*/ 0 w 163"/>
                <a:gd name="T7" fmla="*/ 60 h 77"/>
                <a:gd name="T8" fmla="*/ 0 w 163"/>
                <a:gd name="T9" fmla="*/ 77 h 77"/>
                <a:gd name="T10" fmla="*/ 73 w 163"/>
                <a:gd name="T11" fmla="*/ 68 h 77"/>
                <a:gd name="T12" fmla="*/ 162 w 163"/>
                <a:gd name="T13" fmla="*/ 6 h 77"/>
                <a:gd name="T14" fmla="*/ 159 w 163"/>
                <a:gd name="T15" fmla="*/ 3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77">
                  <a:moveTo>
                    <a:pt x="159" y="3"/>
                  </a:moveTo>
                  <a:cubicBezTo>
                    <a:pt x="141" y="10"/>
                    <a:pt x="120" y="6"/>
                    <a:pt x="101" y="3"/>
                  </a:cubicBezTo>
                  <a:cubicBezTo>
                    <a:pt x="79" y="0"/>
                    <a:pt x="57" y="4"/>
                    <a:pt x="39" y="17"/>
                  </a:cubicBezTo>
                  <a:cubicBezTo>
                    <a:pt x="23" y="28"/>
                    <a:pt x="14" y="46"/>
                    <a:pt x="0" y="60"/>
                  </a:cubicBezTo>
                  <a:cubicBezTo>
                    <a:pt x="0" y="77"/>
                    <a:pt x="0" y="77"/>
                    <a:pt x="0" y="77"/>
                  </a:cubicBezTo>
                  <a:cubicBezTo>
                    <a:pt x="9" y="74"/>
                    <a:pt x="28" y="71"/>
                    <a:pt x="73" y="68"/>
                  </a:cubicBezTo>
                  <a:cubicBezTo>
                    <a:pt x="134" y="63"/>
                    <a:pt x="156" y="20"/>
                    <a:pt x="162" y="6"/>
                  </a:cubicBezTo>
                  <a:cubicBezTo>
                    <a:pt x="163" y="4"/>
                    <a:pt x="161" y="3"/>
                    <a:pt x="15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0" name="Freeform 217"/>
            <p:cNvSpPr>
              <a:spLocks noEditPoints="1"/>
            </p:cNvSpPr>
            <p:nvPr/>
          </p:nvSpPr>
          <p:spPr bwMode="auto">
            <a:xfrm>
              <a:off x="15878175" y="7558088"/>
              <a:ext cx="503237" cy="1011238"/>
            </a:xfrm>
            <a:custGeom>
              <a:avLst/>
              <a:gdLst>
                <a:gd name="T0" fmla="*/ 58 w 164"/>
                <a:gd name="T1" fmla="*/ 18 h 329"/>
                <a:gd name="T2" fmla="*/ 58 w 164"/>
                <a:gd name="T3" fmla="*/ 30 h 329"/>
                <a:gd name="T4" fmla="*/ 72 w 164"/>
                <a:gd name="T5" fmla="*/ 46 h 329"/>
                <a:gd name="T6" fmla="*/ 58 w 164"/>
                <a:gd name="T7" fmla="*/ 124 h 329"/>
                <a:gd name="T8" fmla="*/ 49 w 164"/>
                <a:gd name="T9" fmla="*/ 109 h 329"/>
                <a:gd name="T10" fmla="*/ 58 w 164"/>
                <a:gd name="T11" fmla="*/ 99 h 329"/>
                <a:gd name="T12" fmla="*/ 58 w 164"/>
                <a:gd name="T13" fmla="*/ 87 h 329"/>
                <a:gd name="T14" fmla="*/ 10 w 164"/>
                <a:gd name="T15" fmla="*/ 81 h 329"/>
                <a:gd name="T16" fmla="*/ 0 w 164"/>
                <a:gd name="T17" fmla="*/ 121 h 329"/>
                <a:gd name="T18" fmla="*/ 51 w 164"/>
                <a:gd name="T19" fmla="*/ 149 h 329"/>
                <a:gd name="T20" fmla="*/ 19 w 164"/>
                <a:gd name="T21" fmla="*/ 174 h 329"/>
                <a:gd name="T22" fmla="*/ 24 w 164"/>
                <a:gd name="T23" fmla="*/ 186 h 329"/>
                <a:gd name="T24" fmla="*/ 34 w 164"/>
                <a:gd name="T25" fmla="*/ 210 h 329"/>
                <a:gd name="T26" fmla="*/ 29 w 164"/>
                <a:gd name="T27" fmla="*/ 223 h 329"/>
                <a:gd name="T28" fmla="*/ 54 w 164"/>
                <a:gd name="T29" fmla="*/ 241 h 329"/>
                <a:gd name="T30" fmla="*/ 32 w 164"/>
                <a:gd name="T31" fmla="*/ 261 h 329"/>
                <a:gd name="T32" fmla="*/ 38 w 164"/>
                <a:gd name="T33" fmla="*/ 275 h 329"/>
                <a:gd name="T34" fmla="*/ 48 w 164"/>
                <a:gd name="T35" fmla="*/ 289 h 329"/>
                <a:gd name="T36" fmla="*/ 50 w 164"/>
                <a:gd name="T37" fmla="*/ 304 h 329"/>
                <a:gd name="T38" fmla="*/ 58 w 164"/>
                <a:gd name="T39" fmla="*/ 305 h 329"/>
                <a:gd name="T40" fmla="*/ 65 w 164"/>
                <a:gd name="T41" fmla="*/ 302 h 329"/>
                <a:gd name="T42" fmla="*/ 72 w 164"/>
                <a:gd name="T43" fmla="*/ 320 h 329"/>
                <a:gd name="T44" fmla="*/ 83 w 164"/>
                <a:gd name="T45" fmla="*/ 329 h 329"/>
                <a:gd name="T46" fmla="*/ 91 w 164"/>
                <a:gd name="T47" fmla="*/ 298 h 329"/>
                <a:gd name="T48" fmla="*/ 104 w 164"/>
                <a:gd name="T49" fmla="*/ 304 h 329"/>
                <a:gd name="T50" fmla="*/ 112 w 164"/>
                <a:gd name="T51" fmla="*/ 305 h 329"/>
                <a:gd name="T52" fmla="*/ 119 w 164"/>
                <a:gd name="T53" fmla="*/ 296 h 329"/>
                <a:gd name="T54" fmla="*/ 109 w 164"/>
                <a:gd name="T55" fmla="*/ 282 h 329"/>
                <a:gd name="T56" fmla="*/ 132 w 164"/>
                <a:gd name="T57" fmla="*/ 267 h 329"/>
                <a:gd name="T58" fmla="*/ 128 w 164"/>
                <a:gd name="T59" fmla="*/ 253 h 329"/>
                <a:gd name="T60" fmla="*/ 130 w 164"/>
                <a:gd name="T61" fmla="*/ 231 h 329"/>
                <a:gd name="T62" fmla="*/ 135 w 164"/>
                <a:gd name="T63" fmla="*/ 218 h 329"/>
                <a:gd name="T64" fmla="*/ 111 w 164"/>
                <a:gd name="T65" fmla="*/ 200 h 329"/>
                <a:gd name="T66" fmla="*/ 145 w 164"/>
                <a:gd name="T67" fmla="*/ 178 h 329"/>
                <a:gd name="T68" fmla="*/ 141 w 164"/>
                <a:gd name="T69" fmla="*/ 166 h 329"/>
                <a:gd name="T70" fmla="*/ 158 w 164"/>
                <a:gd name="T71" fmla="*/ 129 h 329"/>
                <a:gd name="T72" fmla="*/ 164 w 164"/>
                <a:gd name="T73" fmla="*/ 90 h 329"/>
                <a:gd name="T74" fmla="*/ 115 w 164"/>
                <a:gd name="T75" fmla="*/ 81 h 329"/>
                <a:gd name="T76" fmla="*/ 106 w 164"/>
                <a:gd name="T77" fmla="*/ 90 h 329"/>
                <a:gd name="T78" fmla="*/ 106 w 164"/>
                <a:gd name="T79" fmla="*/ 102 h 329"/>
                <a:gd name="T80" fmla="*/ 138 w 164"/>
                <a:gd name="T81" fmla="*/ 109 h 329"/>
                <a:gd name="T82" fmla="*/ 91 w 164"/>
                <a:gd name="T83" fmla="*/ 131 h 329"/>
                <a:gd name="T84" fmla="*/ 99 w 164"/>
                <a:gd name="T85" fmla="*/ 42 h 329"/>
                <a:gd name="T86" fmla="*/ 106 w 164"/>
                <a:gd name="T87" fmla="*/ 24 h 329"/>
                <a:gd name="T88" fmla="*/ 103 w 164"/>
                <a:gd name="T89" fmla="*/ 11 h 329"/>
                <a:gd name="T90" fmla="*/ 61 w 164"/>
                <a:gd name="T91" fmla="*/ 11 h 329"/>
                <a:gd name="T92" fmla="*/ 58 w 164"/>
                <a:gd name="T93" fmla="*/ 262 h 329"/>
                <a:gd name="T94" fmla="*/ 72 w 164"/>
                <a:gd name="T95" fmla="*/ 269 h 329"/>
                <a:gd name="T96" fmla="*/ 58 w 164"/>
                <a:gd name="T97" fmla="*/ 220 h 329"/>
                <a:gd name="T98" fmla="*/ 72 w 164"/>
                <a:gd name="T99" fmla="*/ 228 h 329"/>
                <a:gd name="T100" fmla="*/ 53 w 164"/>
                <a:gd name="T101" fmla="*/ 175 h 329"/>
                <a:gd name="T102" fmla="*/ 72 w 164"/>
                <a:gd name="T103" fmla="*/ 185 h 329"/>
                <a:gd name="T104" fmla="*/ 111 w 164"/>
                <a:gd name="T105" fmla="*/ 175 h 329"/>
                <a:gd name="T106" fmla="*/ 91 w 164"/>
                <a:gd name="T107" fmla="*/ 165 h 329"/>
                <a:gd name="T108" fmla="*/ 106 w 164"/>
                <a:gd name="T109" fmla="*/ 220 h 329"/>
                <a:gd name="T110" fmla="*/ 91 w 164"/>
                <a:gd name="T111" fmla="*/ 213 h 329"/>
                <a:gd name="T112" fmla="*/ 106 w 164"/>
                <a:gd name="T113" fmla="*/ 262 h 329"/>
                <a:gd name="T114" fmla="*/ 91 w 164"/>
                <a:gd name="T115" fmla="*/ 25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 h="329">
                  <a:moveTo>
                    <a:pt x="61" y="11"/>
                  </a:moveTo>
                  <a:cubicBezTo>
                    <a:pt x="60" y="13"/>
                    <a:pt x="59" y="16"/>
                    <a:pt x="58" y="18"/>
                  </a:cubicBezTo>
                  <a:cubicBezTo>
                    <a:pt x="58" y="20"/>
                    <a:pt x="58" y="22"/>
                    <a:pt x="58" y="24"/>
                  </a:cubicBezTo>
                  <a:cubicBezTo>
                    <a:pt x="58" y="26"/>
                    <a:pt x="58" y="28"/>
                    <a:pt x="58" y="30"/>
                  </a:cubicBezTo>
                  <a:cubicBezTo>
                    <a:pt x="60" y="34"/>
                    <a:pt x="62" y="39"/>
                    <a:pt x="65" y="42"/>
                  </a:cubicBezTo>
                  <a:cubicBezTo>
                    <a:pt x="67" y="44"/>
                    <a:pt x="70" y="45"/>
                    <a:pt x="72" y="46"/>
                  </a:cubicBezTo>
                  <a:cubicBezTo>
                    <a:pt x="72" y="131"/>
                    <a:pt x="72" y="131"/>
                    <a:pt x="72" y="131"/>
                  </a:cubicBezTo>
                  <a:cubicBezTo>
                    <a:pt x="58" y="124"/>
                    <a:pt x="58" y="124"/>
                    <a:pt x="58" y="124"/>
                  </a:cubicBezTo>
                  <a:cubicBezTo>
                    <a:pt x="26" y="109"/>
                    <a:pt x="26" y="109"/>
                    <a:pt x="26" y="109"/>
                  </a:cubicBezTo>
                  <a:cubicBezTo>
                    <a:pt x="49" y="109"/>
                    <a:pt x="49" y="109"/>
                    <a:pt x="49" y="109"/>
                  </a:cubicBezTo>
                  <a:cubicBezTo>
                    <a:pt x="53" y="109"/>
                    <a:pt x="57" y="106"/>
                    <a:pt x="58" y="102"/>
                  </a:cubicBezTo>
                  <a:cubicBezTo>
                    <a:pt x="58" y="101"/>
                    <a:pt x="58" y="100"/>
                    <a:pt x="58" y="99"/>
                  </a:cubicBezTo>
                  <a:cubicBezTo>
                    <a:pt x="58" y="90"/>
                    <a:pt x="58" y="90"/>
                    <a:pt x="58" y="90"/>
                  </a:cubicBezTo>
                  <a:cubicBezTo>
                    <a:pt x="58" y="89"/>
                    <a:pt x="58" y="88"/>
                    <a:pt x="58" y="87"/>
                  </a:cubicBezTo>
                  <a:cubicBezTo>
                    <a:pt x="57" y="84"/>
                    <a:pt x="53" y="81"/>
                    <a:pt x="49" y="81"/>
                  </a:cubicBezTo>
                  <a:cubicBezTo>
                    <a:pt x="10" y="81"/>
                    <a:pt x="10" y="81"/>
                    <a:pt x="10" y="81"/>
                  </a:cubicBezTo>
                  <a:cubicBezTo>
                    <a:pt x="5" y="81"/>
                    <a:pt x="0" y="85"/>
                    <a:pt x="0" y="90"/>
                  </a:cubicBezTo>
                  <a:cubicBezTo>
                    <a:pt x="0" y="121"/>
                    <a:pt x="0" y="121"/>
                    <a:pt x="0" y="121"/>
                  </a:cubicBezTo>
                  <a:cubicBezTo>
                    <a:pt x="0" y="124"/>
                    <a:pt x="3" y="128"/>
                    <a:pt x="6" y="129"/>
                  </a:cubicBezTo>
                  <a:cubicBezTo>
                    <a:pt x="51" y="149"/>
                    <a:pt x="51" y="149"/>
                    <a:pt x="51" y="149"/>
                  </a:cubicBezTo>
                  <a:cubicBezTo>
                    <a:pt x="23" y="166"/>
                    <a:pt x="23" y="166"/>
                    <a:pt x="23" y="166"/>
                  </a:cubicBezTo>
                  <a:cubicBezTo>
                    <a:pt x="20" y="167"/>
                    <a:pt x="19" y="170"/>
                    <a:pt x="19" y="174"/>
                  </a:cubicBezTo>
                  <a:cubicBezTo>
                    <a:pt x="19" y="178"/>
                    <a:pt x="19" y="178"/>
                    <a:pt x="19" y="178"/>
                  </a:cubicBezTo>
                  <a:cubicBezTo>
                    <a:pt x="19" y="181"/>
                    <a:pt x="21" y="185"/>
                    <a:pt x="24" y="186"/>
                  </a:cubicBezTo>
                  <a:cubicBezTo>
                    <a:pt x="53" y="200"/>
                    <a:pt x="53" y="200"/>
                    <a:pt x="53" y="200"/>
                  </a:cubicBezTo>
                  <a:cubicBezTo>
                    <a:pt x="34" y="210"/>
                    <a:pt x="34" y="210"/>
                    <a:pt x="34" y="210"/>
                  </a:cubicBezTo>
                  <a:cubicBezTo>
                    <a:pt x="31" y="212"/>
                    <a:pt x="29" y="215"/>
                    <a:pt x="29" y="218"/>
                  </a:cubicBezTo>
                  <a:cubicBezTo>
                    <a:pt x="29" y="223"/>
                    <a:pt x="29" y="223"/>
                    <a:pt x="29" y="223"/>
                  </a:cubicBezTo>
                  <a:cubicBezTo>
                    <a:pt x="29" y="226"/>
                    <a:pt x="31" y="230"/>
                    <a:pt x="34" y="231"/>
                  </a:cubicBezTo>
                  <a:cubicBezTo>
                    <a:pt x="54" y="241"/>
                    <a:pt x="54" y="241"/>
                    <a:pt x="54" y="241"/>
                  </a:cubicBezTo>
                  <a:cubicBezTo>
                    <a:pt x="36" y="253"/>
                    <a:pt x="36" y="253"/>
                    <a:pt x="36" y="253"/>
                  </a:cubicBezTo>
                  <a:cubicBezTo>
                    <a:pt x="34" y="255"/>
                    <a:pt x="32" y="258"/>
                    <a:pt x="32" y="261"/>
                  </a:cubicBezTo>
                  <a:cubicBezTo>
                    <a:pt x="32" y="267"/>
                    <a:pt x="32" y="267"/>
                    <a:pt x="32" y="267"/>
                  </a:cubicBezTo>
                  <a:cubicBezTo>
                    <a:pt x="32" y="270"/>
                    <a:pt x="34" y="274"/>
                    <a:pt x="38" y="275"/>
                  </a:cubicBezTo>
                  <a:cubicBezTo>
                    <a:pt x="55" y="282"/>
                    <a:pt x="55" y="282"/>
                    <a:pt x="55" y="282"/>
                  </a:cubicBezTo>
                  <a:cubicBezTo>
                    <a:pt x="48" y="289"/>
                    <a:pt x="48" y="289"/>
                    <a:pt x="48" y="289"/>
                  </a:cubicBezTo>
                  <a:cubicBezTo>
                    <a:pt x="46" y="291"/>
                    <a:pt x="45" y="293"/>
                    <a:pt x="45" y="295"/>
                  </a:cubicBezTo>
                  <a:cubicBezTo>
                    <a:pt x="45" y="299"/>
                    <a:pt x="47" y="302"/>
                    <a:pt x="50" y="304"/>
                  </a:cubicBezTo>
                  <a:cubicBezTo>
                    <a:pt x="52" y="305"/>
                    <a:pt x="52" y="305"/>
                    <a:pt x="52" y="305"/>
                  </a:cubicBezTo>
                  <a:cubicBezTo>
                    <a:pt x="54" y="305"/>
                    <a:pt x="56" y="306"/>
                    <a:pt x="58" y="305"/>
                  </a:cubicBezTo>
                  <a:cubicBezTo>
                    <a:pt x="59" y="305"/>
                    <a:pt x="59" y="305"/>
                    <a:pt x="60" y="304"/>
                  </a:cubicBezTo>
                  <a:cubicBezTo>
                    <a:pt x="65" y="302"/>
                    <a:pt x="65" y="302"/>
                    <a:pt x="65" y="302"/>
                  </a:cubicBezTo>
                  <a:cubicBezTo>
                    <a:pt x="72" y="298"/>
                    <a:pt x="72" y="298"/>
                    <a:pt x="72" y="298"/>
                  </a:cubicBezTo>
                  <a:cubicBezTo>
                    <a:pt x="72" y="320"/>
                    <a:pt x="72" y="320"/>
                    <a:pt x="72" y="320"/>
                  </a:cubicBezTo>
                  <a:cubicBezTo>
                    <a:pt x="72" y="325"/>
                    <a:pt x="76" y="329"/>
                    <a:pt x="81" y="329"/>
                  </a:cubicBezTo>
                  <a:cubicBezTo>
                    <a:pt x="83" y="329"/>
                    <a:pt x="83" y="329"/>
                    <a:pt x="83" y="329"/>
                  </a:cubicBezTo>
                  <a:cubicBezTo>
                    <a:pt x="87" y="329"/>
                    <a:pt x="91" y="325"/>
                    <a:pt x="91" y="320"/>
                  </a:cubicBezTo>
                  <a:cubicBezTo>
                    <a:pt x="91" y="298"/>
                    <a:pt x="91" y="298"/>
                    <a:pt x="91" y="298"/>
                  </a:cubicBezTo>
                  <a:cubicBezTo>
                    <a:pt x="98" y="302"/>
                    <a:pt x="98" y="302"/>
                    <a:pt x="98" y="302"/>
                  </a:cubicBezTo>
                  <a:cubicBezTo>
                    <a:pt x="104" y="304"/>
                    <a:pt x="104" y="304"/>
                    <a:pt x="104" y="304"/>
                  </a:cubicBezTo>
                  <a:cubicBezTo>
                    <a:pt x="104" y="305"/>
                    <a:pt x="105" y="305"/>
                    <a:pt x="106" y="305"/>
                  </a:cubicBezTo>
                  <a:cubicBezTo>
                    <a:pt x="108" y="306"/>
                    <a:pt x="110" y="305"/>
                    <a:pt x="112" y="305"/>
                  </a:cubicBezTo>
                  <a:cubicBezTo>
                    <a:pt x="113" y="304"/>
                    <a:pt x="113" y="304"/>
                    <a:pt x="113" y="304"/>
                  </a:cubicBezTo>
                  <a:cubicBezTo>
                    <a:pt x="117" y="302"/>
                    <a:pt x="119" y="299"/>
                    <a:pt x="119" y="296"/>
                  </a:cubicBezTo>
                  <a:cubicBezTo>
                    <a:pt x="119" y="293"/>
                    <a:pt x="118" y="291"/>
                    <a:pt x="116" y="289"/>
                  </a:cubicBezTo>
                  <a:cubicBezTo>
                    <a:pt x="109" y="282"/>
                    <a:pt x="109" y="282"/>
                    <a:pt x="109" y="282"/>
                  </a:cubicBezTo>
                  <a:cubicBezTo>
                    <a:pt x="126" y="275"/>
                    <a:pt x="126" y="275"/>
                    <a:pt x="126" y="275"/>
                  </a:cubicBezTo>
                  <a:cubicBezTo>
                    <a:pt x="129" y="274"/>
                    <a:pt x="132" y="270"/>
                    <a:pt x="132" y="267"/>
                  </a:cubicBezTo>
                  <a:cubicBezTo>
                    <a:pt x="132" y="261"/>
                    <a:pt x="132" y="261"/>
                    <a:pt x="132" y="261"/>
                  </a:cubicBezTo>
                  <a:cubicBezTo>
                    <a:pt x="132" y="258"/>
                    <a:pt x="130" y="255"/>
                    <a:pt x="128" y="253"/>
                  </a:cubicBezTo>
                  <a:cubicBezTo>
                    <a:pt x="110" y="241"/>
                    <a:pt x="110" y="241"/>
                    <a:pt x="110" y="241"/>
                  </a:cubicBezTo>
                  <a:cubicBezTo>
                    <a:pt x="130" y="231"/>
                    <a:pt x="130" y="231"/>
                    <a:pt x="130" y="231"/>
                  </a:cubicBezTo>
                  <a:cubicBezTo>
                    <a:pt x="133" y="229"/>
                    <a:pt x="135" y="226"/>
                    <a:pt x="135" y="223"/>
                  </a:cubicBezTo>
                  <a:cubicBezTo>
                    <a:pt x="135" y="218"/>
                    <a:pt x="135" y="218"/>
                    <a:pt x="135" y="218"/>
                  </a:cubicBezTo>
                  <a:cubicBezTo>
                    <a:pt x="135" y="215"/>
                    <a:pt x="133" y="212"/>
                    <a:pt x="130" y="210"/>
                  </a:cubicBezTo>
                  <a:cubicBezTo>
                    <a:pt x="111" y="200"/>
                    <a:pt x="111" y="200"/>
                    <a:pt x="111" y="200"/>
                  </a:cubicBezTo>
                  <a:cubicBezTo>
                    <a:pt x="140" y="186"/>
                    <a:pt x="140" y="186"/>
                    <a:pt x="140" y="186"/>
                  </a:cubicBezTo>
                  <a:cubicBezTo>
                    <a:pt x="143" y="185"/>
                    <a:pt x="145" y="181"/>
                    <a:pt x="145" y="178"/>
                  </a:cubicBezTo>
                  <a:cubicBezTo>
                    <a:pt x="145" y="174"/>
                    <a:pt x="145" y="174"/>
                    <a:pt x="145" y="174"/>
                  </a:cubicBezTo>
                  <a:cubicBezTo>
                    <a:pt x="145" y="170"/>
                    <a:pt x="144" y="167"/>
                    <a:pt x="141" y="166"/>
                  </a:cubicBezTo>
                  <a:cubicBezTo>
                    <a:pt x="113" y="149"/>
                    <a:pt x="113" y="149"/>
                    <a:pt x="113" y="149"/>
                  </a:cubicBezTo>
                  <a:cubicBezTo>
                    <a:pt x="158" y="129"/>
                    <a:pt x="158" y="129"/>
                    <a:pt x="158" y="129"/>
                  </a:cubicBezTo>
                  <a:cubicBezTo>
                    <a:pt x="161" y="128"/>
                    <a:pt x="164" y="124"/>
                    <a:pt x="164" y="121"/>
                  </a:cubicBezTo>
                  <a:cubicBezTo>
                    <a:pt x="164" y="90"/>
                    <a:pt x="164" y="90"/>
                    <a:pt x="164" y="90"/>
                  </a:cubicBezTo>
                  <a:cubicBezTo>
                    <a:pt x="164" y="85"/>
                    <a:pt x="159" y="81"/>
                    <a:pt x="154" y="81"/>
                  </a:cubicBezTo>
                  <a:cubicBezTo>
                    <a:pt x="115" y="81"/>
                    <a:pt x="115" y="81"/>
                    <a:pt x="115" y="81"/>
                  </a:cubicBezTo>
                  <a:cubicBezTo>
                    <a:pt x="111" y="81"/>
                    <a:pt x="107" y="84"/>
                    <a:pt x="106" y="87"/>
                  </a:cubicBezTo>
                  <a:cubicBezTo>
                    <a:pt x="106" y="88"/>
                    <a:pt x="106" y="89"/>
                    <a:pt x="106" y="90"/>
                  </a:cubicBezTo>
                  <a:cubicBezTo>
                    <a:pt x="106" y="99"/>
                    <a:pt x="106" y="99"/>
                    <a:pt x="106" y="99"/>
                  </a:cubicBezTo>
                  <a:cubicBezTo>
                    <a:pt x="106" y="100"/>
                    <a:pt x="106" y="101"/>
                    <a:pt x="106" y="102"/>
                  </a:cubicBezTo>
                  <a:cubicBezTo>
                    <a:pt x="107" y="106"/>
                    <a:pt x="111" y="109"/>
                    <a:pt x="115" y="109"/>
                  </a:cubicBezTo>
                  <a:cubicBezTo>
                    <a:pt x="138" y="109"/>
                    <a:pt x="138" y="109"/>
                    <a:pt x="138" y="109"/>
                  </a:cubicBezTo>
                  <a:cubicBezTo>
                    <a:pt x="106" y="124"/>
                    <a:pt x="106" y="124"/>
                    <a:pt x="106" y="124"/>
                  </a:cubicBezTo>
                  <a:cubicBezTo>
                    <a:pt x="91" y="131"/>
                    <a:pt x="91" y="131"/>
                    <a:pt x="91" y="131"/>
                  </a:cubicBezTo>
                  <a:cubicBezTo>
                    <a:pt x="91" y="46"/>
                    <a:pt x="91" y="46"/>
                    <a:pt x="91" y="46"/>
                  </a:cubicBezTo>
                  <a:cubicBezTo>
                    <a:pt x="94" y="45"/>
                    <a:pt x="96" y="44"/>
                    <a:pt x="99" y="42"/>
                  </a:cubicBezTo>
                  <a:cubicBezTo>
                    <a:pt x="102" y="39"/>
                    <a:pt x="104" y="34"/>
                    <a:pt x="106" y="30"/>
                  </a:cubicBezTo>
                  <a:cubicBezTo>
                    <a:pt x="106" y="28"/>
                    <a:pt x="106" y="26"/>
                    <a:pt x="106" y="24"/>
                  </a:cubicBezTo>
                  <a:cubicBezTo>
                    <a:pt x="106" y="22"/>
                    <a:pt x="106" y="20"/>
                    <a:pt x="106" y="18"/>
                  </a:cubicBezTo>
                  <a:cubicBezTo>
                    <a:pt x="105" y="16"/>
                    <a:pt x="104" y="13"/>
                    <a:pt x="103" y="11"/>
                  </a:cubicBezTo>
                  <a:cubicBezTo>
                    <a:pt x="99" y="4"/>
                    <a:pt x="91" y="0"/>
                    <a:pt x="82" y="0"/>
                  </a:cubicBezTo>
                  <a:cubicBezTo>
                    <a:pt x="73" y="0"/>
                    <a:pt x="65" y="4"/>
                    <a:pt x="61" y="11"/>
                  </a:cubicBezTo>
                  <a:close/>
                  <a:moveTo>
                    <a:pt x="72" y="269"/>
                  </a:moveTo>
                  <a:cubicBezTo>
                    <a:pt x="58" y="262"/>
                    <a:pt x="58" y="262"/>
                    <a:pt x="58" y="262"/>
                  </a:cubicBezTo>
                  <a:cubicBezTo>
                    <a:pt x="72" y="254"/>
                    <a:pt x="72" y="254"/>
                    <a:pt x="72" y="254"/>
                  </a:cubicBezTo>
                  <a:lnTo>
                    <a:pt x="72" y="269"/>
                  </a:lnTo>
                  <a:close/>
                  <a:moveTo>
                    <a:pt x="72" y="228"/>
                  </a:moveTo>
                  <a:cubicBezTo>
                    <a:pt x="58" y="220"/>
                    <a:pt x="58" y="220"/>
                    <a:pt x="58" y="220"/>
                  </a:cubicBezTo>
                  <a:cubicBezTo>
                    <a:pt x="72" y="213"/>
                    <a:pt x="72" y="213"/>
                    <a:pt x="72" y="213"/>
                  </a:cubicBezTo>
                  <a:lnTo>
                    <a:pt x="72" y="228"/>
                  </a:lnTo>
                  <a:close/>
                  <a:moveTo>
                    <a:pt x="72" y="185"/>
                  </a:moveTo>
                  <a:cubicBezTo>
                    <a:pt x="53" y="175"/>
                    <a:pt x="53" y="175"/>
                    <a:pt x="53" y="175"/>
                  </a:cubicBezTo>
                  <a:cubicBezTo>
                    <a:pt x="72" y="165"/>
                    <a:pt x="72" y="165"/>
                    <a:pt x="72" y="165"/>
                  </a:cubicBezTo>
                  <a:lnTo>
                    <a:pt x="72" y="185"/>
                  </a:lnTo>
                  <a:close/>
                  <a:moveTo>
                    <a:pt x="91" y="165"/>
                  </a:moveTo>
                  <a:cubicBezTo>
                    <a:pt x="111" y="175"/>
                    <a:pt x="111" y="175"/>
                    <a:pt x="111" y="175"/>
                  </a:cubicBezTo>
                  <a:cubicBezTo>
                    <a:pt x="91" y="185"/>
                    <a:pt x="91" y="185"/>
                    <a:pt x="91" y="185"/>
                  </a:cubicBezTo>
                  <a:lnTo>
                    <a:pt x="91" y="165"/>
                  </a:lnTo>
                  <a:close/>
                  <a:moveTo>
                    <a:pt x="91" y="213"/>
                  </a:moveTo>
                  <a:cubicBezTo>
                    <a:pt x="106" y="220"/>
                    <a:pt x="106" y="220"/>
                    <a:pt x="106" y="220"/>
                  </a:cubicBezTo>
                  <a:cubicBezTo>
                    <a:pt x="91" y="228"/>
                    <a:pt x="91" y="228"/>
                    <a:pt x="91" y="228"/>
                  </a:cubicBezTo>
                  <a:lnTo>
                    <a:pt x="91" y="213"/>
                  </a:lnTo>
                  <a:close/>
                  <a:moveTo>
                    <a:pt x="91" y="254"/>
                  </a:moveTo>
                  <a:cubicBezTo>
                    <a:pt x="106" y="262"/>
                    <a:pt x="106" y="262"/>
                    <a:pt x="106" y="262"/>
                  </a:cubicBezTo>
                  <a:cubicBezTo>
                    <a:pt x="91" y="269"/>
                    <a:pt x="91" y="269"/>
                    <a:pt x="91" y="269"/>
                  </a:cubicBezTo>
                  <a:lnTo>
                    <a:pt x="91"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45" name="Group 1144"/>
          <p:cNvGrpSpPr/>
          <p:nvPr/>
        </p:nvGrpSpPr>
        <p:grpSpPr>
          <a:xfrm>
            <a:off x="10973712" y="3750587"/>
            <a:ext cx="446820" cy="447480"/>
            <a:chOff x="23026688" y="7524751"/>
            <a:chExt cx="1074737" cy="1076325"/>
          </a:xfrm>
          <a:solidFill>
            <a:srgbClr val="002B4E"/>
          </a:solidFill>
        </p:grpSpPr>
        <p:sp>
          <p:nvSpPr>
            <p:cNvPr id="21" name="Freeform 218"/>
            <p:cNvSpPr>
              <a:spLocks/>
            </p:cNvSpPr>
            <p:nvPr/>
          </p:nvSpPr>
          <p:spPr bwMode="auto">
            <a:xfrm>
              <a:off x="23834725" y="7793038"/>
              <a:ext cx="266700" cy="338138"/>
            </a:xfrm>
            <a:custGeom>
              <a:avLst/>
              <a:gdLst>
                <a:gd name="T0" fmla="*/ 64 w 87"/>
                <a:gd name="T1" fmla="*/ 0 h 110"/>
                <a:gd name="T2" fmla="*/ 0 w 87"/>
                <a:gd name="T3" fmla="*/ 110 h 110"/>
                <a:gd name="T4" fmla="*/ 87 w 87"/>
                <a:gd name="T5" fmla="*/ 78 h 110"/>
                <a:gd name="T6" fmla="*/ 64 w 87"/>
                <a:gd name="T7" fmla="*/ 0 h 110"/>
              </a:gdLst>
              <a:ahLst/>
              <a:cxnLst>
                <a:cxn ang="0">
                  <a:pos x="T0" y="T1"/>
                </a:cxn>
                <a:cxn ang="0">
                  <a:pos x="T2" y="T3"/>
                </a:cxn>
                <a:cxn ang="0">
                  <a:pos x="T4" y="T5"/>
                </a:cxn>
                <a:cxn ang="0">
                  <a:pos x="T6" y="T7"/>
                </a:cxn>
              </a:cxnLst>
              <a:rect l="0" t="0" r="r" b="b"/>
              <a:pathLst>
                <a:path w="87" h="110">
                  <a:moveTo>
                    <a:pt x="64" y="0"/>
                  </a:moveTo>
                  <a:cubicBezTo>
                    <a:pt x="0" y="110"/>
                    <a:pt x="0" y="110"/>
                    <a:pt x="0" y="110"/>
                  </a:cubicBezTo>
                  <a:cubicBezTo>
                    <a:pt x="87" y="78"/>
                    <a:pt x="87" y="78"/>
                    <a:pt x="87" y="78"/>
                  </a:cubicBezTo>
                  <a:cubicBezTo>
                    <a:pt x="86" y="50"/>
                    <a:pt x="77" y="23"/>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2" name="Freeform 219"/>
            <p:cNvSpPr>
              <a:spLocks/>
            </p:cNvSpPr>
            <p:nvPr/>
          </p:nvSpPr>
          <p:spPr bwMode="auto">
            <a:xfrm>
              <a:off x="23729950" y="8154988"/>
              <a:ext cx="365125" cy="230188"/>
            </a:xfrm>
            <a:custGeom>
              <a:avLst/>
              <a:gdLst>
                <a:gd name="T0" fmla="*/ 119 w 119"/>
                <a:gd name="T1" fmla="*/ 0 h 75"/>
                <a:gd name="T2" fmla="*/ 0 w 119"/>
                <a:gd name="T3" fmla="*/ 43 h 75"/>
                <a:gd name="T4" fmla="*/ 87 w 119"/>
                <a:gd name="T5" fmla="*/ 75 h 75"/>
                <a:gd name="T6" fmla="*/ 119 w 119"/>
                <a:gd name="T7" fmla="*/ 0 h 75"/>
              </a:gdLst>
              <a:ahLst/>
              <a:cxnLst>
                <a:cxn ang="0">
                  <a:pos x="T0" y="T1"/>
                </a:cxn>
                <a:cxn ang="0">
                  <a:pos x="T2" y="T3"/>
                </a:cxn>
                <a:cxn ang="0">
                  <a:pos x="T4" y="T5"/>
                </a:cxn>
                <a:cxn ang="0">
                  <a:pos x="T6" y="T7"/>
                </a:cxn>
              </a:cxnLst>
              <a:rect l="0" t="0" r="r" b="b"/>
              <a:pathLst>
                <a:path w="119" h="75">
                  <a:moveTo>
                    <a:pt x="119" y="0"/>
                  </a:moveTo>
                  <a:cubicBezTo>
                    <a:pt x="0" y="43"/>
                    <a:pt x="0" y="43"/>
                    <a:pt x="0" y="43"/>
                  </a:cubicBezTo>
                  <a:cubicBezTo>
                    <a:pt x="87" y="75"/>
                    <a:pt x="87" y="75"/>
                    <a:pt x="87" y="75"/>
                  </a:cubicBezTo>
                  <a:cubicBezTo>
                    <a:pt x="103" y="53"/>
                    <a:pt x="114" y="28"/>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3" name="Freeform 220"/>
            <p:cNvSpPr>
              <a:spLocks/>
            </p:cNvSpPr>
            <p:nvPr/>
          </p:nvSpPr>
          <p:spPr bwMode="auto">
            <a:xfrm>
              <a:off x="23545800" y="8342313"/>
              <a:ext cx="365125" cy="246063"/>
            </a:xfrm>
            <a:custGeom>
              <a:avLst/>
              <a:gdLst>
                <a:gd name="T0" fmla="*/ 119 w 119"/>
                <a:gd name="T1" fmla="*/ 43 h 80"/>
                <a:gd name="T2" fmla="*/ 0 w 119"/>
                <a:gd name="T3" fmla="*/ 0 h 80"/>
                <a:gd name="T4" fmla="*/ 46 w 119"/>
                <a:gd name="T5" fmla="*/ 80 h 80"/>
                <a:gd name="T6" fmla="*/ 119 w 119"/>
                <a:gd name="T7" fmla="*/ 43 h 80"/>
              </a:gdLst>
              <a:ahLst/>
              <a:cxnLst>
                <a:cxn ang="0">
                  <a:pos x="T0" y="T1"/>
                </a:cxn>
                <a:cxn ang="0">
                  <a:pos x="T2" y="T3"/>
                </a:cxn>
                <a:cxn ang="0">
                  <a:pos x="T4" y="T5"/>
                </a:cxn>
                <a:cxn ang="0">
                  <a:pos x="T6" y="T7"/>
                </a:cxn>
              </a:cxnLst>
              <a:rect l="0" t="0" r="r" b="b"/>
              <a:pathLst>
                <a:path w="119" h="80">
                  <a:moveTo>
                    <a:pt x="119" y="43"/>
                  </a:moveTo>
                  <a:cubicBezTo>
                    <a:pt x="0" y="0"/>
                    <a:pt x="0" y="0"/>
                    <a:pt x="0" y="0"/>
                  </a:cubicBezTo>
                  <a:cubicBezTo>
                    <a:pt x="46" y="80"/>
                    <a:pt x="46" y="80"/>
                    <a:pt x="46" y="80"/>
                  </a:cubicBezTo>
                  <a:cubicBezTo>
                    <a:pt x="74" y="73"/>
                    <a:pt x="99" y="60"/>
                    <a:pt x="11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4" name="Freeform 221"/>
            <p:cNvSpPr>
              <a:spLocks/>
            </p:cNvSpPr>
            <p:nvPr/>
          </p:nvSpPr>
          <p:spPr bwMode="auto">
            <a:xfrm>
              <a:off x="23745825" y="7556501"/>
              <a:ext cx="211137" cy="382588"/>
            </a:xfrm>
            <a:custGeom>
              <a:avLst/>
              <a:gdLst>
                <a:gd name="T0" fmla="*/ 69 w 69"/>
                <a:gd name="T1" fmla="*/ 45 h 125"/>
                <a:gd name="T2" fmla="*/ 0 w 69"/>
                <a:gd name="T3" fmla="*/ 0 h 125"/>
                <a:gd name="T4" fmla="*/ 22 w 69"/>
                <a:gd name="T5" fmla="*/ 125 h 125"/>
                <a:gd name="T6" fmla="*/ 69 w 69"/>
                <a:gd name="T7" fmla="*/ 45 h 125"/>
              </a:gdLst>
              <a:ahLst/>
              <a:cxnLst>
                <a:cxn ang="0">
                  <a:pos x="T0" y="T1"/>
                </a:cxn>
                <a:cxn ang="0">
                  <a:pos x="T2" y="T3"/>
                </a:cxn>
                <a:cxn ang="0">
                  <a:pos x="T4" y="T5"/>
                </a:cxn>
                <a:cxn ang="0">
                  <a:pos x="T6" y="T7"/>
                </a:cxn>
              </a:cxnLst>
              <a:rect l="0" t="0" r="r" b="b"/>
              <a:pathLst>
                <a:path w="69" h="125">
                  <a:moveTo>
                    <a:pt x="69" y="45"/>
                  </a:moveTo>
                  <a:cubicBezTo>
                    <a:pt x="50" y="25"/>
                    <a:pt x="27" y="10"/>
                    <a:pt x="0" y="0"/>
                  </a:cubicBezTo>
                  <a:cubicBezTo>
                    <a:pt x="22" y="125"/>
                    <a:pt x="22" y="125"/>
                    <a:pt x="22" y="125"/>
                  </a:cubicBezTo>
                  <a:lnTo>
                    <a:pt x="6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5" name="Freeform 222"/>
            <p:cNvSpPr>
              <a:spLocks/>
            </p:cNvSpPr>
            <p:nvPr/>
          </p:nvSpPr>
          <p:spPr bwMode="auto">
            <a:xfrm>
              <a:off x="23072725" y="8093076"/>
              <a:ext cx="215900" cy="384175"/>
            </a:xfrm>
            <a:custGeom>
              <a:avLst/>
              <a:gdLst>
                <a:gd name="T0" fmla="*/ 48 w 70"/>
                <a:gd name="T1" fmla="*/ 125 h 125"/>
                <a:gd name="T2" fmla="*/ 70 w 70"/>
                <a:gd name="T3" fmla="*/ 0 h 125"/>
                <a:gd name="T4" fmla="*/ 0 w 70"/>
                <a:gd name="T5" fmla="*/ 59 h 125"/>
                <a:gd name="T6" fmla="*/ 48 w 70"/>
                <a:gd name="T7" fmla="*/ 125 h 125"/>
              </a:gdLst>
              <a:ahLst/>
              <a:cxnLst>
                <a:cxn ang="0">
                  <a:pos x="T0" y="T1"/>
                </a:cxn>
                <a:cxn ang="0">
                  <a:pos x="T2" y="T3"/>
                </a:cxn>
                <a:cxn ang="0">
                  <a:pos x="T4" y="T5"/>
                </a:cxn>
                <a:cxn ang="0">
                  <a:pos x="T6" y="T7"/>
                </a:cxn>
              </a:cxnLst>
              <a:rect l="0" t="0" r="r" b="b"/>
              <a:pathLst>
                <a:path w="70" h="125">
                  <a:moveTo>
                    <a:pt x="48" y="125"/>
                  </a:moveTo>
                  <a:cubicBezTo>
                    <a:pt x="70" y="0"/>
                    <a:pt x="70" y="0"/>
                    <a:pt x="70" y="0"/>
                  </a:cubicBezTo>
                  <a:cubicBezTo>
                    <a:pt x="0" y="59"/>
                    <a:pt x="0" y="59"/>
                    <a:pt x="0" y="59"/>
                  </a:cubicBezTo>
                  <a:cubicBezTo>
                    <a:pt x="10" y="85"/>
                    <a:pt x="27" y="107"/>
                    <a:pt x="4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6" name="Oval 223"/>
            <p:cNvSpPr>
              <a:spLocks noChangeArrowheads="1"/>
            </p:cNvSpPr>
            <p:nvPr/>
          </p:nvSpPr>
          <p:spPr bwMode="auto">
            <a:xfrm>
              <a:off x="23368000" y="7869238"/>
              <a:ext cx="390525" cy="387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7" name="Freeform 224"/>
            <p:cNvSpPr>
              <a:spLocks/>
            </p:cNvSpPr>
            <p:nvPr/>
          </p:nvSpPr>
          <p:spPr bwMode="auto">
            <a:xfrm>
              <a:off x="23321963" y="8266113"/>
              <a:ext cx="246062" cy="334963"/>
            </a:xfrm>
            <a:custGeom>
              <a:avLst/>
              <a:gdLst>
                <a:gd name="T0" fmla="*/ 80 w 80"/>
                <a:gd name="T1" fmla="*/ 109 h 109"/>
                <a:gd name="T2" fmla="*/ 17 w 80"/>
                <a:gd name="T3" fmla="*/ 0 h 109"/>
                <a:gd name="T4" fmla="*/ 0 w 80"/>
                <a:gd name="T5" fmla="*/ 91 h 109"/>
                <a:gd name="T6" fmla="*/ 79 w 80"/>
                <a:gd name="T7" fmla="*/ 109 h 109"/>
                <a:gd name="T8" fmla="*/ 80 w 80"/>
                <a:gd name="T9" fmla="*/ 109 h 109"/>
              </a:gdLst>
              <a:ahLst/>
              <a:cxnLst>
                <a:cxn ang="0">
                  <a:pos x="T0" y="T1"/>
                </a:cxn>
                <a:cxn ang="0">
                  <a:pos x="T2" y="T3"/>
                </a:cxn>
                <a:cxn ang="0">
                  <a:pos x="T4" y="T5"/>
                </a:cxn>
                <a:cxn ang="0">
                  <a:pos x="T6" y="T7"/>
                </a:cxn>
                <a:cxn ang="0">
                  <a:pos x="T8" y="T9"/>
                </a:cxn>
              </a:cxnLst>
              <a:rect l="0" t="0" r="r" b="b"/>
              <a:pathLst>
                <a:path w="80" h="109">
                  <a:moveTo>
                    <a:pt x="80" y="109"/>
                  </a:moveTo>
                  <a:cubicBezTo>
                    <a:pt x="17" y="0"/>
                    <a:pt x="17" y="0"/>
                    <a:pt x="17" y="0"/>
                  </a:cubicBezTo>
                  <a:cubicBezTo>
                    <a:pt x="0" y="91"/>
                    <a:pt x="0" y="91"/>
                    <a:pt x="0" y="91"/>
                  </a:cubicBezTo>
                  <a:cubicBezTo>
                    <a:pt x="24" y="103"/>
                    <a:pt x="51" y="109"/>
                    <a:pt x="79" y="109"/>
                  </a:cubicBezTo>
                  <a:lnTo>
                    <a:pt x="8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8" name="Freeform 225"/>
            <p:cNvSpPr>
              <a:spLocks/>
            </p:cNvSpPr>
            <p:nvPr/>
          </p:nvSpPr>
          <p:spPr bwMode="auto">
            <a:xfrm>
              <a:off x="23380700" y="7524751"/>
              <a:ext cx="296862" cy="282575"/>
            </a:xfrm>
            <a:custGeom>
              <a:avLst/>
              <a:gdLst>
                <a:gd name="T0" fmla="*/ 60 w 97"/>
                <a:gd name="T1" fmla="*/ 0 h 92"/>
                <a:gd name="T2" fmla="*/ 0 w 97"/>
                <a:gd name="T3" fmla="*/ 11 h 92"/>
                <a:gd name="T4" fmla="*/ 97 w 97"/>
                <a:gd name="T5" fmla="*/ 92 h 92"/>
                <a:gd name="T6" fmla="*/ 81 w 97"/>
                <a:gd name="T7" fmla="*/ 1 h 92"/>
                <a:gd name="T8" fmla="*/ 60 w 97"/>
                <a:gd name="T9" fmla="*/ 0 h 92"/>
              </a:gdLst>
              <a:ahLst/>
              <a:cxnLst>
                <a:cxn ang="0">
                  <a:pos x="T0" y="T1"/>
                </a:cxn>
                <a:cxn ang="0">
                  <a:pos x="T2" y="T3"/>
                </a:cxn>
                <a:cxn ang="0">
                  <a:pos x="T4" y="T5"/>
                </a:cxn>
                <a:cxn ang="0">
                  <a:pos x="T6" y="T7"/>
                </a:cxn>
                <a:cxn ang="0">
                  <a:pos x="T8" y="T9"/>
                </a:cxn>
              </a:cxnLst>
              <a:rect l="0" t="0" r="r" b="b"/>
              <a:pathLst>
                <a:path w="97" h="92">
                  <a:moveTo>
                    <a:pt x="60" y="0"/>
                  </a:moveTo>
                  <a:cubicBezTo>
                    <a:pt x="39" y="0"/>
                    <a:pt x="19" y="4"/>
                    <a:pt x="0" y="11"/>
                  </a:cubicBezTo>
                  <a:cubicBezTo>
                    <a:pt x="97" y="92"/>
                    <a:pt x="97" y="92"/>
                    <a:pt x="97" y="92"/>
                  </a:cubicBezTo>
                  <a:cubicBezTo>
                    <a:pt x="81" y="1"/>
                    <a:pt x="81" y="1"/>
                    <a:pt x="81" y="1"/>
                  </a:cubicBezTo>
                  <a:cubicBezTo>
                    <a:pt x="74" y="1"/>
                    <a:pt x="67"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29" name="Freeform 226"/>
            <p:cNvSpPr>
              <a:spLocks/>
            </p:cNvSpPr>
            <p:nvPr/>
          </p:nvSpPr>
          <p:spPr bwMode="auto">
            <a:xfrm>
              <a:off x="23026688" y="7908926"/>
              <a:ext cx="307975" cy="249238"/>
            </a:xfrm>
            <a:custGeom>
              <a:avLst/>
              <a:gdLst>
                <a:gd name="T0" fmla="*/ 8 w 100"/>
                <a:gd name="T1" fmla="*/ 0 h 81"/>
                <a:gd name="T2" fmla="*/ 0 w 100"/>
                <a:gd name="T3" fmla="*/ 50 h 81"/>
                <a:gd name="T4" fmla="*/ 3 w 100"/>
                <a:gd name="T5" fmla="*/ 81 h 81"/>
                <a:gd name="T6" fmla="*/ 100 w 100"/>
                <a:gd name="T7" fmla="*/ 0 h 81"/>
                <a:gd name="T8" fmla="*/ 8 w 100"/>
                <a:gd name="T9" fmla="*/ 0 h 81"/>
              </a:gdLst>
              <a:ahLst/>
              <a:cxnLst>
                <a:cxn ang="0">
                  <a:pos x="T0" y="T1"/>
                </a:cxn>
                <a:cxn ang="0">
                  <a:pos x="T2" y="T3"/>
                </a:cxn>
                <a:cxn ang="0">
                  <a:pos x="T4" y="T5"/>
                </a:cxn>
                <a:cxn ang="0">
                  <a:pos x="T6" y="T7"/>
                </a:cxn>
                <a:cxn ang="0">
                  <a:pos x="T8" y="T9"/>
                </a:cxn>
              </a:cxnLst>
              <a:rect l="0" t="0" r="r" b="b"/>
              <a:pathLst>
                <a:path w="100" h="81">
                  <a:moveTo>
                    <a:pt x="8" y="0"/>
                  </a:moveTo>
                  <a:cubicBezTo>
                    <a:pt x="3" y="16"/>
                    <a:pt x="0" y="33"/>
                    <a:pt x="0" y="50"/>
                  </a:cubicBezTo>
                  <a:cubicBezTo>
                    <a:pt x="0" y="61"/>
                    <a:pt x="1" y="71"/>
                    <a:pt x="3" y="81"/>
                  </a:cubicBezTo>
                  <a:cubicBezTo>
                    <a:pt x="100" y="0"/>
                    <a:pt x="100" y="0"/>
                    <a:pt x="10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0" name="Freeform 227"/>
            <p:cNvSpPr>
              <a:spLocks/>
            </p:cNvSpPr>
            <p:nvPr/>
          </p:nvSpPr>
          <p:spPr bwMode="auto">
            <a:xfrm>
              <a:off x="23098125" y="7613651"/>
              <a:ext cx="388937" cy="182563"/>
            </a:xfrm>
            <a:custGeom>
              <a:avLst/>
              <a:gdLst>
                <a:gd name="T0" fmla="*/ 0 w 127"/>
                <a:gd name="T1" fmla="*/ 59 h 59"/>
                <a:gd name="T2" fmla="*/ 127 w 127"/>
                <a:gd name="T3" fmla="*/ 59 h 59"/>
                <a:gd name="T4" fmla="*/ 56 w 127"/>
                <a:gd name="T5" fmla="*/ 0 h 59"/>
                <a:gd name="T6" fmla="*/ 0 w 127"/>
                <a:gd name="T7" fmla="*/ 59 h 59"/>
              </a:gdLst>
              <a:ahLst/>
              <a:cxnLst>
                <a:cxn ang="0">
                  <a:pos x="T0" y="T1"/>
                </a:cxn>
                <a:cxn ang="0">
                  <a:pos x="T2" y="T3"/>
                </a:cxn>
                <a:cxn ang="0">
                  <a:pos x="T4" y="T5"/>
                </a:cxn>
                <a:cxn ang="0">
                  <a:pos x="T6" y="T7"/>
                </a:cxn>
              </a:cxnLst>
              <a:rect l="0" t="0" r="r" b="b"/>
              <a:pathLst>
                <a:path w="127" h="59">
                  <a:moveTo>
                    <a:pt x="0" y="59"/>
                  </a:moveTo>
                  <a:cubicBezTo>
                    <a:pt x="127" y="59"/>
                    <a:pt x="127" y="59"/>
                    <a:pt x="127" y="59"/>
                  </a:cubicBezTo>
                  <a:cubicBezTo>
                    <a:pt x="56" y="0"/>
                    <a:pt x="56" y="0"/>
                    <a:pt x="56" y="0"/>
                  </a:cubicBezTo>
                  <a:cubicBezTo>
                    <a:pt x="33" y="15"/>
                    <a:pt x="14" y="35"/>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44" name="Group 1143"/>
          <p:cNvGrpSpPr/>
          <p:nvPr/>
        </p:nvGrpSpPr>
        <p:grpSpPr>
          <a:xfrm>
            <a:off x="776028" y="3782925"/>
            <a:ext cx="451442" cy="382801"/>
            <a:chOff x="552450" y="7602538"/>
            <a:chExt cx="1085850" cy="920750"/>
          </a:xfrm>
          <a:solidFill>
            <a:srgbClr val="002B4E"/>
          </a:solidFill>
        </p:grpSpPr>
        <p:sp>
          <p:nvSpPr>
            <p:cNvPr id="31" name="Freeform 228"/>
            <p:cNvSpPr>
              <a:spLocks noEditPoints="1"/>
            </p:cNvSpPr>
            <p:nvPr/>
          </p:nvSpPr>
          <p:spPr bwMode="auto">
            <a:xfrm>
              <a:off x="552450" y="7602538"/>
              <a:ext cx="1085850" cy="920750"/>
            </a:xfrm>
            <a:custGeom>
              <a:avLst/>
              <a:gdLst>
                <a:gd name="T0" fmla="*/ 341 w 353"/>
                <a:gd name="T1" fmla="*/ 300 h 300"/>
                <a:gd name="T2" fmla="*/ 353 w 353"/>
                <a:gd name="T3" fmla="*/ 12 h 300"/>
                <a:gd name="T4" fmla="*/ 12 w 353"/>
                <a:gd name="T5" fmla="*/ 0 h 300"/>
                <a:gd name="T6" fmla="*/ 0 w 353"/>
                <a:gd name="T7" fmla="*/ 289 h 300"/>
                <a:gd name="T8" fmla="*/ 6 w 353"/>
                <a:gd name="T9" fmla="*/ 12 h 300"/>
                <a:gd name="T10" fmla="*/ 341 w 353"/>
                <a:gd name="T11" fmla="*/ 6 h 300"/>
                <a:gd name="T12" fmla="*/ 347 w 353"/>
                <a:gd name="T13" fmla="*/ 23 h 300"/>
                <a:gd name="T14" fmla="*/ 120 w 353"/>
                <a:gd name="T15" fmla="*/ 26 h 300"/>
                <a:gd name="T16" fmla="*/ 347 w 353"/>
                <a:gd name="T17" fmla="*/ 29 h 300"/>
                <a:gd name="T18" fmla="*/ 6 w 353"/>
                <a:gd name="T19" fmla="*/ 42 h 300"/>
                <a:gd name="T20" fmla="*/ 6 w 353"/>
                <a:gd name="T21" fmla="*/ 48 h 300"/>
                <a:gd name="T22" fmla="*/ 347 w 353"/>
                <a:gd name="T23" fmla="*/ 80 h 300"/>
                <a:gd name="T24" fmla="*/ 279 w 353"/>
                <a:gd name="T25" fmla="*/ 83 h 300"/>
                <a:gd name="T26" fmla="*/ 347 w 353"/>
                <a:gd name="T27" fmla="*/ 86 h 300"/>
                <a:gd name="T28" fmla="*/ 205 w 353"/>
                <a:gd name="T29" fmla="*/ 271 h 300"/>
                <a:gd name="T30" fmla="*/ 205 w 353"/>
                <a:gd name="T31" fmla="*/ 256 h 300"/>
                <a:gd name="T32" fmla="*/ 189 w 353"/>
                <a:gd name="T33" fmla="*/ 221 h 300"/>
                <a:gd name="T34" fmla="*/ 207 w 353"/>
                <a:gd name="T35" fmla="*/ 206 h 300"/>
                <a:gd name="T36" fmla="*/ 176 w 353"/>
                <a:gd name="T37" fmla="*/ 149 h 300"/>
                <a:gd name="T38" fmla="*/ 140 w 353"/>
                <a:gd name="T39" fmla="*/ 136 h 300"/>
                <a:gd name="T40" fmla="*/ 143 w 353"/>
                <a:gd name="T41" fmla="*/ 112 h 300"/>
                <a:gd name="T42" fmla="*/ 80 w 353"/>
                <a:gd name="T43" fmla="*/ 94 h 300"/>
                <a:gd name="T44" fmla="*/ 45 w 353"/>
                <a:gd name="T45" fmla="*/ 110 h 300"/>
                <a:gd name="T46" fmla="*/ 31 w 353"/>
                <a:gd name="T47" fmla="*/ 92 h 300"/>
                <a:gd name="T48" fmla="*/ 6 w 353"/>
                <a:gd name="T49" fmla="*/ 48 h 300"/>
                <a:gd name="T50" fmla="*/ 33 w 353"/>
                <a:gd name="T51" fmla="*/ 97 h 300"/>
                <a:gd name="T52" fmla="*/ 44 w 353"/>
                <a:gd name="T53" fmla="*/ 117 h 300"/>
                <a:gd name="T54" fmla="*/ 79 w 353"/>
                <a:gd name="T55" fmla="*/ 114 h 300"/>
                <a:gd name="T56" fmla="*/ 140 w 353"/>
                <a:gd name="T57" fmla="*/ 118 h 300"/>
                <a:gd name="T58" fmla="*/ 134 w 353"/>
                <a:gd name="T59" fmla="*/ 139 h 300"/>
                <a:gd name="T60" fmla="*/ 161 w 353"/>
                <a:gd name="T61" fmla="*/ 162 h 300"/>
                <a:gd name="T62" fmla="*/ 202 w 353"/>
                <a:gd name="T63" fmla="*/ 208 h 300"/>
                <a:gd name="T64" fmla="*/ 184 w 353"/>
                <a:gd name="T65" fmla="*/ 216 h 300"/>
                <a:gd name="T66" fmla="*/ 183 w 353"/>
                <a:gd name="T67" fmla="*/ 251 h 300"/>
                <a:gd name="T68" fmla="*/ 203 w 353"/>
                <a:gd name="T69" fmla="*/ 261 h 300"/>
                <a:gd name="T70" fmla="*/ 150 w 353"/>
                <a:gd name="T71" fmla="*/ 271 h 300"/>
                <a:gd name="T72" fmla="*/ 97 w 353"/>
                <a:gd name="T73" fmla="*/ 149 h 300"/>
                <a:gd name="T74" fmla="*/ 6 w 353"/>
                <a:gd name="T75" fmla="*/ 161 h 300"/>
                <a:gd name="T76" fmla="*/ 6 w 353"/>
                <a:gd name="T77" fmla="*/ 169 h 300"/>
                <a:gd name="T78" fmla="*/ 94 w 353"/>
                <a:gd name="T79" fmla="*/ 155 h 300"/>
                <a:gd name="T80" fmla="*/ 144 w 353"/>
                <a:gd name="T81" fmla="*/ 271 h 300"/>
                <a:gd name="T82" fmla="*/ 6 w 353"/>
                <a:gd name="T83" fmla="*/ 169 h 300"/>
                <a:gd name="T84" fmla="*/ 347 w 353"/>
                <a:gd name="T85" fmla="*/ 277 h 300"/>
                <a:gd name="T86" fmla="*/ 341 w 353"/>
                <a:gd name="T87" fmla="*/ 294 h 300"/>
                <a:gd name="T88" fmla="*/ 6 w 353"/>
                <a:gd name="T89" fmla="*/ 2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 h="300">
                  <a:moveTo>
                    <a:pt x="12" y="300"/>
                  </a:moveTo>
                  <a:cubicBezTo>
                    <a:pt x="341" y="300"/>
                    <a:pt x="341" y="300"/>
                    <a:pt x="341" y="300"/>
                  </a:cubicBezTo>
                  <a:cubicBezTo>
                    <a:pt x="347" y="300"/>
                    <a:pt x="353" y="295"/>
                    <a:pt x="353" y="289"/>
                  </a:cubicBezTo>
                  <a:cubicBezTo>
                    <a:pt x="353" y="12"/>
                    <a:pt x="353" y="12"/>
                    <a:pt x="353" y="12"/>
                  </a:cubicBezTo>
                  <a:cubicBezTo>
                    <a:pt x="353" y="5"/>
                    <a:pt x="347" y="0"/>
                    <a:pt x="341" y="0"/>
                  </a:cubicBezTo>
                  <a:cubicBezTo>
                    <a:pt x="12" y="0"/>
                    <a:pt x="12" y="0"/>
                    <a:pt x="12" y="0"/>
                  </a:cubicBezTo>
                  <a:cubicBezTo>
                    <a:pt x="5" y="0"/>
                    <a:pt x="0" y="5"/>
                    <a:pt x="0" y="12"/>
                  </a:cubicBezTo>
                  <a:cubicBezTo>
                    <a:pt x="0" y="289"/>
                    <a:pt x="0" y="289"/>
                    <a:pt x="0" y="289"/>
                  </a:cubicBezTo>
                  <a:cubicBezTo>
                    <a:pt x="0" y="295"/>
                    <a:pt x="5" y="300"/>
                    <a:pt x="12" y="300"/>
                  </a:cubicBezTo>
                  <a:close/>
                  <a:moveTo>
                    <a:pt x="6" y="12"/>
                  </a:moveTo>
                  <a:cubicBezTo>
                    <a:pt x="6" y="9"/>
                    <a:pt x="9" y="6"/>
                    <a:pt x="12" y="6"/>
                  </a:cubicBezTo>
                  <a:cubicBezTo>
                    <a:pt x="341" y="6"/>
                    <a:pt x="341" y="6"/>
                    <a:pt x="341" y="6"/>
                  </a:cubicBezTo>
                  <a:cubicBezTo>
                    <a:pt x="344" y="6"/>
                    <a:pt x="347" y="9"/>
                    <a:pt x="347" y="12"/>
                  </a:cubicBezTo>
                  <a:cubicBezTo>
                    <a:pt x="347" y="23"/>
                    <a:pt x="347" y="23"/>
                    <a:pt x="347" y="23"/>
                  </a:cubicBezTo>
                  <a:cubicBezTo>
                    <a:pt x="123" y="23"/>
                    <a:pt x="123" y="23"/>
                    <a:pt x="123" y="23"/>
                  </a:cubicBezTo>
                  <a:cubicBezTo>
                    <a:pt x="121" y="23"/>
                    <a:pt x="120" y="24"/>
                    <a:pt x="120" y="26"/>
                  </a:cubicBezTo>
                  <a:cubicBezTo>
                    <a:pt x="120" y="27"/>
                    <a:pt x="121" y="29"/>
                    <a:pt x="123" y="29"/>
                  </a:cubicBezTo>
                  <a:cubicBezTo>
                    <a:pt x="347" y="29"/>
                    <a:pt x="347" y="29"/>
                    <a:pt x="347" y="29"/>
                  </a:cubicBezTo>
                  <a:cubicBezTo>
                    <a:pt x="347" y="42"/>
                    <a:pt x="347" y="42"/>
                    <a:pt x="347" y="42"/>
                  </a:cubicBezTo>
                  <a:cubicBezTo>
                    <a:pt x="6" y="42"/>
                    <a:pt x="6" y="42"/>
                    <a:pt x="6" y="42"/>
                  </a:cubicBezTo>
                  <a:lnTo>
                    <a:pt x="6" y="12"/>
                  </a:lnTo>
                  <a:close/>
                  <a:moveTo>
                    <a:pt x="6" y="48"/>
                  </a:moveTo>
                  <a:cubicBezTo>
                    <a:pt x="347" y="48"/>
                    <a:pt x="347" y="48"/>
                    <a:pt x="347" y="48"/>
                  </a:cubicBezTo>
                  <a:cubicBezTo>
                    <a:pt x="347" y="80"/>
                    <a:pt x="347" y="80"/>
                    <a:pt x="347" y="80"/>
                  </a:cubicBezTo>
                  <a:cubicBezTo>
                    <a:pt x="282" y="80"/>
                    <a:pt x="282" y="80"/>
                    <a:pt x="282" y="80"/>
                  </a:cubicBezTo>
                  <a:cubicBezTo>
                    <a:pt x="281" y="80"/>
                    <a:pt x="279" y="81"/>
                    <a:pt x="279" y="83"/>
                  </a:cubicBezTo>
                  <a:cubicBezTo>
                    <a:pt x="279" y="85"/>
                    <a:pt x="281" y="86"/>
                    <a:pt x="282" y="86"/>
                  </a:cubicBezTo>
                  <a:cubicBezTo>
                    <a:pt x="347" y="86"/>
                    <a:pt x="347" y="86"/>
                    <a:pt x="347" y="86"/>
                  </a:cubicBezTo>
                  <a:cubicBezTo>
                    <a:pt x="347" y="271"/>
                    <a:pt x="347" y="271"/>
                    <a:pt x="347" y="271"/>
                  </a:cubicBezTo>
                  <a:cubicBezTo>
                    <a:pt x="205" y="271"/>
                    <a:pt x="205" y="271"/>
                    <a:pt x="205" y="271"/>
                  </a:cubicBezTo>
                  <a:cubicBezTo>
                    <a:pt x="208" y="263"/>
                    <a:pt x="208" y="263"/>
                    <a:pt x="208" y="263"/>
                  </a:cubicBezTo>
                  <a:cubicBezTo>
                    <a:pt x="209" y="260"/>
                    <a:pt x="208" y="257"/>
                    <a:pt x="205" y="256"/>
                  </a:cubicBezTo>
                  <a:cubicBezTo>
                    <a:pt x="189" y="249"/>
                    <a:pt x="189" y="249"/>
                    <a:pt x="189" y="249"/>
                  </a:cubicBezTo>
                  <a:cubicBezTo>
                    <a:pt x="190" y="240"/>
                    <a:pt x="190" y="230"/>
                    <a:pt x="189" y="221"/>
                  </a:cubicBezTo>
                  <a:cubicBezTo>
                    <a:pt x="204" y="214"/>
                    <a:pt x="204" y="214"/>
                    <a:pt x="204" y="214"/>
                  </a:cubicBezTo>
                  <a:cubicBezTo>
                    <a:pt x="207" y="213"/>
                    <a:pt x="209" y="209"/>
                    <a:pt x="207" y="206"/>
                  </a:cubicBezTo>
                  <a:cubicBezTo>
                    <a:pt x="184" y="152"/>
                    <a:pt x="184" y="152"/>
                    <a:pt x="184" y="152"/>
                  </a:cubicBezTo>
                  <a:cubicBezTo>
                    <a:pt x="183" y="149"/>
                    <a:pt x="179" y="148"/>
                    <a:pt x="176" y="149"/>
                  </a:cubicBezTo>
                  <a:cubicBezTo>
                    <a:pt x="161" y="156"/>
                    <a:pt x="161" y="156"/>
                    <a:pt x="161" y="156"/>
                  </a:cubicBezTo>
                  <a:cubicBezTo>
                    <a:pt x="155" y="148"/>
                    <a:pt x="148" y="142"/>
                    <a:pt x="140" y="136"/>
                  </a:cubicBezTo>
                  <a:cubicBezTo>
                    <a:pt x="146" y="120"/>
                    <a:pt x="146" y="120"/>
                    <a:pt x="146" y="120"/>
                  </a:cubicBezTo>
                  <a:cubicBezTo>
                    <a:pt x="147" y="117"/>
                    <a:pt x="146" y="114"/>
                    <a:pt x="143" y="112"/>
                  </a:cubicBezTo>
                  <a:cubicBezTo>
                    <a:pt x="88" y="91"/>
                    <a:pt x="88" y="91"/>
                    <a:pt x="88" y="91"/>
                  </a:cubicBezTo>
                  <a:cubicBezTo>
                    <a:pt x="85" y="90"/>
                    <a:pt x="82" y="91"/>
                    <a:pt x="80" y="94"/>
                  </a:cubicBezTo>
                  <a:cubicBezTo>
                    <a:pt x="74" y="110"/>
                    <a:pt x="74" y="110"/>
                    <a:pt x="74" y="110"/>
                  </a:cubicBezTo>
                  <a:cubicBezTo>
                    <a:pt x="65" y="109"/>
                    <a:pt x="55" y="109"/>
                    <a:pt x="45" y="110"/>
                  </a:cubicBezTo>
                  <a:cubicBezTo>
                    <a:pt x="39" y="95"/>
                    <a:pt x="39" y="95"/>
                    <a:pt x="39" y="95"/>
                  </a:cubicBezTo>
                  <a:cubicBezTo>
                    <a:pt x="37" y="92"/>
                    <a:pt x="34" y="90"/>
                    <a:pt x="31" y="92"/>
                  </a:cubicBezTo>
                  <a:cubicBezTo>
                    <a:pt x="6" y="102"/>
                    <a:pt x="6" y="102"/>
                    <a:pt x="6" y="102"/>
                  </a:cubicBezTo>
                  <a:lnTo>
                    <a:pt x="6" y="48"/>
                  </a:lnTo>
                  <a:close/>
                  <a:moveTo>
                    <a:pt x="6" y="109"/>
                  </a:moveTo>
                  <a:cubicBezTo>
                    <a:pt x="33" y="97"/>
                    <a:pt x="33" y="97"/>
                    <a:pt x="33" y="97"/>
                  </a:cubicBezTo>
                  <a:cubicBezTo>
                    <a:pt x="41" y="115"/>
                    <a:pt x="41" y="115"/>
                    <a:pt x="41" y="115"/>
                  </a:cubicBezTo>
                  <a:cubicBezTo>
                    <a:pt x="41" y="116"/>
                    <a:pt x="43" y="117"/>
                    <a:pt x="44" y="117"/>
                  </a:cubicBezTo>
                  <a:cubicBezTo>
                    <a:pt x="55" y="115"/>
                    <a:pt x="65" y="115"/>
                    <a:pt x="76" y="116"/>
                  </a:cubicBezTo>
                  <a:cubicBezTo>
                    <a:pt x="77" y="116"/>
                    <a:pt x="79" y="115"/>
                    <a:pt x="79" y="114"/>
                  </a:cubicBezTo>
                  <a:cubicBezTo>
                    <a:pt x="86" y="97"/>
                    <a:pt x="86" y="97"/>
                    <a:pt x="86" y="97"/>
                  </a:cubicBezTo>
                  <a:cubicBezTo>
                    <a:pt x="140" y="118"/>
                    <a:pt x="140" y="118"/>
                    <a:pt x="140" y="118"/>
                  </a:cubicBezTo>
                  <a:cubicBezTo>
                    <a:pt x="133" y="136"/>
                    <a:pt x="133" y="136"/>
                    <a:pt x="133" y="136"/>
                  </a:cubicBezTo>
                  <a:cubicBezTo>
                    <a:pt x="133" y="137"/>
                    <a:pt x="133" y="138"/>
                    <a:pt x="134" y="139"/>
                  </a:cubicBezTo>
                  <a:cubicBezTo>
                    <a:pt x="143" y="146"/>
                    <a:pt x="151" y="153"/>
                    <a:pt x="157" y="161"/>
                  </a:cubicBezTo>
                  <a:cubicBezTo>
                    <a:pt x="158" y="163"/>
                    <a:pt x="160" y="163"/>
                    <a:pt x="161" y="162"/>
                  </a:cubicBezTo>
                  <a:cubicBezTo>
                    <a:pt x="178" y="155"/>
                    <a:pt x="178" y="155"/>
                    <a:pt x="178" y="155"/>
                  </a:cubicBezTo>
                  <a:cubicBezTo>
                    <a:pt x="202" y="208"/>
                    <a:pt x="202" y="208"/>
                    <a:pt x="202" y="208"/>
                  </a:cubicBezTo>
                  <a:cubicBezTo>
                    <a:pt x="185" y="216"/>
                    <a:pt x="185" y="216"/>
                    <a:pt x="185" y="216"/>
                  </a:cubicBezTo>
                  <a:cubicBezTo>
                    <a:pt x="184" y="216"/>
                    <a:pt x="184" y="216"/>
                    <a:pt x="184" y="216"/>
                  </a:cubicBezTo>
                  <a:cubicBezTo>
                    <a:pt x="183" y="216"/>
                    <a:pt x="182" y="218"/>
                    <a:pt x="182" y="219"/>
                  </a:cubicBezTo>
                  <a:cubicBezTo>
                    <a:pt x="184" y="230"/>
                    <a:pt x="184" y="240"/>
                    <a:pt x="183" y="251"/>
                  </a:cubicBezTo>
                  <a:cubicBezTo>
                    <a:pt x="183" y="252"/>
                    <a:pt x="184" y="254"/>
                    <a:pt x="185" y="254"/>
                  </a:cubicBezTo>
                  <a:cubicBezTo>
                    <a:pt x="203" y="261"/>
                    <a:pt x="203" y="261"/>
                    <a:pt x="203" y="261"/>
                  </a:cubicBezTo>
                  <a:cubicBezTo>
                    <a:pt x="199" y="271"/>
                    <a:pt x="199" y="271"/>
                    <a:pt x="199" y="271"/>
                  </a:cubicBezTo>
                  <a:cubicBezTo>
                    <a:pt x="150" y="271"/>
                    <a:pt x="150" y="271"/>
                    <a:pt x="150" y="271"/>
                  </a:cubicBezTo>
                  <a:cubicBezTo>
                    <a:pt x="159" y="248"/>
                    <a:pt x="158" y="222"/>
                    <a:pt x="149" y="200"/>
                  </a:cubicBezTo>
                  <a:cubicBezTo>
                    <a:pt x="139" y="176"/>
                    <a:pt x="120" y="159"/>
                    <a:pt x="97" y="149"/>
                  </a:cubicBezTo>
                  <a:cubicBezTo>
                    <a:pt x="73" y="140"/>
                    <a:pt x="48" y="141"/>
                    <a:pt x="24" y="151"/>
                  </a:cubicBezTo>
                  <a:cubicBezTo>
                    <a:pt x="18" y="153"/>
                    <a:pt x="12" y="157"/>
                    <a:pt x="6" y="161"/>
                  </a:cubicBezTo>
                  <a:lnTo>
                    <a:pt x="6" y="109"/>
                  </a:lnTo>
                  <a:close/>
                  <a:moveTo>
                    <a:pt x="6" y="169"/>
                  </a:moveTo>
                  <a:cubicBezTo>
                    <a:pt x="13" y="164"/>
                    <a:pt x="19" y="159"/>
                    <a:pt x="27" y="156"/>
                  </a:cubicBezTo>
                  <a:cubicBezTo>
                    <a:pt x="48" y="147"/>
                    <a:pt x="72" y="146"/>
                    <a:pt x="94" y="155"/>
                  </a:cubicBezTo>
                  <a:cubicBezTo>
                    <a:pt x="116" y="164"/>
                    <a:pt x="134" y="180"/>
                    <a:pt x="143" y="202"/>
                  </a:cubicBezTo>
                  <a:cubicBezTo>
                    <a:pt x="152" y="224"/>
                    <a:pt x="152" y="249"/>
                    <a:pt x="144" y="271"/>
                  </a:cubicBezTo>
                  <a:cubicBezTo>
                    <a:pt x="6" y="271"/>
                    <a:pt x="6" y="271"/>
                    <a:pt x="6" y="271"/>
                  </a:cubicBezTo>
                  <a:lnTo>
                    <a:pt x="6" y="169"/>
                  </a:lnTo>
                  <a:close/>
                  <a:moveTo>
                    <a:pt x="6" y="277"/>
                  </a:moveTo>
                  <a:cubicBezTo>
                    <a:pt x="347" y="277"/>
                    <a:pt x="347" y="277"/>
                    <a:pt x="347" y="277"/>
                  </a:cubicBezTo>
                  <a:cubicBezTo>
                    <a:pt x="347" y="289"/>
                    <a:pt x="347" y="289"/>
                    <a:pt x="347" y="289"/>
                  </a:cubicBezTo>
                  <a:cubicBezTo>
                    <a:pt x="347" y="292"/>
                    <a:pt x="344" y="294"/>
                    <a:pt x="341" y="294"/>
                  </a:cubicBezTo>
                  <a:cubicBezTo>
                    <a:pt x="12" y="294"/>
                    <a:pt x="12" y="294"/>
                    <a:pt x="12" y="294"/>
                  </a:cubicBezTo>
                  <a:cubicBezTo>
                    <a:pt x="9" y="294"/>
                    <a:pt x="6" y="292"/>
                    <a:pt x="6" y="289"/>
                  </a:cubicBezTo>
                  <a:lnTo>
                    <a:pt x="6"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2" name="Freeform 229"/>
            <p:cNvSpPr>
              <a:spLocks noEditPoints="1"/>
            </p:cNvSpPr>
            <p:nvPr/>
          </p:nvSpPr>
          <p:spPr bwMode="auto">
            <a:xfrm>
              <a:off x="604838" y="7642226"/>
              <a:ext cx="68262" cy="66675"/>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6 h 22"/>
                <a:gd name="T12" fmla="*/ 6 w 22"/>
                <a:gd name="T13" fmla="*/ 11 h 22"/>
                <a:gd name="T14" fmla="*/ 11 w 22"/>
                <a:gd name="T15" fmla="*/ 6 h 22"/>
                <a:gd name="T16" fmla="*/ 16 w 22"/>
                <a:gd name="T17" fmla="*/ 11 h 22"/>
                <a:gd name="T18" fmla="*/ 11 w 22"/>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6"/>
                  </a:moveTo>
                  <a:cubicBezTo>
                    <a:pt x="8" y="16"/>
                    <a:pt x="6" y="14"/>
                    <a:pt x="6" y="11"/>
                  </a:cubicBezTo>
                  <a:cubicBezTo>
                    <a:pt x="6" y="8"/>
                    <a:pt x="8" y="6"/>
                    <a:pt x="11" y="6"/>
                  </a:cubicBezTo>
                  <a:cubicBezTo>
                    <a:pt x="13" y="6"/>
                    <a:pt x="16" y="8"/>
                    <a:pt x="16" y="11"/>
                  </a:cubicBezTo>
                  <a:cubicBezTo>
                    <a:pt x="16" y="14"/>
                    <a:pt x="13" y="16"/>
                    <a:pt x="1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3" name="Freeform 230"/>
            <p:cNvSpPr>
              <a:spLocks noEditPoints="1"/>
            </p:cNvSpPr>
            <p:nvPr/>
          </p:nvSpPr>
          <p:spPr bwMode="auto">
            <a:xfrm>
              <a:off x="696913" y="7642226"/>
              <a:ext cx="68262" cy="66675"/>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6 h 22"/>
                <a:gd name="T12" fmla="*/ 6 w 22"/>
                <a:gd name="T13" fmla="*/ 11 h 22"/>
                <a:gd name="T14" fmla="*/ 11 w 22"/>
                <a:gd name="T15" fmla="*/ 6 h 22"/>
                <a:gd name="T16" fmla="*/ 16 w 22"/>
                <a:gd name="T17" fmla="*/ 11 h 22"/>
                <a:gd name="T18" fmla="*/ 11 w 22"/>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6"/>
                  </a:moveTo>
                  <a:cubicBezTo>
                    <a:pt x="9" y="16"/>
                    <a:pt x="6" y="14"/>
                    <a:pt x="6" y="11"/>
                  </a:cubicBezTo>
                  <a:cubicBezTo>
                    <a:pt x="6" y="8"/>
                    <a:pt x="9" y="6"/>
                    <a:pt x="11" y="6"/>
                  </a:cubicBezTo>
                  <a:cubicBezTo>
                    <a:pt x="14" y="6"/>
                    <a:pt x="16" y="8"/>
                    <a:pt x="16" y="11"/>
                  </a:cubicBezTo>
                  <a:cubicBezTo>
                    <a:pt x="16" y="14"/>
                    <a:pt x="14" y="16"/>
                    <a:pt x="1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4" name="Freeform 231"/>
            <p:cNvSpPr>
              <a:spLocks noEditPoints="1"/>
            </p:cNvSpPr>
            <p:nvPr/>
          </p:nvSpPr>
          <p:spPr bwMode="auto">
            <a:xfrm>
              <a:off x="792163" y="7642226"/>
              <a:ext cx="68262" cy="66675"/>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6 h 22"/>
                <a:gd name="T12" fmla="*/ 6 w 22"/>
                <a:gd name="T13" fmla="*/ 11 h 22"/>
                <a:gd name="T14" fmla="*/ 11 w 22"/>
                <a:gd name="T15" fmla="*/ 6 h 22"/>
                <a:gd name="T16" fmla="*/ 16 w 22"/>
                <a:gd name="T17" fmla="*/ 11 h 22"/>
                <a:gd name="T18" fmla="*/ 11 w 22"/>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6"/>
                  </a:moveTo>
                  <a:cubicBezTo>
                    <a:pt x="8" y="16"/>
                    <a:pt x="6" y="14"/>
                    <a:pt x="6" y="11"/>
                  </a:cubicBezTo>
                  <a:cubicBezTo>
                    <a:pt x="6" y="8"/>
                    <a:pt x="8" y="6"/>
                    <a:pt x="11" y="6"/>
                  </a:cubicBezTo>
                  <a:cubicBezTo>
                    <a:pt x="14" y="6"/>
                    <a:pt x="16" y="8"/>
                    <a:pt x="16" y="11"/>
                  </a:cubicBezTo>
                  <a:cubicBezTo>
                    <a:pt x="16" y="14"/>
                    <a:pt x="14" y="16"/>
                    <a:pt x="1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5" name="Freeform 232"/>
            <p:cNvSpPr>
              <a:spLocks/>
            </p:cNvSpPr>
            <p:nvPr/>
          </p:nvSpPr>
          <p:spPr bwMode="auto">
            <a:xfrm>
              <a:off x="663575" y="8121651"/>
              <a:ext cx="249237" cy="150813"/>
            </a:xfrm>
            <a:custGeom>
              <a:avLst/>
              <a:gdLst>
                <a:gd name="T0" fmla="*/ 2 w 81"/>
                <a:gd name="T1" fmla="*/ 13 h 49"/>
                <a:gd name="T2" fmla="*/ 1 w 81"/>
                <a:gd name="T3" fmla="*/ 17 h 49"/>
                <a:gd name="T4" fmla="*/ 5 w 81"/>
                <a:gd name="T5" fmla="*/ 19 h 49"/>
                <a:gd name="T6" fmla="*/ 75 w 81"/>
                <a:gd name="T7" fmla="*/ 47 h 49"/>
                <a:gd name="T8" fmla="*/ 78 w 81"/>
                <a:gd name="T9" fmla="*/ 49 h 49"/>
                <a:gd name="T10" fmla="*/ 79 w 81"/>
                <a:gd name="T11" fmla="*/ 48 h 49"/>
                <a:gd name="T12" fmla="*/ 81 w 81"/>
                <a:gd name="T13" fmla="*/ 44 h 49"/>
                <a:gd name="T14" fmla="*/ 2 w 81"/>
                <a:gd name="T15" fmla="*/ 1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49">
                  <a:moveTo>
                    <a:pt x="2" y="13"/>
                  </a:moveTo>
                  <a:cubicBezTo>
                    <a:pt x="1" y="14"/>
                    <a:pt x="0" y="16"/>
                    <a:pt x="1" y="17"/>
                  </a:cubicBezTo>
                  <a:cubicBezTo>
                    <a:pt x="1" y="19"/>
                    <a:pt x="3" y="20"/>
                    <a:pt x="5" y="19"/>
                  </a:cubicBezTo>
                  <a:cubicBezTo>
                    <a:pt x="32" y="7"/>
                    <a:pt x="63" y="20"/>
                    <a:pt x="75" y="47"/>
                  </a:cubicBezTo>
                  <a:cubicBezTo>
                    <a:pt x="76" y="48"/>
                    <a:pt x="77" y="49"/>
                    <a:pt x="78" y="49"/>
                  </a:cubicBezTo>
                  <a:cubicBezTo>
                    <a:pt x="78" y="49"/>
                    <a:pt x="79" y="49"/>
                    <a:pt x="79" y="48"/>
                  </a:cubicBezTo>
                  <a:cubicBezTo>
                    <a:pt x="81" y="48"/>
                    <a:pt x="81" y="46"/>
                    <a:pt x="81" y="44"/>
                  </a:cubicBezTo>
                  <a:cubicBezTo>
                    <a:pt x="68" y="14"/>
                    <a:pt x="32" y="0"/>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36" name="Freeform 233"/>
          <p:cNvSpPr>
            <a:spLocks noEditPoints="1"/>
          </p:cNvSpPr>
          <p:nvPr/>
        </p:nvSpPr>
        <p:spPr bwMode="auto">
          <a:xfrm>
            <a:off x="6500786" y="5978674"/>
            <a:ext cx="376861" cy="354421"/>
          </a:xfrm>
          <a:custGeom>
            <a:avLst/>
            <a:gdLst>
              <a:gd name="T0" fmla="*/ 244 w 295"/>
              <a:gd name="T1" fmla="*/ 176 h 277"/>
              <a:gd name="T2" fmla="*/ 239 w 295"/>
              <a:gd name="T3" fmla="*/ 177 h 277"/>
              <a:gd name="T4" fmla="*/ 186 w 295"/>
              <a:gd name="T5" fmla="*/ 81 h 277"/>
              <a:gd name="T6" fmla="*/ 197 w 295"/>
              <a:gd name="T7" fmla="*/ 50 h 277"/>
              <a:gd name="T8" fmla="*/ 147 w 295"/>
              <a:gd name="T9" fmla="*/ 0 h 277"/>
              <a:gd name="T10" fmla="*/ 97 w 295"/>
              <a:gd name="T11" fmla="*/ 50 h 277"/>
              <a:gd name="T12" fmla="*/ 108 w 295"/>
              <a:gd name="T13" fmla="*/ 81 h 277"/>
              <a:gd name="T14" fmla="*/ 55 w 295"/>
              <a:gd name="T15" fmla="*/ 177 h 277"/>
              <a:gd name="T16" fmla="*/ 50 w 295"/>
              <a:gd name="T17" fmla="*/ 176 h 277"/>
              <a:gd name="T18" fmla="*/ 0 w 295"/>
              <a:gd name="T19" fmla="*/ 227 h 277"/>
              <a:gd name="T20" fmla="*/ 50 w 295"/>
              <a:gd name="T21" fmla="*/ 277 h 277"/>
              <a:gd name="T22" fmla="*/ 96 w 295"/>
              <a:gd name="T23" fmla="*/ 246 h 277"/>
              <a:gd name="T24" fmla="*/ 198 w 295"/>
              <a:gd name="T25" fmla="*/ 246 h 277"/>
              <a:gd name="T26" fmla="*/ 244 w 295"/>
              <a:gd name="T27" fmla="*/ 277 h 277"/>
              <a:gd name="T28" fmla="*/ 295 w 295"/>
              <a:gd name="T29" fmla="*/ 227 h 277"/>
              <a:gd name="T30" fmla="*/ 244 w 295"/>
              <a:gd name="T31" fmla="*/ 176 h 277"/>
              <a:gd name="T32" fmla="*/ 198 w 295"/>
              <a:gd name="T33" fmla="*/ 207 h 277"/>
              <a:gd name="T34" fmla="*/ 96 w 295"/>
              <a:gd name="T35" fmla="*/ 207 h 277"/>
              <a:gd name="T36" fmla="*/ 89 w 295"/>
              <a:gd name="T37" fmla="*/ 195 h 277"/>
              <a:gd name="T38" fmla="*/ 141 w 295"/>
              <a:gd name="T39" fmla="*/ 100 h 277"/>
              <a:gd name="T40" fmla="*/ 147 w 295"/>
              <a:gd name="T41" fmla="*/ 100 h 277"/>
              <a:gd name="T42" fmla="*/ 153 w 295"/>
              <a:gd name="T43" fmla="*/ 100 h 277"/>
              <a:gd name="T44" fmla="*/ 205 w 295"/>
              <a:gd name="T45" fmla="*/ 195 h 277"/>
              <a:gd name="T46" fmla="*/ 198 w 295"/>
              <a:gd name="T47" fmla="*/ 20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5" h="277">
                <a:moveTo>
                  <a:pt x="244" y="176"/>
                </a:moveTo>
                <a:cubicBezTo>
                  <a:pt x="243" y="176"/>
                  <a:pt x="241" y="177"/>
                  <a:pt x="239" y="177"/>
                </a:cubicBezTo>
                <a:cubicBezTo>
                  <a:pt x="186" y="81"/>
                  <a:pt x="186" y="81"/>
                  <a:pt x="186" y="81"/>
                </a:cubicBezTo>
                <a:cubicBezTo>
                  <a:pt x="193" y="73"/>
                  <a:pt x="197" y="62"/>
                  <a:pt x="197" y="50"/>
                </a:cubicBezTo>
                <a:cubicBezTo>
                  <a:pt x="197" y="23"/>
                  <a:pt x="175" y="0"/>
                  <a:pt x="147" y="0"/>
                </a:cubicBezTo>
                <a:cubicBezTo>
                  <a:pt x="120" y="0"/>
                  <a:pt x="97" y="23"/>
                  <a:pt x="97" y="50"/>
                </a:cubicBezTo>
                <a:cubicBezTo>
                  <a:pt x="97" y="62"/>
                  <a:pt x="101" y="73"/>
                  <a:pt x="108" y="81"/>
                </a:cubicBezTo>
                <a:cubicBezTo>
                  <a:pt x="55" y="177"/>
                  <a:pt x="55" y="177"/>
                  <a:pt x="55" y="177"/>
                </a:cubicBezTo>
                <a:cubicBezTo>
                  <a:pt x="53" y="177"/>
                  <a:pt x="52" y="176"/>
                  <a:pt x="50" y="176"/>
                </a:cubicBezTo>
                <a:cubicBezTo>
                  <a:pt x="22" y="176"/>
                  <a:pt x="0" y="199"/>
                  <a:pt x="0" y="227"/>
                </a:cubicBezTo>
                <a:cubicBezTo>
                  <a:pt x="0" y="254"/>
                  <a:pt x="22" y="277"/>
                  <a:pt x="50" y="277"/>
                </a:cubicBezTo>
                <a:cubicBezTo>
                  <a:pt x="71" y="277"/>
                  <a:pt x="89" y="264"/>
                  <a:pt x="96" y="246"/>
                </a:cubicBezTo>
                <a:cubicBezTo>
                  <a:pt x="198" y="246"/>
                  <a:pt x="198" y="246"/>
                  <a:pt x="198" y="246"/>
                </a:cubicBezTo>
                <a:cubicBezTo>
                  <a:pt x="206" y="264"/>
                  <a:pt x="224" y="277"/>
                  <a:pt x="244" y="277"/>
                </a:cubicBezTo>
                <a:cubicBezTo>
                  <a:pt x="272" y="277"/>
                  <a:pt x="295" y="254"/>
                  <a:pt x="295" y="227"/>
                </a:cubicBezTo>
                <a:cubicBezTo>
                  <a:pt x="295" y="199"/>
                  <a:pt x="272" y="176"/>
                  <a:pt x="244" y="176"/>
                </a:cubicBezTo>
                <a:close/>
                <a:moveTo>
                  <a:pt x="198" y="207"/>
                </a:moveTo>
                <a:cubicBezTo>
                  <a:pt x="96" y="207"/>
                  <a:pt x="96" y="207"/>
                  <a:pt x="96" y="207"/>
                </a:cubicBezTo>
                <a:cubicBezTo>
                  <a:pt x="94" y="203"/>
                  <a:pt x="92" y="199"/>
                  <a:pt x="89" y="195"/>
                </a:cubicBezTo>
                <a:cubicBezTo>
                  <a:pt x="141" y="100"/>
                  <a:pt x="141" y="100"/>
                  <a:pt x="141" y="100"/>
                </a:cubicBezTo>
                <a:cubicBezTo>
                  <a:pt x="143" y="100"/>
                  <a:pt x="145" y="100"/>
                  <a:pt x="147" y="100"/>
                </a:cubicBezTo>
                <a:cubicBezTo>
                  <a:pt x="149" y="100"/>
                  <a:pt x="151" y="100"/>
                  <a:pt x="153" y="100"/>
                </a:cubicBezTo>
                <a:cubicBezTo>
                  <a:pt x="205" y="195"/>
                  <a:pt x="205" y="195"/>
                  <a:pt x="205" y="195"/>
                </a:cubicBezTo>
                <a:cubicBezTo>
                  <a:pt x="202" y="199"/>
                  <a:pt x="200" y="203"/>
                  <a:pt x="198" y="207"/>
                </a:cubicBez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37" name="Group 1136"/>
          <p:cNvGrpSpPr/>
          <p:nvPr/>
        </p:nvGrpSpPr>
        <p:grpSpPr>
          <a:xfrm>
            <a:off x="1948671" y="5923834"/>
            <a:ext cx="386761" cy="462661"/>
            <a:chOff x="3143250" y="12312651"/>
            <a:chExt cx="930275" cy="1112838"/>
          </a:xfrm>
          <a:solidFill>
            <a:srgbClr val="002B4E"/>
          </a:solidFill>
        </p:grpSpPr>
        <p:sp>
          <p:nvSpPr>
            <p:cNvPr id="37" name="Oval 234"/>
            <p:cNvSpPr>
              <a:spLocks noChangeArrowheads="1"/>
            </p:cNvSpPr>
            <p:nvPr/>
          </p:nvSpPr>
          <p:spPr bwMode="auto">
            <a:xfrm>
              <a:off x="3544888" y="13257213"/>
              <a:ext cx="133350"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8" name="Freeform 235"/>
            <p:cNvSpPr>
              <a:spLocks noEditPoints="1"/>
            </p:cNvSpPr>
            <p:nvPr/>
          </p:nvSpPr>
          <p:spPr bwMode="auto">
            <a:xfrm>
              <a:off x="3143250" y="12312651"/>
              <a:ext cx="930275" cy="688975"/>
            </a:xfrm>
            <a:custGeom>
              <a:avLst/>
              <a:gdLst>
                <a:gd name="T0" fmla="*/ 246 w 303"/>
                <a:gd name="T1" fmla="*/ 74 h 224"/>
                <a:gd name="T2" fmla="*/ 160 w 303"/>
                <a:gd name="T3" fmla="*/ 0 h 224"/>
                <a:gd name="T4" fmla="*/ 84 w 303"/>
                <a:gd name="T5" fmla="*/ 45 h 224"/>
                <a:gd name="T6" fmla="*/ 74 w 303"/>
                <a:gd name="T7" fmla="*/ 44 h 224"/>
                <a:gd name="T8" fmla="*/ 27 w 303"/>
                <a:gd name="T9" fmla="*/ 91 h 224"/>
                <a:gd name="T10" fmla="*/ 28 w 303"/>
                <a:gd name="T11" fmla="*/ 101 h 224"/>
                <a:gd name="T12" fmla="*/ 0 w 303"/>
                <a:gd name="T13" fmla="*/ 155 h 224"/>
                <a:gd name="T14" fmla="*/ 62 w 303"/>
                <a:gd name="T15" fmla="*/ 224 h 224"/>
                <a:gd name="T16" fmla="*/ 233 w 303"/>
                <a:gd name="T17" fmla="*/ 224 h 224"/>
                <a:gd name="T18" fmla="*/ 283 w 303"/>
                <a:gd name="T19" fmla="*/ 199 h 224"/>
                <a:gd name="T20" fmla="*/ 303 w 303"/>
                <a:gd name="T21" fmla="*/ 148 h 224"/>
                <a:gd name="T22" fmla="*/ 246 w 303"/>
                <a:gd name="T23" fmla="*/ 74 h 224"/>
                <a:gd name="T24" fmla="*/ 233 w 303"/>
                <a:gd name="T25" fmla="*/ 210 h 224"/>
                <a:gd name="T26" fmla="*/ 63 w 303"/>
                <a:gd name="T27" fmla="*/ 210 h 224"/>
                <a:gd name="T28" fmla="*/ 14 w 303"/>
                <a:gd name="T29" fmla="*/ 155 h 224"/>
                <a:gd name="T30" fmla="*/ 40 w 303"/>
                <a:gd name="T31" fmla="*/ 110 h 224"/>
                <a:gd name="T32" fmla="*/ 43 w 303"/>
                <a:gd name="T33" fmla="*/ 102 h 224"/>
                <a:gd name="T34" fmla="*/ 41 w 303"/>
                <a:gd name="T35" fmla="*/ 91 h 224"/>
                <a:gd name="T36" fmla="*/ 74 w 303"/>
                <a:gd name="T37" fmla="*/ 57 h 224"/>
                <a:gd name="T38" fmla="*/ 85 w 303"/>
                <a:gd name="T39" fmla="*/ 59 h 224"/>
                <a:gd name="T40" fmla="*/ 94 w 303"/>
                <a:gd name="T41" fmla="*/ 56 h 224"/>
                <a:gd name="T42" fmla="*/ 160 w 303"/>
                <a:gd name="T43" fmla="*/ 14 h 224"/>
                <a:gd name="T44" fmla="*/ 233 w 303"/>
                <a:gd name="T45" fmla="*/ 80 h 224"/>
                <a:gd name="T46" fmla="*/ 239 w 303"/>
                <a:gd name="T47" fmla="*/ 86 h 224"/>
                <a:gd name="T48" fmla="*/ 289 w 303"/>
                <a:gd name="T49" fmla="*/ 148 h 224"/>
                <a:gd name="T50" fmla="*/ 233 w 303"/>
                <a:gd name="T51" fmla="*/ 2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3" h="224">
                  <a:moveTo>
                    <a:pt x="246" y="74"/>
                  </a:moveTo>
                  <a:cubicBezTo>
                    <a:pt x="239" y="32"/>
                    <a:pt x="203" y="0"/>
                    <a:pt x="160" y="0"/>
                  </a:cubicBezTo>
                  <a:cubicBezTo>
                    <a:pt x="129" y="0"/>
                    <a:pt x="99" y="18"/>
                    <a:pt x="84" y="45"/>
                  </a:cubicBezTo>
                  <a:cubicBezTo>
                    <a:pt x="81" y="44"/>
                    <a:pt x="77" y="44"/>
                    <a:pt x="74" y="44"/>
                  </a:cubicBezTo>
                  <a:cubicBezTo>
                    <a:pt x="48" y="44"/>
                    <a:pt x="27" y="65"/>
                    <a:pt x="27" y="91"/>
                  </a:cubicBezTo>
                  <a:cubicBezTo>
                    <a:pt x="27" y="94"/>
                    <a:pt x="28" y="98"/>
                    <a:pt x="28" y="101"/>
                  </a:cubicBezTo>
                  <a:cubicBezTo>
                    <a:pt x="11" y="113"/>
                    <a:pt x="0" y="134"/>
                    <a:pt x="0" y="155"/>
                  </a:cubicBezTo>
                  <a:cubicBezTo>
                    <a:pt x="1" y="190"/>
                    <a:pt x="29" y="222"/>
                    <a:pt x="62" y="224"/>
                  </a:cubicBezTo>
                  <a:cubicBezTo>
                    <a:pt x="233" y="224"/>
                    <a:pt x="233" y="224"/>
                    <a:pt x="233" y="224"/>
                  </a:cubicBezTo>
                  <a:cubicBezTo>
                    <a:pt x="252" y="222"/>
                    <a:pt x="270" y="214"/>
                    <a:pt x="283" y="199"/>
                  </a:cubicBezTo>
                  <a:cubicBezTo>
                    <a:pt x="296" y="185"/>
                    <a:pt x="303" y="167"/>
                    <a:pt x="303" y="148"/>
                  </a:cubicBezTo>
                  <a:cubicBezTo>
                    <a:pt x="303" y="113"/>
                    <a:pt x="279" y="82"/>
                    <a:pt x="246" y="74"/>
                  </a:cubicBezTo>
                  <a:close/>
                  <a:moveTo>
                    <a:pt x="233" y="210"/>
                  </a:moveTo>
                  <a:cubicBezTo>
                    <a:pt x="63" y="210"/>
                    <a:pt x="63" y="210"/>
                    <a:pt x="63" y="210"/>
                  </a:cubicBezTo>
                  <a:cubicBezTo>
                    <a:pt x="36" y="209"/>
                    <a:pt x="14" y="184"/>
                    <a:pt x="14" y="155"/>
                  </a:cubicBezTo>
                  <a:cubicBezTo>
                    <a:pt x="14" y="137"/>
                    <a:pt x="24" y="119"/>
                    <a:pt x="40" y="110"/>
                  </a:cubicBezTo>
                  <a:cubicBezTo>
                    <a:pt x="43" y="108"/>
                    <a:pt x="44" y="105"/>
                    <a:pt x="43" y="102"/>
                  </a:cubicBezTo>
                  <a:cubicBezTo>
                    <a:pt x="41" y="98"/>
                    <a:pt x="41" y="95"/>
                    <a:pt x="41" y="91"/>
                  </a:cubicBezTo>
                  <a:cubicBezTo>
                    <a:pt x="41" y="72"/>
                    <a:pt x="56" y="57"/>
                    <a:pt x="74" y="57"/>
                  </a:cubicBezTo>
                  <a:cubicBezTo>
                    <a:pt x="78" y="57"/>
                    <a:pt x="82" y="58"/>
                    <a:pt x="85" y="59"/>
                  </a:cubicBezTo>
                  <a:cubicBezTo>
                    <a:pt x="89" y="60"/>
                    <a:pt x="92" y="59"/>
                    <a:pt x="94" y="56"/>
                  </a:cubicBezTo>
                  <a:cubicBezTo>
                    <a:pt x="106" y="30"/>
                    <a:pt x="132" y="14"/>
                    <a:pt x="160" y="14"/>
                  </a:cubicBezTo>
                  <a:cubicBezTo>
                    <a:pt x="198" y="14"/>
                    <a:pt x="230" y="42"/>
                    <a:pt x="233" y="80"/>
                  </a:cubicBezTo>
                  <a:cubicBezTo>
                    <a:pt x="234" y="83"/>
                    <a:pt x="236" y="85"/>
                    <a:pt x="239" y="86"/>
                  </a:cubicBezTo>
                  <a:cubicBezTo>
                    <a:pt x="268" y="91"/>
                    <a:pt x="289" y="117"/>
                    <a:pt x="289" y="148"/>
                  </a:cubicBezTo>
                  <a:cubicBezTo>
                    <a:pt x="289" y="180"/>
                    <a:pt x="264" y="208"/>
                    <a:pt x="233"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39" name="Freeform 236"/>
            <p:cNvSpPr>
              <a:spLocks noEditPoints="1"/>
            </p:cNvSpPr>
            <p:nvPr/>
          </p:nvSpPr>
          <p:spPr bwMode="auto">
            <a:xfrm>
              <a:off x="3502025" y="13090526"/>
              <a:ext cx="215900" cy="334963"/>
            </a:xfrm>
            <a:custGeom>
              <a:avLst/>
              <a:gdLst>
                <a:gd name="T0" fmla="*/ 42 w 70"/>
                <a:gd name="T1" fmla="*/ 41 h 109"/>
                <a:gd name="T2" fmla="*/ 42 w 70"/>
                <a:gd name="T3" fmla="*/ 6 h 109"/>
                <a:gd name="T4" fmla="*/ 35 w 70"/>
                <a:gd name="T5" fmla="*/ 0 h 109"/>
                <a:gd name="T6" fmla="*/ 28 w 70"/>
                <a:gd name="T7" fmla="*/ 6 h 109"/>
                <a:gd name="T8" fmla="*/ 28 w 70"/>
                <a:gd name="T9" fmla="*/ 41 h 109"/>
                <a:gd name="T10" fmla="*/ 0 w 70"/>
                <a:gd name="T11" fmla="*/ 75 h 109"/>
                <a:gd name="T12" fmla="*/ 35 w 70"/>
                <a:gd name="T13" fmla="*/ 109 h 109"/>
                <a:gd name="T14" fmla="*/ 70 w 70"/>
                <a:gd name="T15" fmla="*/ 75 h 109"/>
                <a:gd name="T16" fmla="*/ 42 w 70"/>
                <a:gd name="T17" fmla="*/ 41 h 109"/>
                <a:gd name="T18" fmla="*/ 35 w 70"/>
                <a:gd name="T19" fmla="*/ 103 h 109"/>
                <a:gd name="T20" fmla="*/ 7 w 70"/>
                <a:gd name="T21" fmla="*/ 75 h 109"/>
                <a:gd name="T22" fmla="*/ 35 w 70"/>
                <a:gd name="T23" fmla="*/ 47 h 109"/>
                <a:gd name="T24" fmla="*/ 63 w 70"/>
                <a:gd name="T25" fmla="*/ 75 h 109"/>
                <a:gd name="T26" fmla="*/ 35 w 70"/>
                <a:gd name="T27"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09">
                  <a:moveTo>
                    <a:pt x="42" y="41"/>
                  </a:moveTo>
                  <a:cubicBezTo>
                    <a:pt x="42" y="6"/>
                    <a:pt x="42" y="6"/>
                    <a:pt x="42" y="6"/>
                  </a:cubicBezTo>
                  <a:cubicBezTo>
                    <a:pt x="42" y="3"/>
                    <a:pt x="39" y="0"/>
                    <a:pt x="35" y="0"/>
                  </a:cubicBezTo>
                  <a:cubicBezTo>
                    <a:pt x="31" y="0"/>
                    <a:pt x="28" y="3"/>
                    <a:pt x="28" y="6"/>
                  </a:cubicBezTo>
                  <a:cubicBezTo>
                    <a:pt x="28" y="41"/>
                    <a:pt x="28" y="41"/>
                    <a:pt x="28" y="41"/>
                  </a:cubicBezTo>
                  <a:cubicBezTo>
                    <a:pt x="13" y="44"/>
                    <a:pt x="0" y="58"/>
                    <a:pt x="0" y="75"/>
                  </a:cubicBezTo>
                  <a:cubicBezTo>
                    <a:pt x="0" y="94"/>
                    <a:pt x="16" y="109"/>
                    <a:pt x="35" y="109"/>
                  </a:cubicBezTo>
                  <a:cubicBezTo>
                    <a:pt x="54" y="109"/>
                    <a:pt x="70" y="94"/>
                    <a:pt x="70" y="75"/>
                  </a:cubicBezTo>
                  <a:cubicBezTo>
                    <a:pt x="70" y="58"/>
                    <a:pt x="58" y="44"/>
                    <a:pt x="42" y="41"/>
                  </a:cubicBezTo>
                  <a:close/>
                  <a:moveTo>
                    <a:pt x="35" y="103"/>
                  </a:moveTo>
                  <a:cubicBezTo>
                    <a:pt x="20" y="103"/>
                    <a:pt x="7" y="90"/>
                    <a:pt x="7" y="75"/>
                  </a:cubicBezTo>
                  <a:cubicBezTo>
                    <a:pt x="7" y="59"/>
                    <a:pt x="20" y="47"/>
                    <a:pt x="35" y="47"/>
                  </a:cubicBezTo>
                  <a:cubicBezTo>
                    <a:pt x="51" y="47"/>
                    <a:pt x="63" y="59"/>
                    <a:pt x="63" y="75"/>
                  </a:cubicBezTo>
                  <a:cubicBezTo>
                    <a:pt x="63" y="90"/>
                    <a:pt x="51" y="103"/>
                    <a:pt x="3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0" name="Freeform 237"/>
            <p:cNvSpPr>
              <a:spLocks noEditPoints="1"/>
            </p:cNvSpPr>
            <p:nvPr/>
          </p:nvSpPr>
          <p:spPr bwMode="auto">
            <a:xfrm>
              <a:off x="3524250" y="13234988"/>
              <a:ext cx="171450" cy="17145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9 h 56"/>
                <a:gd name="T12" fmla="*/ 7 w 56"/>
                <a:gd name="T13" fmla="*/ 28 h 56"/>
                <a:gd name="T14" fmla="*/ 28 w 56"/>
                <a:gd name="T15" fmla="*/ 7 h 56"/>
                <a:gd name="T16" fmla="*/ 50 w 56"/>
                <a:gd name="T17" fmla="*/ 28 h 56"/>
                <a:gd name="T18" fmla="*/ 28 w 56"/>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2"/>
                    <a:pt x="0" y="28"/>
                  </a:cubicBezTo>
                  <a:cubicBezTo>
                    <a:pt x="0" y="43"/>
                    <a:pt x="13" y="56"/>
                    <a:pt x="28" y="56"/>
                  </a:cubicBezTo>
                  <a:cubicBezTo>
                    <a:pt x="44" y="56"/>
                    <a:pt x="56" y="43"/>
                    <a:pt x="56" y="28"/>
                  </a:cubicBezTo>
                  <a:cubicBezTo>
                    <a:pt x="56" y="12"/>
                    <a:pt x="44" y="0"/>
                    <a:pt x="28" y="0"/>
                  </a:cubicBezTo>
                  <a:close/>
                  <a:moveTo>
                    <a:pt x="28" y="49"/>
                  </a:moveTo>
                  <a:cubicBezTo>
                    <a:pt x="17" y="49"/>
                    <a:pt x="7" y="40"/>
                    <a:pt x="7" y="28"/>
                  </a:cubicBezTo>
                  <a:cubicBezTo>
                    <a:pt x="7" y="16"/>
                    <a:pt x="17" y="7"/>
                    <a:pt x="28" y="7"/>
                  </a:cubicBezTo>
                  <a:cubicBezTo>
                    <a:pt x="40" y="7"/>
                    <a:pt x="50" y="16"/>
                    <a:pt x="50" y="28"/>
                  </a:cubicBezTo>
                  <a:cubicBezTo>
                    <a:pt x="50" y="40"/>
                    <a:pt x="40" y="49"/>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1" name="Oval 238"/>
            <p:cNvSpPr>
              <a:spLocks noChangeArrowheads="1"/>
            </p:cNvSpPr>
            <p:nvPr/>
          </p:nvSpPr>
          <p:spPr bwMode="auto">
            <a:xfrm>
              <a:off x="3432175" y="13300076"/>
              <a:ext cx="39687"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2" name="Oval 239"/>
            <p:cNvSpPr>
              <a:spLocks noChangeArrowheads="1"/>
            </p:cNvSpPr>
            <p:nvPr/>
          </p:nvSpPr>
          <p:spPr bwMode="auto">
            <a:xfrm>
              <a:off x="3287713" y="13300076"/>
              <a:ext cx="39687"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3" name="Oval 240"/>
            <p:cNvSpPr>
              <a:spLocks noChangeArrowheads="1"/>
            </p:cNvSpPr>
            <p:nvPr/>
          </p:nvSpPr>
          <p:spPr bwMode="auto">
            <a:xfrm>
              <a:off x="3357563" y="13300076"/>
              <a:ext cx="42862"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4" name="Freeform 241"/>
            <p:cNvSpPr>
              <a:spLocks/>
            </p:cNvSpPr>
            <p:nvPr/>
          </p:nvSpPr>
          <p:spPr bwMode="auto">
            <a:xfrm>
              <a:off x="3213100" y="13300076"/>
              <a:ext cx="41275" cy="42863"/>
            </a:xfrm>
            <a:custGeom>
              <a:avLst/>
              <a:gdLst>
                <a:gd name="T0" fmla="*/ 7 w 13"/>
                <a:gd name="T1" fmla="*/ 0 h 14"/>
                <a:gd name="T2" fmla="*/ 2 w 13"/>
                <a:gd name="T3" fmla="*/ 2 h 14"/>
                <a:gd name="T4" fmla="*/ 0 w 13"/>
                <a:gd name="T5" fmla="*/ 7 h 14"/>
                <a:gd name="T6" fmla="*/ 2 w 13"/>
                <a:gd name="T7" fmla="*/ 12 h 14"/>
                <a:gd name="T8" fmla="*/ 7 w 13"/>
                <a:gd name="T9" fmla="*/ 14 h 14"/>
                <a:gd name="T10" fmla="*/ 11 w 13"/>
                <a:gd name="T11" fmla="*/ 12 h 14"/>
                <a:gd name="T12" fmla="*/ 13 w 13"/>
                <a:gd name="T13" fmla="*/ 7 h 14"/>
                <a:gd name="T14" fmla="*/ 11 w 13"/>
                <a:gd name="T15" fmla="*/ 2 h 14"/>
                <a:gd name="T16" fmla="*/ 7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7" y="0"/>
                  </a:moveTo>
                  <a:cubicBezTo>
                    <a:pt x="5" y="0"/>
                    <a:pt x="3" y="1"/>
                    <a:pt x="2" y="2"/>
                  </a:cubicBezTo>
                  <a:cubicBezTo>
                    <a:pt x="1" y="3"/>
                    <a:pt x="0" y="5"/>
                    <a:pt x="0" y="7"/>
                  </a:cubicBezTo>
                  <a:cubicBezTo>
                    <a:pt x="0" y="9"/>
                    <a:pt x="1" y="10"/>
                    <a:pt x="2" y="12"/>
                  </a:cubicBezTo>
                  <a:cubicBezTo>
                    <a:pt x="3" y="13"/>
                    <a:pt x="5" y="14"/>
                    <a:pt x="7" y="14"/>
                  </a:cubicBezTo>
                  <a:cubicBezTo>
                    <a:pt x="8" y="14"/>
                    <a:pt x="10" y="13"/>
                    <a:pt x="11" y="12"/>
                  </a:cubicBezTo>
                  <a:cubicBezTo>
                    <a:pt x="13" y="10"/>
                    <a:pt x="13" y="9"/>
                    <a:pt x="13" y="7"/>
                  </a:cubicBezTo>
                  <a:cubicBezTo>
                    <a:pt x="13" y="5"/>
                    <a:pt x="13" y="3"/>
                    <a:pt x="11" y="2"/>
                  </a:cubicBezTo>
                  <a:cubicBezTo>
                    <a:pt x="10"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5" name="Freeform 242"/>
            <p:cNvSpPr>
              <a:spLocks/>
            </p:cNvSpPr>
            <p:nvPr/>
          </p:nvSpPr>
          <p:spPr bwMode="auto">
            <a:xfrm>
              <a:off x="3965575" y="13300076"/>
              <a:ext cx="44450" cy="42863"/>
            </a:xfrm>
            <a:custGeom>
              <a:avLst/>
              <a:gdLst>
                <a:gd name="T0" fmla="*/ 7 w 14"/>
                <a:gd name="T1" fmla="*/ 0 h 14"/>
                <a:gd name="T2" fmla="*/ 2 w 14"/>
                <a:gd name="T3" fmla="*/ 2 h 14"/>
                <a:gd name="T4" fmla="*/ 0 w 14"/>
                <a:gd name="T5" fmla="*/ 7 h 14"/>
                <a:gd name="T6" fmla="*/ 2 w 14"/>
                <a:gd name="T7" fmla="*/ 12 h 14"/>
                <a:gd name="T8" fmla="*/ 7 w 14"/>
                <a:gd name="T9" fmla="*/ 14 h 14"/>
                <a:gd name="T10" fmla="*/ 12 w 14"/>
                <a:gd name="T11" fmla="*/ 12 h 14"/>
                <a:gd name="T12" fmla="*/ 14 w 14"/>
                <a:gd name="T13" fmla="*/ 7 h 14"/>
                <a:gd name="T14" fmla="*/ 12 w 14"/>
                <a:gd name="T15" fmla="*/ 2 h 14"/>
                <a:gd name="T16" fmla="*/ 7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7" y="0"/>
                  </a:moveTo>
                  <a:cubicBezTo>
                    <a:pt x="5" y="0"/>
                    <a:pt x="3" y="1"/>
                    <a:pt x="2" y="2"/>
                  </a:cubicBezTo>
                  <a:cubicBezTo>
                    <a:pt x="1" y="3"/>
                    <a:pt x="0" y="5"/>
                    <a:pt x="0" y="7"/>
                  </a:cubicBezTo>
                  <a:cubicBezTo>
                    <a:pt x="0" y="9"/>
                    <a:pt x="1" y="10"/>
                    <a:pt x="2" y="12"/>
                  </a:cubicBezTo>
                  <a:cubicBezTo>
                    <a:pt x="3" y="13"/>
                    <a:pt x="5" y="14"/>
                    <a:pt x="7" y="14"/>
                  </a:cubicBezTo>
                  <a:cubicBezTo>
                    <a:pt x="9" y="14"/>
                    <a:pt x="10" y="13"/>
                    <a:pt x="12" y="12"/>
                  </a:cubicBezTo>
                  <a:cubicBezTo>
                    <a:pt x="13" y="10"/>
                    <a:pt x="14" y="9"/>
                    <a:pt x="14" y="7"/>
                  </a:cubicBezTo>
                  <a:cubicBezTo>
                    <a:pt x="14" y="5"/>
                    <a:pt x="13" y="3"/>
                    <a:pt x="12" y="2"/>
                  </a:cubicBezTo>
                  <a:cubicBezTo>
                    <a:pt x="10" y="1"/>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6" name="Oval 243"/>
            <p:cNvSpPr>
              <a:spLocks noChangeArrowheads="1"/>
            </p:cNvSpPr>
            <p:nvPr/>
          </p:nvSpPr>
          <p:spPr bwMode="auto">
            <a:xfrm>
              <a:off x="3892550" y="13300076"/>
              <a:ext cx="42862"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7" name="Oval 244"/>
            <p:cNvSpPr>
              <a:spLocks noChangeArrowheads="1"/>
            </p:cNvSpPr>
            <p:nvPr/>
          </p:nvSpPr>
          <p:spPr bwMode="auto">
            <a:xfrm>
              <a:off x="3822700" y="13300076"/>
              <a:ext cx="39687"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48" name="Oval 245"/>
            <p:cNvSpPr>
              <a:spLocks noChangeArrowheads="1"/>
            </p:cNvSpPr>
            <p:nvPr/>
          </p:nvSpPr>
          <p:spPr bwMode="auto">
            <a:xfrm>
              <a:off x="3748088" y="13300076"/>
              <a:ext cx="42862"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sp>
        <p:nvSpPr>
          <p:cNvPr id="51" name="Freeform 248"/>
          <p:cNvSpPr>
            <a:spLocks noEditPoints="1"/>
          </p:cNvSpPr>
          <p:nvPr/>
        </p:nvSpPr>
        <p:spPr bwMode="auto">
          <a:xfrm>
            <a:off x="8723270" y="5933134"/>
            <a:ext cx="444841" cy="445501"/>
          </a:xfrm>
          <a:custGeom>
            <a:avLst/>
            <a:gdLst>
              <a:gd name="T0" fmla="*/ 311 w 348"/>
              <a:gd name="T1" fmla="*/ 142 h 349"/>
              <a:gd name="T2" fmla="*/ 174 w 348"/>
              <a:gd name="T3" fmla="*/ 0 h 349"/>
              <a:gd name="T4" fmla="*/ 36 w 348"/>
              <a:gd name="T5" fmla="*/ 142 h 349"/>
              <a:gd name="T6" fmla="*/ 0 w 348"/>
              <a:gd name="T7" fmla="*/ 174 h 349"/>
              <a:gd name="T8" fmla="*/ 32 w 348"/>
              <a:gd name="T9" fmla="*/ 251 h 349"/>
              <a:gd name="T10" fmla="*/ 57 w 348"/>
              <a:gd name="T11" fmla="*/ 246 h 349"/>
              <a:gd name="T12" fmla="*/ 114 w 348"/>
              <a:gd name="T13" fmla="*/ 319 h 349"/>
              <a:gd name="T14" fmla="*/ 119 w 348"/>
              <a:gd name="T15" fmla="*/ 313 h 349"/>
              <a:gd name="T16" fmla="*/ 118 w 348"/>
              <a:gd name="T17" fmla="*/ 308 h 349"/>
              <a:gd name="T18" fmla="*/ 187 w 348"/>
              <a:gd name="T19" fmla="*/ 349 h 349"/>
              <a:gd name="T20" fmla="*/ 254 w 348"/>
              <a:gd name="T21" fmla="*/ 310 h 349"/>
              <a:gd name="T22" fmla="*/ 316 w 348"/>
              <a:gd name="T23" fmla="*/ 251 h 349"/>
              <a:gd name="T24" fmla="*/ 348 w 348"/>
              <a:gd name="T25" fmla="*/ 174 h 349"/>
              <a:gd name="T26" fmla="*/ 63 w 348"/>
              <a:gd name="T27" fmla="*/ 89 h 349"/>
              <a:gd name="T28" fmla="*/ 290 w 348"/>
              <a:gd name="T29" fmla="*/ 103 h 349"/>
              <a:gd name="T30" fmla="*/ 258 w 348"/>
              <a:gd name="T31" fmla="*/ 69 h 349"/>
              <a:gd name="T32" fmla="*/ 121 w 348"/>
              <a:gd name="T33" fmla="*/ 45 h 349"/>
              <a:gd name="T34" fmla="*/ 252 w 348"/>
              <a:gd name="T35" fmla="*/ 293 h 349"/>
              <a:gd name="T36" fmla="*/ 218 w 348"/>
              <a:gd name="T37" fmla="*/ 299 h 349"/>
              <a:gd name="T38" fmla="*/ 174 w 348"/>
              <a:gd name="T39" fmla="*/ 284 h 349"/>
              <a:gd name="T40" fmla="*/ 174 w 348"/>
              <a:gd name="T41" fmla="*/ 330 h 349"/>
              <a:gd name="T42" fmla="*/ 218 w 348"/>
              <a:gd name="T43" fmla="*/ 315 h 349"/>
              <a:gd name="T44" fmla="*/ 234 w 348"/>
              <a:gd name="T45" fmla="*/ 315 h 349"/>
              <a:gd name="T46" fmla="*/ 187 w 348"/>
              <a:gd name="T47" fmla="*/ 338 h 349"/>
              <a:gd name="T48" fmla="*/ 114 w 348"/>
              <a:gd name="T49" fmla="*/ 281 h 349"/>
              <a:gd name="T50" fmla="*/ 130 w 348"/>
              <a:gd name="T51" fmla="*/ 215 h 349"/>
              <a:gd name="T52" fmla="*/ 260 w 348"/>
              <a:gd name="T53" fmla="*/ 162 h 349"/>
              <a:gd name="T54" fmla="*/ 269 w 348"/>
              <a:gd name="T55" fmla="*/ 226 h 349"/>
              <a:gd name="T56" fmla="*/ 274 w 348"/>
              <a:gd name="T57" fmla="*/ 234 h 349"/>
              <a:gd name="T58" fmla="*/ 277 w 348"/>
              <a:gd name="T59" fmla="*/ 233 h 349"/>
              <a:gd name="T60" fmla="*/ 252 w 348"/>
              <a:gd name="T61" fmla="*/ 293 h 349"/>
              <a:gd name="T62" fmla="*/ 275 w 348"/>
              <a:gd name="T63" fmla="*/ 276 h 349"/>
              <a:gd name="T64" fmla="*/ 290 w 348"/>
              <a:gd name="T65" fmla="*/ 23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349">
                <a:moveTo>
                  <a:pt x="316" y="142"/>
                </a:moveTo>
                <a:cubicBezTo>
                  <a:pt x="311" y="142"/>
                  <a:pt x="311" y="142"/>
                  <a:pt x="311" y="142"/>
                </a:cubicBezTo>
                <a:cubicBezTo>
                  <a:pt x="311" y="137"/>
                  <a:pt x="311" y="137"/>
                  <a:pt x="311" y="137"/>
                </a:cubicBezTo>
                <a:cubicBezTo>
                  <a:pt x="311" y="61"/>
                  <a:pt x="250" y="0"/>
                  <a:pt x="174" y="0"/>
                </a:cubicBezTo>
                <a:cubicBezTo>
                  <a:pt x="98" y="0"/>
                  <a:pt x="36" y="61"/>
                  <a:pt x="36" y="137"/>
                </a:cubicBezTo>
                <a:cubicBezTo>
                  <a:pt x="36" y="142"/>
                  <a:pt x="36" y="142"/>
                  <a:pt x="36" y="142"/>
                </a:cubicBezTo>
                <a:cubicBezTo>
                  <a:pt x="32" y="142"/>
                  <a:pt x="32" y="142"/>
                  <a:pt x="32" y="142"/>
                </a:cubicBezTo>
                <a:cubicBezTo>
                  <a:pt x="14" y="142"/>
                  <a:pt x="0" y="156"/>
                  <a:pt x="0" y="174"/>
                </a:cubicBezTo>
                <a:cubicBezTo>
                  <a:pt x="0" y="220"/>
                  <a:pt x="0" y="220"/>
                  <a:pt x="0" y="220"/>
                </a:cubicBezTo>
                <a:cubicBezTo>
                  <a:pt x="0" y="237"/>
                  <a:pt x="14" y="251"/>
                  <a:pt x="32" y="251"/>
                </a:cubicBezTo>
                <a:cubicBezTo>
                  <a:pt x="49" y="251"/>
                  <a:pt x="49" y="251"/>
                  <a:pt x="49" y="251"/>
                </a:cubicBezTo>
                <a:cubicBezTo>
                  <a:pt x="52" y="251"/>
                  <a:pt x="55" y="249"/>
                  <a:pt x="57" y="246"/>
                </a:cubicBezTo>
                <a:cubicBezTo>
                  <a:pt x="77" y="288"/>
                  <a:pt x="108" y="315"/>
                  <a:pt x="110" y="317"/>
                </a:cubicBezTo>
                <a:cubicBezTo>
                  <a:pt x="111" y="318"/>
                  <a:pt x="112" y="319"/>
                  <a:pt x="114" y="319"/>
                </a:cubicBezTo>
                <a:cubicBezTo>
                  <a:pt x="114" y="319"/>
                  <a:pt x="114" y="319"/>
                  <a:pt x="114" y="319"/>
                </a:cubicBezTo>
                <a:cubicBezTo>
                  <a:pt x="117" y="319"/>
                  <a:pt x="119" y="316"/>
                  <a:pt x="119" y="313"/>
                </a:cubicBezTo>
                <a:cubicBezTo>
                  <a:pt x="119" y="312"/>
                  <a:pt x="119" y="311"/>
                  <a:pt x="119" y="311"/>
                </a:cubicBezTo>
                <a:cubicBezTo>
                  <a:pt x="119" y="310"/>
                  <a:pt x="119" y="309"/>
                  <a:pt x="118" y="308"/>
                </a:cubicBezTo>
                <a:cubicBezTo>
                  <a:pt x="132" y="326"/>
                  <a:pt x="148" y="336"/>
                  <a:pt x="159" y="342"/>
                </a:cubicBezTo>
                <a:cubicBezTo>
                  <a:pt x="168" y="347"/>
                  <a:pt x="177" y="349"/>
                  <a:pt x="187" y="349"/>
                </a:cubicBezTo>
                <a:cubicBezTo>
                  <a:pt x="197" y="349"/>
                  <a:pt x="206" y="347"/>
                  <a:pt x="215" y="342"/>
                </a:cubicBezTo>
                <a:cubicBezTo>
                  <a:pt x="226" y="337"/>
                  <a:pt x="240" y="327"/>
                  <a:pt x="254" y="310"/>
                </a:cubicBezTo>
                <a:cubicBezTo>
                  <a:pt x="280" y="301"/>
                  <a:pt x="299" y="279"/>
                  <a:pt x="305" y="251"/>
                </a:cubicBezTo>
                <a:cubicBezTo>
                  <a:pt x="316" y="251"/>
                  <a:pt x="316" y="251"/>
                  <a:pt x="316" y="251"/>
                </a:cubicBezTo>
                <a:cubicBezTo>
                  <a:pt x="334" y="251"/>
                  <a:pt x="348" y="237"/>
                  <a:pt x="348" y="220"/>
                </a:cubicBezTo>
                <a:cubicBezTo>
                  <a:pt x="348" y="174"/>
                  <a:pt x="348" y="174"/>
                  <a:pt x="348" y="174"/>
                </a:cubicBezTo>
                <a:cubicBezTo>
                  <a:pt x="348" y="156"/>
                  <a:pt x="334" y="142"/>
                  <a:pt x="316" y="142"/>
                </a:cubicBezTo>
                <a:close/>
                <a:moveTo>
                  <a:pt x="63" y="89"/>
                </a:moveTo>
                <a:cubicBezTo>
                  <a:pt x="81" y="46"/>
                  <a:pt x="124" y="16"/>
                  <a:pt x="174" y="16"/>
                </a:cubicBezTo>
                <a:cubicBezTo>
                  <a:pt x="229" y="16"/>
                  <a:pt x="275" y="52"/>
                  <a:pt x="290" y="103"/>
                </a:cubicBezTo>
                <a:cubicBezTo>
                  <a:pt x="283" y="96"/>
                  <a:pt x="276" y="93"/>
                  <a:pt x="270" y="92"/>
                </a:cubicBezTo>
                <a:cubicBezTo>
                  <a:pt x="266" y="79"/>
                  <a:pt x="259" y="71"/>
                  <a:pt x="258" y="69"/>
                </a:cubicBezTo>
                <a:cubicBezTo>
                  <a:pt x="255" y="66"/>
                  <a:pt x="230" y="34"/>
                  <a:pt x="178" y="34"/>
                </a:cubicBezTo>
                <a:cubicBezTo>
                  <a:pt x="160" y="34"/>
                  <a:pt x="141" y="38"/>
                  <a:pt x="121" y="45"/>
                </a:cubicBezTo>
                <a:cubicBezTo>
                  <a:pt x="107" y="51"/>
                  <a:pt x="82" y="63"/>
                  <a:pt x="63" y="89"/>
                </a:cubicBezTo>
                <a:close/>
                <a:moveTo>
                  <a:pt x="252" y="293"/>
                </a:moveTo>
                <a:cubicBezTo>
                  <a:pt x="244" y="297"/>
                  <a:pt x="236" y="299"/>
                  <a:pt x="227" y="299"/>
                </a:cubicBezTo>
                <a:cubicBezTo>
                  <a:pt x="218" y="299"/>
                  <a:pt x="218" y="299"/>
                  <a:pt x="218" y="299"/>
                </a:cubicBezTo>
                <a:cubicBezTo>
                  <a:pt x="215" y="290"/>
                  <a:pt x="206" y="284"/>
                  <a:pt x="196" y="284"/>
                </a:cubicBezTo>
                <a:cubicBezTo>
                  <a:pt x="174" y="284"/>
                  <a:pt x="174" y="284"/>
                  <a:pt x="174" y="284"/>
                </a:cubicBezTo>
                <a:cubicBezTo>
                  <a:pt x="161" y="284"/>
                  <a:pt x="151" y="294"/>
                  <a:pt x="151" y="307"/>
                </a:cubicBezTo>
                <a:cubicBezTo>
                  <a:pt x="151" y="320"/>
                  <a:pt x="161" y="330"/>
                  <a:pt x="174" y="330"/>
                </a:cubicBezTo>
                <a:cubicBezTo>
                  <a:pt x="196" y="330"/>
                  <a:pt x="196" y="330"/>
                  <a:pt x="196" y="330"/>
                </a:cubicBezTo>
                <a:cubicBezTo>
                  <a:pt x="206" y="330"/>
                  <a:pt x="215" y="324"/>
                  <a:pt x="218" y="315"/>
                </a:cubicBezTo>
                <a:cubicBezTo>
                  <a:pt x="227" y="315"/>
                  <a:pt x="227" y="315"/>
                  <a:pt x="227" y="315"/>
                </a:cubicBezTo>
                <a:cubicBezTo>
                  <a:pt x="229" y="315"/>
                  <a:pt x="232" y="315"/>
                  <a:pt x="234" y="315"/>
                </a:cubicBezTo>
                <a:cubicBezTo>
                  <a:pt x="225" y="323"/>
                  <a:pt x="217" y="328"/>
                  <a:pt x="210" y="332"/>
                </a:cubicBezTo>
                <a:cubicBezTo>
                  <a:pt x="203" y="336"/>
                  <a:pt x="195" y="338"/>
                  <a:pt x="187" y="338"/>
                </a:cubicBezTo>
                <a:cubicBezTo>
                  <a:pt x="179" y="338"/>
                  <a:pt x="171" y="336"/>
                  <a:pt x="165" y="332"/>
                </a:cubicBezTo>
                <a:cubicBezTo>
                  <a:pt x="150" y="325"/>
                  <a:pt x="130" y="310"/>
                  <a:pt x="114" y="281"/>
                </a:cubicBezTo>
                <a:cubicBezTo>
                  <a:pt x="114" y="281"/>
                  <a:pt x="114" y="280"/>
                  <a:pt x="113" y="280"/>
                </a:cubicBezTo>
                <a:cubicBezTo>
                  <a:pt x="111" y="258"/>
                  <a:pt x="113" y="230"/>
                  <a:pt x="130" y="215"/>
                </a:cubicBezTo>
                <a:cubicBezTo>
                  <a:pt x="144" y="204"/>
                  <a:pt x="166" y="199"/>
                  <a:pt x="188" y="193"/>
                </a:cubicBezTo>
                <a:cubicBezTo>
                  <a:pt x="216" y="187"/>
                  <a:pt x="244" y="181"/>
                  <a:pt x="260" y="162"/>
                </a:cubicBezTo>
                <a:cubicBezTo>
                  <a:pt x="265" y="166"/>
                  <a:pt x="269" y="172"/>
                  <a:pt x="270" y="180"/>
                </a:cubicBezTo>
                <a:cubicBezTo>
                  <a:pt x="276" y="204"/>
                  <a:pt x="269" y="226"/>
                  <a:pt x="269" y="226"/>
                </a:cubicBezTo>
                <a:cubicBezTo>
                  <a:pt x="268" y="228"/>
                  <a:pt x="268" y="231"/>
                  <a:pt x="270" y="232"/>
                </a:cubicBezTo>
                <a:cubicBezTo>
                  <a:pt x="271" y="233"/>
                  <a:pt x="273" y="234"/>
                  <a:pt x="274" y="234"/>
                </a:cubicBezTo>
                <a:cubicBezTo>
                  <a:pt x="275" y="234"/>
                  <a:pt x="276" y="233"/>
                  <a:pt x="277" y="233"/>
                </a:cubicBezTo>
                <a:cubicBezTo>
                  <a:pt x="277" y="233"/>
                  <a:pt x="277" y="233"/>
                  <a:pt x="277" y="233"/>
                </a:cubicBezTo>
                <a:cubicBezTo>
                  <a:pt x="274" y="250"/>
                  <a:pt x="268" y="267"/>
                  <a:pt x="260" y="281"/>
                </a:cubicBezTo>
                <a:cubicBezTo>
                  <a:pt x="257" y="286"/>
                  <a:pt x="255" y="290"/>
                  <a:pt x="252" y="293"/>
                </a:cubicBezTo>
                <a:close/>
                <a:moveTo>
                  <a:pt x="290" y="235"/>
                </a:moveTo>
                <a:cubicBezTo>
                  <a:pt x="290" y="251"/>
                  <a:pt x="285" y="265"/>
                  <a:pt x="275" y="276"/>
                </a:cubicBezTo>
                <a:cubicBezTo>
                  <a:pt x="283" y="260"/>
                  <a:pt x="287" y="242"/>
                  <a:pt x="290" y="225"/>
                </a:cubicBezTo>
                <a:lnTo>
                  <a:pt x="290" y="235"/>
                </a:lnTo>
                <a:close/>
              </a:path>
            </a:pathLst>
          </a:custGeom>
          <a:solidFill>
            <a:srgbClr val="002B4E"/>
          </a:solidFill>
          <a:ln>
            <a:noFill/>
          </a:ln>
        </p:spPr>
        <p:txBody>
          <a:bodyPr vert="horz" wrap="square" lIns="45714" tIns="22857" rIns="45714" bIns="22857" numCol="1" anchor="t" anchorCtr="0" compatLnSpc="1">
            <a:prstTxWarp prst="textNoShape">
              <a:avLst/>
            </a:prstTxWarp>
          </a:bodyPr>
          <a:lstStyle/>
          <a:p>
            <a:pPr algn="r"/>
            <a:endParaRPr lang="en-US" sz="900"/>
          </a:p>
        </p:txBody>
      </p:sp>
      <p:grpSp>
        <p:nvGrpSpPr>
          <p:cNvPr id="1141" name="Group 1140"/>
          <p:cNvGrpSpPr/>
          <p:nvPr/>
        </p:nvGrpSpPr>
        <p:grpSpPr>
          <a:xfrm>
            <a:off x="9829004" y="5994575"/>
            <a:ext cx="476521" cy="324060"/>
            <a:chOff x="20500975" y="12482513"/>
            <a:chExt cx="1146175" cy="779463"/>
          </a:xfrm>
          <a:solidFill>
            <a:srgbClr val="002B4E"/>
          </a:solidFill>
        </p:grpSpPr>
        <p:sp>
          <p:nvSpPr>
            <p:cNvPr id="52" name="Freeform 249"/>
            <p:cNvSpPr>
              <a:spLocks noEditPoints="1"/>
            </p:cNvSpPr>
            <p:nvPr/>
          </p:nvSpPr>
          <p:spPr bwMode="auto">
            <a:xfrm>
              <a:off x="21239163" y="12761913"/>
              <a:ext cx="147637" cy="160338"/>
            </a:xfrm>
            <a:custGeom>
              <a:avLst/>
              <a:gdLst>
                <a:gd name="T0" fmla="*/ 41 w 48"/>
                <a:gd name="T1" fmla="*/ 3 h 52"/>
                <a:gd name="T2" fmla="*/ 30 w 48"/>
                <a:gd name="T3" fmla="*/ 20 h 52"/>
                <a:gd name="T4" fmla="*/ 24 w 48"/>
                <a:gd name="T5" fmla="*/ 18 h 52"/>
                <a:gd name="T6" fmla="*/ 19 w 48"/>
                <a:gd name="T7" fmla="*/ 19 h 52"/>
                <a:gd name="T8" fmla="*/ 8 w 48"/>
                <a:gd name="T9" fmla="*/ 0 h 52"/>
                <a:gd name="T10" fmla="*/ 0 w 48"/>
                <a:gd name="T11" fmla="*/ 4 h 52"/>
                <a:gd name="T12" fmla="*/ 11 w 48"/>
                <a:gd name="T13" fmla="*/ 24 h 52"/>
                <a:gd name="T14" fmla="*/ 7 w 48"/>
                <a:gd name="T15" fmla="*/ 35 h 52"/>
                <a:gd name="T16" fmla="*/ 24 w 48"/>
                <a:gd name="T17" fmla="*/ 52 h 52"/>
                <a:gd name="T18" fmla="*/ 40 w 48"/>
                <a:gd name="T19" fmla="*/ 35 h 52"/>
                <a:gd name="T20" fmla="*/ 37 w 48"/>
                <a:gd name="T21" fmla="*/ 25 h 52"/>
                <a:gd name="T22" fmla="*/ 48 w 48"/>
                <a:gd name="T23" fmla="*/ 8 h 52"/>
                <a:gd name="T24" fmla="*/ 41 w 48"/>
                <a:gd name="T25" fmla="*/ 3 h 52"/>
                <a:gd name="T26" fmla="*/ 24 w 48"/>
                <a:gd name="T27" fmla="*/ 46 h 52"/>
                <a:gd name="T28" fmla="*/ 13 w 48"/>
                <a:gd name="T29" fmla="*/ 35 h 52"/>
                <a:gd name="T30" fmla="*/ 24 w 48"/>
                <a:gd name="T31" fmla="*/ 24 h 52"/>
                <a:gd name="T32" fmla="*/ 34 w 48"/>
                <a:gd name="T33" fmla="*/ 35 h 52"/>
                <a:gd name="T34" fmla="*/ 24 w 48"/>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41" y="3"/>
                  </a:moveTo>
                  <a:cubicBezTo>
                    <a:pt x="30" y="20"/>
                    <a:pt x="30" y="20"/>
                    <a:pt x="30" y="20"/>
                  </a:cubicBezTo>
                  <a:cubicBezTo>
                    <a:pt x="28" y="19"/>
                    <a:pt x="26" y="18"/>
                    <a:pt x="24" y="18"/>
                  </a:cubicBezTo>
                  <a:cubicBezTo>
                    <a:pt x="22" y="18"/>
                    <a:pt x="20" y="19"/>
                    <a:pt x="19" y="19"/>
                  </a:cubicBezTo>
                  <a:cubicBezTo>
                    <a:pt x="8" y="0"/>
                    <a:pt x="8" y="0"/>
                    <a:pt x="8" y="0"/>
                  </a:cubicBezTo>
                  <a:cubicBezTo>
                    <a:pt x="6" y="1"/>
                    <a:pt x="3" y="3"/>
                    <a:pt x="0" y="4"/>
                  </a:cubicBezTo>
                  <a:cubicBezTo>
                    <a:pt x="11" y="24"/>
                    <a:pt x="11" y="24"/>
                    <a:pt x="11" y="24"/>
                  </a:cubicBezTo>
                  <a:cubicBezTo>
                    <a:pt x="9" y="27"/>
                    <a:pt x="7" y="31"/>
                    <a:pt x="7" y="35"/>
                  </a:cubicBezTo>
                  <a:cubicBezTo>
                    <a:pt x="7" y="44"/>
                    <a:pt x="14" y="52"/>
                    <a:pt x="24" y="52"/>
                  </a:cubicBezTo>
                  <a:cubicBezTo>
                    <a:pt x="33" y="52"/>
                    <a:pt x="40" y="44"/>
                    <a:pt x="40" y="35"/>
                  </a:cubicBezTo>
                  <a:cubicBezTo>
                    <a:pt x="40" y="31"/>
                    <a:pt x="39" y="28"/>
                    <a:pt x="37" y="25"/>
                  </a:cubicBezTo>
                  <a:cubicBezTo>
                    <a:pt x="48" y="8"/>
                    <a:pt x="48" y="8"/>
                    <a:pt x="48" y="8"/>
                  </a:cubicBezTo>
                  <a:cubicBezTo>
                    <a:pt x="46" y="6"/>
                    <a:pt x="44" y="4"/>
                    <a:pt x="41" y="3"/>
                  </a:cubicBezTo>
                  <a:close/>
                  <a:moveTo>
                    <a:pt x="24" y="46"/>
                  </a:moveTo>
                  <a:cubicBezTo>
                    <a:pt x="18" y="46"/>
                    <a:pt x="13" y="41"/>
                    <a:pt x="13" y="35"/>
                  </a:cubicBezTo>
                  <a:cubicBezTo>
                    <a:pt x="13" y="29"/>
                    <a:pt x="18" y="24"/>
                    <a:pt x="24" y="24"/>
                  </a:cubicBezTo>
                  <a:cubicBezTo>
                    <a:pt x="30" y="24"/>
                    <a:pt x="34" y="29"/>
                    <a:pt x="34" y="35"/>
                  </a:cubicBezTo>
                  <a:cubicBezTo>
                    <a:pt x="34" y="41"/>
                    <a:pt x="30" y="46"/>
                    <a:pt x="2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3" name="Freeform 250"/>
            <p:cNvSpPr>
              <a:spLocks noEditPoints="1"/>
            </p:cNvSpPr>
            <p:nvPr/>
          </p:nvSpPr>
          <p:spPr bwMode="auto">
            <a:xfrm>
              <a:off x="21404263" y="12482513"/>
              <a:ext cx="174625" cy="239713"/>
            </a:xfrm>
            <a:custGeom>
              <a:avLst/>
              <a:gdLst>
                <a:gd name="T0" fmla="*/ 28 w 57"/>
                <a:gd name="T1" fmla="*/ 28 h 78"/>
                <a:gd name="T2" fmla="*/ 0 w 57"/>
                <a:gd name="T3" fmla="*/ 73 h 78"/>
                <a:gd name="T4" fmla="*/ 7 w 57"/>
                <a:gd name="T5" fmla="*/ 78 h 78"/>
                <a:gd name="T6" fmla="*/ 35 w 57"/>
                <a:gd name="T7" fmla="*/ 33 h 78"/>
                <a:gd name="T8" fmla="*/ 40 w 57"/>
                <a:gd name="T9" fmla="*/ 33 h 78"/>
                <a:gd name="T10" fmla="*/ 57 w 57"/>
                <a:gd name="T11" fmla="*/ 17 h 78"/>
                <a:gd name="T12" fmla="*/ 40 w 57"/>
                <a:gd name="T13" fmla="*/ 0 h 78"/>
                <a:gd name="T14" fmla="*/ 23 w 57"/>
                <a:gd name="T15" fmla="*/ 17 h 78"/>
                <a:gd name="T16" fmla="*/ 28 w 57"/>
                <a:gd name="T17" fmla="*/ 28 h 78"/>
                <a:gd name="T18" fmla="*/ 40 w 57"/>
                <a:gd name="T19" fmla="*/ 6 h 78"/>
                <a:gd name="T20" fmla="*/ 51 w 57"/>
                <a:gd name="T21" fmla="*/ 17 h 78"/>
                <a:gd name="T22" fmla="*/ 40 w 57"/>
                <a:gd name="T23" fmla="*/ 27 h 78"/>
                <a:gd name="T24" fmla="*/ 29 w 57"/>
                <a:gd name="T25" fmla="*/ 17 h 78"/>
                <a:gd name="T26" fmla="*/ 40 w 57"/>
                <a:gd name="T2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78">
                  <a:moveTo>
                    <a:pt x="28" y="28"/>
                  </a:moveTo>
                  <a:cubicBezTo>
                    <a:pt x="0" y="73"/>
                    <a:pt x="0" y="73"/>
                    <a:pt x="0" y="73"/>
                  </a:cubicBezTo>
                  <a:cubicBezTo>
                    <a:pt x="2" y="74"/>
                    <a:pt x="5" y="76"/>
                    <a:pt x="7" y="78"/>
                  </a:cubicBezTo>
                  <a:cubicBezTo>
                    <a:pt x="35" y="33"/>
                    <a:pt x="35" y="33"/>
                    <a:pt x="35" y="33"/>
                  </a:cubicBezTo>
                  <a:cubicBezTo>
                    <a:pt x="37" y="33"/>
                    <a:pt x="38" y="33"/>
                    <a:pt x="40" y="33"/>
                  </a:cubicBezTo>
                  <a:cubicBezTo>
                    <a:pt x="49" y="33"/>
                    <a:pt x="57" y="26"/>
                    <a:pt x="57" y="17"/>
                  </a:cubicBezTo>
                  <a:cubicBezTo>
                    <a:pt x="57" y="7"/>
                    <a:pt x="49" y="0"/>
                    <a:pt x="40" y="0"/>
                  </a:cubicBezTo>
                  <a:cubicBezTo>
                    <a:pt x="31" y="0"/>
                    <a:pt x="23" y="7"/>
                    <a:pt x="23" y="17"/>
                  </a:cubicBezTo>
                  <a:cubicBezTo>
                    <a:pt x="23" y="21"/>
                    <a:pt x="25" y="25"/>
                    <a:pt x="28" y="28"/>
                  </a:cubicBezTo>
                  <a:close/>
                  <a:moveTo>
                    <a:pt x="40" y="6"/>
                  </a:moveTo>
                  <a:cubicBezTo>
                    <a:pt x="46" y="6"/>
                    <a:pt x="51" y="11"/>
                    <a:pt x="51" y="17"/>
                  </a:cubicBezTo>
                  <a:cubicBezTo>
                    <a:pt x="51" y="23"/>
                    <a:pt x="46" y="27"/>
                    <a:pt x="40" y="27"/>
                  </a:cubicBezTo>
                  <a:cubicBezTo>
                    <a:pt x="34" y="27"/>
                    <a:pt x="29" y="23"/>
                    <a:pt x="29" y="17"/>
                  </a:cubicBezTo>
                  <a:cubicBezTo>
                    <a:pt x="29" y="11"/>
                    <a:pt x="34" y="6"/>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4" name="Freeform 251"/>
            <p:cNvSpPr>
              <a:spLocks noEditPoints="1"/>
            </p:cNvSpPr>
            <p:nvPr/>
          </p:nvSpPr>
          <p:spPr bwMode="auto">
            <a:xfrm>
              <a:off x="20500975" y="12546013"/>
              <a:ext cx="728662" cy="430213"/>
            </a:xfrm>
            <a:custGeom>
              <a:avLst/>
              <a:gdLst>
                <a:gd name="T0" fmla="*/ 209 w 237"/>
                <a:gd name="T1" fmla="*/ 33 h 140"/>
                <a:gd name="T2" fmla="*/ 213 w 237"/>
                <a:gd name="T3" fmla="*/ 33 h 140"/>
                <a:gd name="T4" fmla="*/ 217 w 237"/>
                <a:gd name="T5" fmla="*/ 32 h 140"/>
                <a:gd name="T6" fmla="*/ 229 w 237"/>
                <a:gd name="T7" fmla="*/ 53 h 140"/>
                <a:gd name="T8" fmla="*/ 237 w 237"/>
                <a:gd name="T9" fmla="*/ 49 h 140"/>
                <a:gd name="T10" fmla="*/ 225 w 237"/>
                <a:gd name="T11" fmla="*/ 28 h 140"/>
                <a:gd name="T12" fmla="*/ 229 w 237"/>
                <a:gd name="T13" fmla="*/ 16 h 140"/>
                <a:gd name="T14" fmla="*/ 213 w 237"/>
                <a:gd name="T15" fmla="*/ 0 h 140"/>
                <a:gd name="T16" fmla="*/ 196 w 237"/>
                <a:gd name="T17" fmla="*/ 16 h 140"/>
                <a:gd name="T18" fmla="*/ 201 w 237"/>
                <a:gd name="T19" fmla="*/ 29 h 140"/>
                <a:gd name="T20" fmla="*/ 164 w 237"/>
                <a:gd name="T21" fmla="*/ 107 h 140"/>
                <a:gd name="T22" fmla="*/ 159 w 237"/>
                <a:gd name="T23" fmla="*/ 106 h 140"/>
                <a:gd name="T24" fmla="*/ 154 w 237"/>
                <a:gd name="T25" fmla="*/ 107 h 140"/>
                <a:gd name="T26" fmla="*/ 121 w 237"/>
                <a:gd name="T27" fmla="*/ 45 h 140"/>
                <a:gd name="T28" fmla="*/ 124 w 237"/>
                <a:gd name="T29" fmla="*/ 34 h 140"/>
                <a:gd name="T30" fmla="*/ 108 w 237"/>
                <a:gd name="T31" fmla="*/ 18 h 140"/>
                <a:gd name="T32" fmla="*/ 91 w 237"/>
                <a:gd name="T33" fmla="*/ 34 h 140"/>
                <a:gd name="T34" fmla="*/ 92 w 237"/>
                <a:gd name="T35" fmla="*/ 39 h 140"/>
                <a:gd name="T36" fmla="*/ 28 w 237"/>
                <a:gd name="T37" fmla="*/ 79 h 140"/>
                <a:gd name="T38" fmla="*/ 17 w 237"/>
                <a:gd name="T39" fmla="*/ 75 h 140"/>
                <a:gd name="T40" fmla="*/ 0 w 237"/>
                <a:gd name="T41" fmla="*/ 91 h 140"/>
                <a:gd name="T42" fmla="*/ 17 w 237"/>
                <a:gd name="T43" fmla="*/ 108 h 140"/>
                <a:gd name="T44" fmla="*/ 34 w 237"/>
                <a:gd name="T45" fmla="*/ 91 h 140"/>
                <a:gd name="T46" fmla="*/ 33 w 237"/>
                <a:gd name="T47" fmla="*/ 87 h 140"/>
                <a:gd name="T48" fmla="*/ 97 w 237"/>
                <a:gd name="T49" fmla="*/ 47 h 140"/>
                <a:gd name="T50" fmla="*/ 108 w 237"/>
                <a:gd name="T51" fmla="*/ 51 h 140"/>
                <a:gd name="T52" fmla="*/ 113 w 237"/>
                <a:gd name="T53" fmla="*/ 50 h 140"/>
                <a:gd name="T54" fmla="*/ 147 w 237"/>
                <a:gd name="T55" fmla="*/ 112 h 140"/>
                <a:gd name="T56" fmla="*/ 142 w 237"/>
                <a:gd name="T57" fmla="*/ 123 h 140"/>
                <a:gd name="T58" fmla="*/ 159 w 237"/>
                <a:gd name="T59" fmla="*/ 140 h 140"/>
                <a:gd name="T60" fmla="*/ 176 w 237"/>
                <a:gd name="T61" fmla="*/ 123 h 140"/>
                <a:gd name="T62" fmla="*/ 171 w 237"/>
                <a:gd name="T63" fmla="*/ 112 h 140"/>
                <a:gd name="T64" fmla="*/ 209 w 237"/>
                <a:gd name="T65" fmla="*/ 33 h 140"/>
                <a:gd name="T66" fmla="*/ 213 w 237"/>
                <a:gd name="T67" fmla="*/ 6 h 140"/>
                <a:gd name="T68" fmla="*/ 223 w 237"/>
                <a:gd name="T69" fmla="*/ 16 h 140"/>
                <a:gd name="T70" fmla="*/ 213 w 237"/>
                <a:gd name="T71" fmla="*/ 27 h 140"/>
                <a:gd name="T72" fmla="*/ 202 w 237"/>
                <a:gd name="T73" fmla="*/ 16 h 140"/>
                <a:gd name="T74" fmla="*/ 213 w 237"/>
                <a:gd name="T75" fmla="*/ 6 h 140"/>
                <a:gd name="T76" fmla="*/ 17 w 237"/>
                <a:gd name="T77" fmla="*/ 102 h 140"/>
                <a:gd name="T78" fmla="*/ 6 w 237"/>
                <a:gd name="T79" fmla="*/ 91 h 140"/>
                <a:gd name="T80" fmla="*/ 17 w 237"/>
                <a:gd name="T81" fmla="*/ 81 h 140"/>
                <a:gd name="T82" fmla="*/ 28 w 237"/>
                <a:gd name="T83" fmla="*/ 91 h 140"/>
                <a:gd name="T84" fmla="*/ 17 w 237"/>
                <a:gd name="T85" fmla="*/ 102 h 140"/>
                <a:gd name="T86" fmla="*/ 108 w 237"/>
                <a:gd name="T87" fmla="*/ 45 h 140"/>
                <a:gd name="T88" fmla="*/ 97 w 237"/>
                <a:gd name="T89" fmla="*/ 34 h 140"/>
                <a:gd name="T90" fmla="*/ 108 w 237"/>
                <a:gd name="T91" fmla="*/ 24 h 140"/>
                <a:gd name="T92" fmla="*/ 118 w 237"/>
                <a:gd name="T93" fmla="*/ 34 h 140"/>
                <a:gd name="T94" fmla="*/ 108 w 237"/>
                <a:gd name="T95" fmla="*/ 45 h 140"/>
                <a:gd name="T96" fmla="*/ 159 w 237"/>
                <a:gd name="T97" fmla="*/ 134 h 140"/>
                <a:gd name="T98" fmla="*/ 148 w 237"/>
                <a:gd name="T99" fmla="*/ 123 h 140"/>
                <a:gd name="T100" fmla="*/ 159 w 237"/>
                <a:gd name="T101" fmla="*/ 112 h 140"/>
                <a:gd name="T102" fmla="*/ 170 w 237"/>
                <a:gd name="T103" fmla="*/ 123 h 140"/>
                <a:gd name="T104" fmla="*/ 159 w 237"/>
                <a:gd name="T10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140">
                  <a:moveTo>
                    <a:pt x="209" y="33"/>
                  </a:moveTo>
                  <a:cubicBezTo>
                    <a:pt x="210" y="33"/>
                    <a:pt x="211" y="33"/>
                    <a:pt x="213" y="33"/>
                  </a:cubicBezTo>
                  <a:cubicBezTo>
                    <a:pt x="214" y="33"/>
                    <a:pt x="216" y="33"/>
                    <a:pt x="217" y="32"/>
                  </a:cubicBezTo>
                  <a:cubicBezTo>
                    <a:pt x="229" y="53"/>
                    <a:pt x="229" y="53"/>
                    <a:pt x="229" y="53"/>
                  </a:cubicBezTo>
                  <a:cubicBezTo>
                    <a:pt x="231" y="52"/>
                    <a:pt x="234" y="50"/>
                    <a:pt x="237" y="49"/>
                  </a:cubicBezTo>
                  <a:cubicBezTo>
                    <a:pt x="225" y="28"/>
                    <a:pt x="225" y="28"/>
                    <a:pt x="225" y="28"/>
                  </a:cubicBezTo>
                  <a:cubicBezTo>
                    <a:pt x="228" y="25"/>
                    <a:pt x="229" y="21"/>
                    <a:pt x="229" y="16"/>
                  </a:cubicBezTo>
                  <a:cubicBezTo>
                    <a:pt x="229" y="7"/>
                    <a:pt x="222" y="0"/>
                    <a:pt x="213" y="0"/>
                  </a:cubicBezTo>
                  <a:cubicBezTo>
                    <a:pt x="203" y="0"/>
                    <a:pt x="196" y="7"/>
                    <a:pt x="196" y="16"/>
                  </a:cubicBezTo>
                  <a:cubicBezTo>
                    <a:pt x="196" y="21"/>
                    <a:pt x="198" y="26"/>
                    <a:pt x="201" y="29"/>
                  </a:cubicBezTo>
                  <a:cubicBezTo>
                    <a:pt x="164" y="107"/>
                    <a:pt x="164" y="107"/>
                    <a:pt x="164" y="107"/>
                  </a:cubicBezTo>
                  <a:cubicBezTo>
                    <a:pt x="162" y="107"/>
                    <a:pt x="161" y="106"/>
                    <a:pt x="159" y="106"/>
                  </a:cubicBezTo>
                  <a:cubicBezTo>
                    <a:pt x="157" y="106"/>
                    <a:pt x="156" y="107"/>
                    <a:pt x="154" y="107"/>
                  </a:cubicBezTo>
                  <a:cubicBezTo>
                    <a:pt x="121" y="45"/>
                    <a:pt x="121" y="45"/>
                    <a:pt x="121" y="45"/>
                  </a:cubicBezTo>
                  <a:cubicBezTo>
                    <a:pt x="123" y="42"/>
                    <a:pt x="124" y="38"/>
                    <a:pt x="124" y="34"/>
                  </a:cubicBezTo>
                  <a:cubicBezTo>
                    <a:pt x="124" y="25"/>
                    <a:pt x="117" y="18"/>
                    <a:pt x="108" y="18"/>
                  </a:cubicBezTo>
                  <a:cubicBezTo>
                    <a:pt x="98" y="18"/>
                    <a:pt x="91" y="25"/>
                    <a:pt x="91" y="34"/>
                  </a:cubicBezTo>
                  <a:cubicBezTo>
                    <a:pt x="91" y="36"/>
                    <a:pt x="91" y="38"/>
                    <a:pt x="92" y="39"/>
                  </a:cubicBezTo>
                  <a:cubicBezTo>
                    <a:pt x="28" y="79"/>
                    <a:pt x="28" y="79"/>
                    <a:pt x="28" y="79"/>
                  </a:cubicBezTo>
                  <a:cubicBezTo>
                    <a:pt x="25" y="76"/>
                    <a:pt x="21" y="75"/>
                    <a:pt x="17" y="75"/>
                  </a:cubicBezTo>
                  <a:cubicBezTo>
                    <a:pt x="8" y="75"/>
                    <a:pt x="0" y="82"/>
                    <a:pt x="0" y="91"/>
                  </a:cubicBezTo>
                  <a:cubicBezTo>
                    <a:pt x="0" y="100"/>
                    <a:pt x="8" y="108"/>
                    <a:pt x="17" y="108"/>
                  </a:cubicBezTo>
                  <a:cubicBezTo>
                    <a:pt x="26" y="108"/>
                    <a:pt x="34" y="100"/>
                    <a:pt x="34" y="91"/>
                  </a:cubicBezTo>
                  <a:cubicBezTo>
                    <a:pt x="34" y="90"/>
                    <a:pt x="33" y="88"/>
                    <a:pt x="33" y="87"/>
                  </a:cubicBezTo>
                  <a:cubicBezTo>
                    <a:pt x="97" y="47"/>
                    <a:pt x="97" y="47"/>
                    <a:pt x="97" y="47"/>
                  </a:cubicBezTo>
                  <a:cubicBezTo>
                    <a:pt x="100" y="49"/>
                    <a:pt x="103" y="51"/>
                    <a:pt x="108" y="51"/>
                  </a:cubicBezTo>
                  <a:cubicBezTo>
                    <a:pt x="110" y="51"/>
                    <a:pt x="111" y="51"/>
                    <a:pt x="113" y="50"/>
                  </a:cubicBezTo>
                  <a:cubicBezTo>
                    <a:pt x="147" y="112"/>
                    <a:pt x="147" y="112"/>
                    <a:pt x="147" y="112"/>
                  </a:cubicBezTo>
                  <a:cubicBezTo>
                    <a:pt x="144" y="115"/>
                    <a:pt x="142" y="119"/>
                    <a:pt x="142" y="123"/>
                  </a:cubicBezTo>
                  <a:cubicBezTo>
                    <a:pt x="142" y="132"/>
                    <a:pt x="150" y="140"/>
                    <a:pt x="159" y="140"/>
                  </a:cubicBezTo>
                  <a:cubicBezTo>
                    <a:pt x="168" y="140"/>
                    <a:pt x="176" y="132"/>
                    <a:pt x="176" y="123"/>
                  </a:cubicBezTo>
                  <a:cubicBezTo>
                    <a:pt x="176" y="119"/>
                    <a:pt x="174" y="115"/>
                    <a:pt x="171" y="112"/>
                  </a:cubicBezTo>
                  <a:lnTo>
                    <a:pt x="209" y="33"/>
                  </a:lnTo>
                  <a:close/>
                  <a:moveTo>
                    <a:pt x="213" y="6"/>
                  </a:moveTo>
                  <a:cubicBezTo>
                    <a:pt x="218" y="6"/>
                    <a:pt x="223" y="10"/>
                    <a:pt x="223" y="16"/>
                  </a:cubicBezTo>
                  <a:cubicBezTo>
                    <a:pt x="223" y="22"/>
                    <a:pt x="218" y="27"/>
                    <a:pt x="213" y="27"/>
                  </a:cubicBezTo>
                  <a:cubicBezTo>
                    <a:pt x="207" y="27"/>
                    <a:pt x="202" y="22"/>
                    <a:pt x="202" y="16"/>
                  </a:cubicBezTo>
                  <a:cubicBezTo>
                    <a:pt x="202" y="10"/>
                    <a:pt x="207" y="6"/>
                    <a:pt x="213" y="6"/>
                  </a:cubicBezTo>
                  <a:close/>
                  <a:moveTo>
                    <a:pt x="17" y="102"/>
                  </a:moveTo>
                  <a:cubicBezTo>
                    <a:pt x="11" y="102"/>
                    <a:pt x="6" y="97"/>
                    <a:pt x="6" y="91"/>
                  </a:cubicBezTo>
                  <a:cubicBezTo>
                    <a:pt x="6" y="85"/>
                    <a:pt x="11" y="81"/>
                    <a:pt x="17" y="81"/>
                  </a:cubicBezTo>
                  <a:cubicBezTo>
                    <a:pt x="23" y="81"/>
                    <a:pt x="28" y="85"/>
                    <a:pt x="28" y="91"/>
                  </a:cubicBezTo>
                  <a:cubicBezTo>
                    <a:pt x="28" y="97"/>
                    <a:pt x="23" y="102"/>
                    <a:pt x="17" y="102"/>
                  </a:cubicBezTo>
                  <a:close/>
                  <a:moveTo>
                    <a:pt x="108" y="45"/>
                  </a:moveTo>
                  <a:cubicBezTo>
                    <a:pt x="102" y="45"/>
                    <a:pt x="97" y="40"/>
                    <a:pt x="97" y="34"/>
                  </a:cubicBezTo>
                  <a:cubicBezTo>
                    <a:pt x="97" y="28"/>
                    <a:pt x="102" y="24"/>
                    <a:pt x="108" y="24"/>
                  </a:cubicBezTo>
                  <a:cubicBezTo>
                    <a:pt x="114" y="24"/>
                    <a:pt x="118" y="28"/>
                    <a:pt x="118" y="34"/>
                  </a:cubicBezTo>
                  <a:cubicBezTo>
                    <a:pt x="118" y="40"/>
                    <a:pt x="114" y="45"/>
                    <a:pt x="108" y="45"/>
                  </a:cubicBezTo>
                  <a:close/>
                  <a:moveTo>
                    <a:pt x="159" y="134"/>
                  </a:moveTo>
                  <a:cubicBezTo>
                    <a:pt x="153" y="134"/>
                    <a:pt x="148" y="129"/>
                    <a:pt x="148" y="123"/>
                  </a:cubicBezTo>
                  <a:cubicBezTo>
                    <a:pt x="148" y="117"/>
                    <a:pt x="153" y="112"/>
                    <a:pt x="159" y="112"/>
                  </a:cubicBezTo>
                  <a:cubicBezTo>
                    <a:pt x="165" y="112"/>
                    <a:pt x="170" y="117"/>
                    <a:pt x="170" y="123"/>
                  </a:cubicBezTo>
                  <a:cubicBezTo>
                    <a:pt x="170" y="129"/>
                    <a:pt x="165" y="134"/>
                    <a:pt x="159"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5" name="Freeform 252"/>
            <p:cNvSpPr>
              <a:spLocks noEditPoints="1"/>
            </p:cNvSpPr>
            <p:nvPr/>
          </p:nvSpPr>
          <p:spPr bwMode="auto">
            <a:xfrm>
              <a:off x="21105813" y="12673013"/>
              <a:ext cx="541337" cy="588963"/>
            </a:xfrm>
            <a:custGeom>
              <a:avLst/>
              <a:gdLst>
                <a:gd name="T0" fmla="*/ 107 w 176"/>
                <a:gd name="T1" fmla="*/ 102 h 192"/>
                <a:gd name="T2" fmla="*/ 107 w 176"/>
                <a:gd name="T3" fmla="*/ 26 h 192"/>
                <a:gd name="T4" fmla="*/ 26 w 176"/>
                <a:gd name="T5" fmla="*/ 21 h 192"/>
                <a:gd name="T6" fmla="*/ 21 w 176"/>
                <a:gd name="T7" fmla="*/ 101 h 192"/>
                <a:gd name="T8" fmla="*/ 95 w 176"/>
                <a:gd name="T9" fmla="*/ 112 h 192"/>
                <a:gd name="T10" fmla="*/ 162 w 176"/>
                <a:gd name="T11" fmla="*/ 188 h 192"/>
                <a:gd name="T12" fmla="*/ 173 w 176"/>
                <a:gd name="T13" fmla="*/ 189 h 192"/>
                <a:gd name="T14" fmla="*/ 174 w 176"/>
                <a:gd name="T15" fmla="*/ 178 h 192"/>
                <a:gd name="T16" fmla="*/ 107 w 176"/>
                <a:gd name="T17" fmla="*/ 102 h 192"/>
                <a:gd name="T18" fmla="*/ 92 w 176"/>
                <a:gd name="T19" fmla="*/ 96 h 192"/>
                <a:gd name="T20" fmla="*/ 32 w 176"/>
                <a:gd name="T21" fmla="*/ 91 h 192"/>
                <a:gd name="T22" fmla="*/ 36 w 176"/>
                <a:gd name="T23" fmla="*/ 32 h 192"/>
                <a:gd name="T24" fmla="*/ 96 w 176"/>
                <a:gd name="T25" fmla="*/ 36 h 192"/>
                <a:gd name="T26" fmla="*/ 92 w 176"/>
                <a:gd name="T27"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2">
                  <a:moveTo>
                    <a:pt x="107" y="102"/>
                  </a:moveTo>
                  <a:cubicBezTo>
                    <a:pt x="125" y="80"/>
                    <a:pt x="126" y="48"/>
                    <a:pt x="107" y="26"/>
                  </a:cubicBezTo>
                  <a:cubicBezTo>
                    <a:pt x="86" y="3"/>
                    <a:pt x="50" y="0"/>
                    <a:pt x="26" y="21"/>
                  </a:cubicBezTo>
                  <a:cubicBezTo>
                    <a:pt x="3" y="42"/>
                    <a:pt x="0" y="78"/>
                    <a:pt x="21" y="101"/>
                  </a:cubicBezTo>
                  <a:cubicBezTo>
                    <a:pt x="40" y="123"/>
                    <a:pt x="72" y="127"/>
                    <a:pt x="95" y="112"/>
                  </a:cubicBezTo>
                  <a:cubicBezTo>
                    <a:pt x="162" y="188"/>
                    <a:pt x="162" y="188"/>
                    <a:pt x="162" y="188"/>
                  </a:cubicBezTo>
                  <a:cubicBezTo>
                    <a:pt x="165" y="191"/>
                    <a:pt x="170" y="192"/>
                    <a:pt x="173" y="189"/>
                  </a:cubicBezTo>
                  <a:cubicBezTo>
                    <a:pt x="176" y="186"/>
                    <a:pt x="176" y="181"/>
                    <a:pt x="174" y="178"/>
                  </a:cubicBezTo>
                  <a:lnTo>
                    <a:pt x="107" y="102"/>
                  </a:lnTo>
                  <a:close/>
                  <a:moveTo>
                    <a:pt x="92" y="96"/>
                  </a:moveTo>
                  <a:cubicBezTo>
                    <a:pt x="74" y="111"/>
                    <a:pt x="48" y="109"/>
                    <a:pt x="32" y="91"/>
                  </a:cubicBezTo>
                  <a:cubicBezTo>
                    <a:pt x="17" y="74"/>
                    <a:pt x="19" y="47"/>
                    <a:pt x="36" y="32"/>
                  </a:cubicBezTo>
                  <a:cubicBezTo>
                    <a:pt x="54" y="17"/>
                    <a:pt x="80" y="19"/>
                    <a:pt x="96" y="36"/>
                  </a:cubicBezTo>
                  <a:cubicBezTo>
                    <a:pt x="111" y="54"/>
                    <a:pt x="109" y="80"/>
                    <a:pt x="9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39" name="Group 1138"/>
          <p:cNvGrpSpPr/>
          <p:nvPr/>
        </p:nvGrpSpPr>
        <p:grpSpPr>
          <a:xfrm>
            <a:off x="5329648" y="5939073"/>
            <a:ext cx="458701" cy="433622"/>
            <a:chOff x="10587038" y="12349163"/>
            <a:chExt cx="1103312" cy="1042988"/>
          </a:xfrm>
          <a:solidFill>
            <a:srgbClr val="002B4E"/>
          </a:solidFill>
        </p:grpSpPr>
        <p:sp>
          <p:nvSpPr>
            <p:cNvPr id="56" name="Freeform 253"/>
            <p:cNvSpPr>
              <a:spLocks noEditPoints="1"/>
            </p:cNvSpPr>
            <p:nvPr/>
          </p:nvSpPr>
          <p:spPr bwMode="auto">
            <a:xfrm>
              <a:off x="10587038" y="12349163"/>
              <a:ext cx="1103312" cy="482600"/>
            </a:xfrm>
            <a:custGeom>
              <a:avLst/>
              <a:gdLst>
                <a:gd name="T0" fmla="*/ 342 w 359"/>
                <a:gd name="T1" fmla="*/ 0 h 157"/>
                <a:gd name="T2" fmla="*/ 18 w 359"/>
                <a:gd name="T3" fmla="*/ 0 h 157"/>
                <a:gd name="T4" fmla="*/ 0 w 359"/>
                <a:gd name="T5" fmla="*/ 17 h 157"/>
                <a:gd name="T6" fmla="*/ 0 w 359"/>
                <a:gd name="T7" fmla="*/ 113 h 157"/>
                <a:gd name="T8" fmla="*/ 18 w 359"/>
                <a:gd name="T9" fmla="*/ 130 h 157"/>
                <a:gd name="T10" fmla="*/ 48 w 359"/>
                <a:gd name="T11" fmla="*/ 130 h 157"/>
                <a:gd name="T12" fmla="*/ 48 w 359"/>
                <a:gd name="T13" fmla="*/ 151 h 157"/>
                <a:gd name="T14" fmla="*/ 52 w 359"/>
                <a:gd name="T15" fmla="*/ 156 h 157"/>
                <a:gd name="T16" fmla="*/ 58 w 359"/>
                <a:gd name="T17" fmla="*/ 156 h 157"/>
                <a:gd name="T18" fmla="*/ 98 w 359"/>
                <a:gd name="T19" fmla="*/ 130 h 157"/>
                <a:gd name="T20" fmla="*/ 154 w 359"/>
                <a:gd name="T21" fmla="*/ 130 h 157"/>
                <a:gd name="T22" fmla="*/ 154 w 359"/>
                <a:gd name="T23" fmla="*/ 151 h 157"/>
                <a:gd name="T24" fmla="*/ 158 w 359"/>
                <a:gd name="T25" fmla="*/ 156 h 157"/>
                <a:gd name="T26" fmla="*/ 164 w 359"/>
                <a:gd name="T27" fmla="*/ 156 h 157"/>
                <a:gd name="T28" fmla="*/ 204 w 359"/>
                <a:gd name="T29" fmla="*/ 130 h 157"/>
                <a:gd name="T30" fmla="*/ 260 w 359"/>
                <a:gd name="T31" fmla="*/ 130 h 157"/>
                <a:gd name="T32" fmla="*/ 301 w 359"/>
                <a:gd name="T33" fmla="*/ 156 h 157"/>
                <a:gd name="T34" fmla="*/ 304 w 359"/>
                <a:gd name="T35" fmla="*/ 157 h 157"/>
                <a:gd name="T36" fmla="*/ 307 w 359"/>
                <a:gd name="T37" fmla="*/ 156 h 157"/>
                <a:gd name="T38" fmla="*/ 310 w 359"/>
                <a:gd name="T39" fmla="*/ 151 h 157"/>
                <a:gd name="T40" fmla="*/ 310 w 359"/>
                <a:gd name="T41" fmla="*/ 130 h 157"/>
                <a:gd name="T42" fmla="*/ 342 w 359"/>
                <a:gd name="T43" fmla="*/ 130 h 157"/>
                <a:gd name="T44" fmla="*/ 359 w 359"/>
                <a:gd name="T45" fmla="*/ 113 h 157"/>
                <a:gd name="T46" fmla="*/ 359 w 359"/>
                <a:gd name="T47" fmla="*/ 17 h 157"/>
                <a:gd name="T48" fmla="*/ 342 w 359"/>
                <a:gd name="T49" fmla="*/ 0 h 157"/>
                <a:gd name="T50" fmla="*/ 347 w 359"/>
                <a:gd name="T51" fmla="*/ 113 h 157"/>
                <a:gd name="T52" fmla="*/ 342 w 359"/>
                <a:gd name="T53" fmla="*/ 118 h 157"/>
                <a:gd name="T54" fmla="*/ 304 w 359"/>
                <a:gd name="T55" fmla="*/ 118 h 157"/>
                <a:gd name="T56" fmla="*/ 298 w 359"/>
                <a:gd name="T57" fmla="*/ 124 h 157"/>
                <a:gd name="T58" fmla="*/ 298 w 359"/>
                <a:gd name="T59" fmla="*/ 139 h 157"/>
                <a:gd name="T60" fmla="*/ 265 w 359"/>
                <a:gd name="T61" fmla="*/ 119 h 157"/>
                <a:gd name="T62" fmla="*/ 262 w 359"/>
                <a:gd name="T63" fmla="*/ 118 h 157"/>
                <a:gd name="T64" fmla="*/ 203 w 359"/>
                <a:gd name="T65" fmla="*/ 118 h 157"/>
                <a:gd name="T66" fmla="*/ 199 w 359"/>
                <a:gd name="T67" fmla="*/ 119 h 157"/>
                <a:gd name="T68" fmla="*/ 167 w 359"/>
                <a:gd name="T69" fmla="*/ 139 h 157"/>
                <a:gd name="T70" fmla="*/ 167 w 359"/>
                <a:gd name="T71" fmla="*/ 124 h 157"/>
                <a:gd name="T72" fmla="*/ 161 w 359"/>
                <a:gd name="T73" fmla="*/ 118 h 157"/>
                <a:gd name="T74" fmla="*/ 97 w 359"/>
                <a:gd name="T75" fmla="*/ 118 h 157"/>
                <a:gd name="T76" fmla="*/ 93 w 359"/>
                <a:gd name="T77" fmla="*/ 119 h 157"/>
                <a:gd name="T78" fmla="*/ 61 w 359"/>
                <a:gd name="T79" fmla="*/ 139 h 157"/>
                <a:gd name="T80" fmla="*/ 61 w 359"/>
                <a:gd name="T81" fmla="*/ 124 h 157"/>
                <a:gd name="T82" fmla="*/ 55 w 359"/>
                <a:gd name="T83" fmla="*/ 118 h 157"/>
                <a:gd name="T84" fmla="*/ 18 w 359"/>
                <a:gd name="T85" fmla="*/ 118 h 157"/>
                <a:gd name="T86" fmla="*/ 12 w 359"/>
                <a:gd name="T87" fmla="*/ 113 h 157"/>
                <a:gd name="T88" fmla="*/ 12 w 359"/>
                <a:gd name="T89" fmla="*/ 17 h 157"/>
                <a:gd name="T90" fmla="*/ 18 w 359"/>
                <a:gd name="T91" fmla="*/ 12 h 157"/>
                <a:gd name="T92" fmla="*/ 342 w 359"/>
                <a:gd name="T93" fmla="*/ 12 h 157"/>
                <a:gd name="T94" fmla="*/ 347 w 359"/>
                <a:gd name="T95" fmla="*/ 17 h 157"/>
                <a:gd name="T96" fmla="*/ 347 w 359"/>
                <a:gd name="T97" fmla="*/ 1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157">
                  <a:moveTo>
                    <a:pt x="342" y="0"/>
                  </a:moveTo>
                  <a:cubicBezTo>
                    <a:pt x="18" y="0"/>
                    <a:pt x="18" y="0"/>
                    <a:pt x="18" y="0"/>
                  </a:cubicBezTo>
                  <a:cubicBezTo>
                    <a:pt x="8" y="0"/>
                    <a:pt x="0" y="8"/>
                    <a:pt x="0" y="17"/>
                  </a:cubicBezTo>
                  <a:cubicBezTo>
                    <a:pt x="0" y="113"/>
                    <a:pt x="0" y="113"/>
                    <a:pt x="0" y="113"/>
                  </a:cubicBezTo>
                  <a:cubicBezTo>
                    <a:pt x="0" y="122"/>
                    <a:pt x="8" y="130"/>
                    <a:pt x="18" y="130"/>
                  </a:cubicBezTo>
                  <a:cubicBezTo>
                    <a:pt x="48" y="130"/>
                    <a:pt x="48" y="130"/>
                    <a:pt x="48" y="130"/>
                  </a:cubicBezTo>
                  <a:cubicBezTo>
                    <a:pt x="48" y="151"/>
                    <a:pt x="48" y="151"/>
                    <a:pt x="48" y="151"/>
                  </a:cubicBezTo>
                  <a:cubicBezTo>
                    <a:pt x="48" y="153"/>
                    <a:pt x="50" y="155"/>
                    <a:pt x="52" y="156"/>
                  </a:cubicBezTo>
                  <a:cubicBezTo>
                    <a:pt x="54" y="157"/>
                    <a:pt x="56" y="157"/>
                    <a:pt x="58" y="156"/>
                  </a:cubicBezTo>
                  <a:cubicBezTo>
                    <a:pt x="98" y="130"/>
                    <a:pt x="98" y="130"/>
                    <a:pt x="98" y="130"/>
                  </a:cubicBezTo>
                  <a:cubicBezTo>
                    <a:pt x="154" y="130"/>
                    <a:pt x="154" y="130"/>
                    <a:pt x="154" y="130"/>
                  </a:cubicBezTo>
                  <a:cubicBezTo>
                    <a:pt x="154" y="151"/>
                    <a:pt x="154" y="151"/>
                    <a:pt x="154" y="151"/>
                  </a:cubicBezTo>
                  <a:cubicBezTo>
                    <a:pt x="154" y="153"/>
                    <a:pt x="156" y="155"/>
                    <a:pt x="158" y="156"/>
                  </a:cubicBezTo>
                  <a:cubicBezTo>
                    <a:pt x="160" y="157"/>
                    <a:pt x="162" y="157"/>
                    <a:pt x="164" y="156"/>
                  </a:cubicBezTo>
                  <a:cubicBezTo>
                    <a:pt x="204" y="130"/>
                    <a:pt x="204" y="130"/>
                    <a:pt x="204" y="130"/>
                  </a:cubicBezTo>
                  <a:cubicBezTo>
                    <a:pt x="260" y="130"/>
                    <a:pt x="260" y="130"/>
                    <a:pt x="260" y="130"/>
                  </a:cubicBezTo>
                  <a:cubicBezTo>
                    <a:pt x="301" y="156"/>
                    <a:pt x="301" y="156"/>
                    <a:pt x="301" y="156"/>
                  </a:cubicBezTo>
                  <a:cubicBezTo>
                    <a:pt x="302" y="157"/>
                    <a:pt x="303" y="157"/>
                    <a:pt x="304" y="157"/>
                  </a:cubicBezTo>
                  <a:cubicBezTo>
                    <a:pt x="305" y="157"/>
                    <a:pt x="306" y="157"/>
                    <a:pt x="307" y="156"/>
                  </a:cubicBezTo>
                  <a:cubicBezTo>
                    <a:pt x="309" y="155"/>
                    <a:pt x="310" y="153"/>
                    <a:pt x="310" y="151"/>
                  </a:cubicBezTo>
                  <a:cubicBezTo>
                    <a:pt x="310" y="130"/>
                    <a:pt x="310" y="130"/>
                    <a:pt x="310" y="130"/>
                  </a:cubicBezTo>
                  <a:cubicBezTo>
                    <a:pt x="342" y="130"/>
                    <a:pt x="342" y="130"/>
                    <a:pt x="342" y="130"/>
                  </a:cubicBezTo>
                  <a:cubicBezTo>
                    <a:pt x="351" y="130"/>
                    <a:pt x="359" y="122"/>
                    <a:pt x="359" y="113"/>
                  </a:cubicBezTo>
                  <a:cubicBezTo>
                    <a:pt x="359" y="17"/>
                    <a:pt x="359" y="17"/>
                    <a:pt x="359" y="17"/>
                  </a:cubicBezTo>
                  <a:cubicBezTo>
                    <a:pt x="359" y="8"/>
                    <a:pt x="351" y="0"/>
                    <a:pt x="342" y="0"/>
                  </a:cubicBezTo>
                  <a:close/>
                  <a:moveTo>
                    <a:pt x="347" y="113"/>
                  </a:moveTo>
                  <a:cubicBezTo>
                    <a:pt x="347" y="115"/>
                    <a:pt x="345" y="118"/>
                    <a:pt x="342" y="118"/>
                  </a:cubicBezTo>
                  <a:cubicBezTo>
                    <a:pt x="304" y="118"/>
                    <a:pt x="304" y="118"/>
                    <a:pt x="304" y="118"/>
                  </a:cubicBezTo>
                  <a:cubicBezTo>
                    <a:pt x="300" y="118"/>
                    <a:pt x="298" y="121"/>
                    <a:pt x="298" y="124"/>
                  </a:cubicBezTo>
                  <a:cubicBezTo>
                    <a:pt x="298" y="139"/>
                    <a:pt x="298" y="139"/>
                    <a:pt x="298" y="139"/>
                  </a:cubicBezTo>
                  <a:cubicBezTo>
                    <a:pt x="265" y="119"/>
                    <a:pt x="265" y="119"/>
                    <a:pt x="265" y="119"/>
                  </a:cubicBezTo>
                  <a:cubicBezTo>
                    <a:pt x="264" y="118"/>
                    <a:pt x="263" y="118"/>
                    <a:pt x="262" y="118"/>
                  </a:cubicBezTo>
                  <a:cubicBezTo>
                    <a:pt x="203" y="118"/>
                    <a:pt x="203" y="118"/>
                    <a:pt x="203" y="118"/>
                  </a:cubicBezTo>
                  <a:cubicBezTo>
                    <a:pt x="201" y="118"/>
                    <a:pt x="200" y="118"/>
                    <a:pt x="199" y="119"/>
                  </a:cubicBezTo>
                  <a:cubicBezTo>
                    <a:pt x="167" y="139"/>
                    <a:pt x="167" y="139"/>
                    <a:pt x="167" y="139"/>
                  </a:cubicBezTo>
                  <a:cubicBezTo>
                    <a:pt x="167" y="124"/>
                    <a:pt x="167" y="124"/>
                    <a:pt x="167" y="124"/>
                  </a:cubicBezTo>
                  <a:cubicBezTo>
                    <a:pt x="167" y="121"/>
                    <a:pt x="164" y="118"/>
                    <a:pt x="161" y="118"/>
                  </a:cubicBezTo>
                  <a:cubicBezTo>
                    <a:pt x="97" y="118"/>
                    <a:pt x="97" y="118"/>
                    <a:pt x="97" y="118"/>
                  </a:cubicBezTo>
                  <a:cubicBezTo>
                    <a:pt x="95" y="118"/>
                    <a:pt x="94" y="118"/>
                    <a:pt x="93" y="119"/>
                  </a:cubicBezTo>
                  <a:cubicBezTo>
                    <a:pt x="61" y="139"/>
                    <a:pt x="61" y="139"/>
                    <a:pt x="61" y="139"/>
                  </a:cubicBezTo>
                  <a:cubicBezTo>
                    <a:pt x="61" y="124"/>
                    <a:pt x="61" y="124"/>
                    <a:pt x="61" y="124"/>
                  </a:cubicBezTo>
                  <a:cubicBezTo>
                    <a:pt x="61" y="121"/>
                    <a:pt x="58" y="118"/>
                    <a:pt x="55" y="118"/>
                  </a:cubicBezTo>
                  <a:cubicBezTo>
                    <a:pt x="18" y="118"/>
                    <a:pt x="18" y="118"/>
                    <a:pt x="18" y="118"/>
                  </a:cubicBezTo>
                  <a:cubicBezTo>
                    <a:pt x="15" y="118"/>
                    <a:pt x="12" y="115"/>
                    <a:pt x="12" y="113"/>
                  </a:cubicBezTo>
                  <a:cubicBezTo>
                    <a:pt x="12" y="17"/>
                    <a:pt x="12" y="17"/>
                    <a:pt x="12" y="17"/>
                  </a:cubicBezTo>
                  <a:cubicBezTo>
                    <a:pt x="12" y="14"/>
                    <a:pt x="15" y="12"/>
                    <a:pt x="18" y="12"/>
                  </a:cubicBezTo>
                  <a:cubicBezTo>
                    <a:pt x="342" y="12"/>
                    <a:pt x="342" y="12"/>
                    <a:pt x="342" y="12"/>
                  </a:cubicBezTo>
                  <a:cubicBezTo>
                    <a:pt x="345" y="12"/>
                    <a:pt x="347" y="14"/>
                    <a:pt x="347" y="17"/>
                  </a:cubicBezTo>
                  <a:lnTo>
                    <a:pt x="347"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7" name="Freeform 254"/>
            <p:cNvSpPr>
              <a:spLocks noEditPoints="1"/>
            </p:cNvSpPr>
            <p:nvPr/>
          </p:nvSpPr>
          <p:spPr bwMode="auto">
            <a:xfrm>
              <a:off x="10614025" y="12873038"/>
              <a:ext cx="295275" cy="519113"/>
            </a:xfrm>
            <a:custGeom>
              <a:avLst/>
              <a:gdLst>
                <a:gd name="T0" fmla="*/ 71 w 96"/>
                <a:gd name="T1" fmla="*/ 85 h 169"/>
                <a:gd name="T2" fmla="*/ 93 w 96"/>
                <a:gd name="T3" fmla="*/ 45 h 169"/>
                <a:gd name="T4" fmla="*/ 48 w 96"/>
                <a:gd name="T5" fmla="*/ 0 h 169"/>
                <a:gd name="T6" fmla="*/ 2 w 96"/>
                <a:gd name="T7" fmla="*/ 45 h 169"/>
                <a:gd name="T8" fmla="*/ 24 w 96"/>
                <a:gd name="T9" fmla="*/ 85 h 169"/>
                <a:gd name="T10" fmla="*/ 0 w 96"/>
                <a:gd name="T11" fmla="*/ 127 h 169"/>
                <a:gd name="T12" fmla="*/ 0 w 96"/>
                <a:gd name="T13" fmla="*/ 163 h 169"/>
                <a:gd name="T14" fmla="*/ 6 w 96"/>
                <a:gd name="T15" fmla="*/ 169 h 169"/>
                <a:gd name="T16" fmla="*/ 90 w 96"/>
                <a:gd name="T17" fmla="*/ 169 h 169"/>
                <a:gd name="T18" fmla="*/ 96 w 96"/>
                <a:gd name="T19" fmla="*/ 163 h 169"/>
                <a:gd name="T20" fmla="*/ 96 w 96"/>
                <a:gd name="T21" fmla="*/ 127 h 169"/>
                <a:gd name="T22" fmla="*/ 71 w 96"/>
                <a:gd name="T23" fmla="*/ 85 h 169"/>
                <a:gd name="T24" fmla="*/ 14 w 96"/>
                <a:gd name="T25" fmla="*/ 45 h 169"/>
                <a:gd name="T26" fmla="*/ 48 w 96"/>
                <a:gd name="T27" fmla="*/ 12 h 169"/>
                <a:gd name="T28" fmla="*/ 81 w 96"/>
                <a:gd name="T29" fmla="*/ 45 h 169"/>
                <a:gd name="T30" fmla="*/ 48 w 96"/>
                <a:gd name="T31" fmla="*/ 79 h 169"/>
                <a:gd name="T32" fmla="*/ 14 w 96"/>
                <a:gd name="T33" fmla="*/ 45 h 169"/>
                <a:gd name="T34" fmla="*/ 83 w 96"/>
                <a:gd name="T35" fmla="*/ 157 h 169"/>
                <a:gd name="T36" fmla="*/ 83 w 96"/>
                <a:gd name="T37" fmla="*/ 157 h 169"/>
                <a:gd name="T38" fmla="*/ 12 w 96"/>
                <a:gd name="T39" fmla="*/ 157 h 169"/>
                <a:gd name="T40" fmla="*/ 12 w 96"/>
                <a:gd name="T41" fmla="*/ 127 h 169"/>
                <a:gd name="T42" fmla="*/ 48 w 96"/>
                <a:gd name="T43" fmla="*/ 91 h 169"/>
                <a:gd name="T44" fmla="*/ 83 w 96"/>
                <a:gd name="T45" fmla="*/ 127 h 169"/>
                <a:gd name="T46" fmla="*/ 83 w 96"/>
                <a:gd name="T47"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69">
                  <a:moveTo>
                    <a:pt x="71" y="85"/>
                  </a:moveTo>
                  <a:cubicBezTo>
                    <a:pt x="84" y="77"/>
                    <a:pt x="93" y="62"/>
                    <a:pt x="93" y="45"/>
                  </a:cubicBezTo>
                  <a:cubicBezTo>
                    <a:pt x="93" y="20"/>
                    <a:pt x="73" y="0"/>
                    <a:pt x="48" y="0"/>
                  </a:cubicBezTo>
                  <a:cubicBezTo>
                    <a:pt x="22" y="0"/>
                    <a:pt x="2" y="20"/>
                    <a:pt x="2" y="45"/>
                  </a:cubicBezTo>
                  <a:cubicBezTo>
                    <a:pt x="2" y="62"/>
                    <a:pt x="11" y="77"/>
                    <a:pt x="24" y="85"/>
                  </a:cubicBezTo>
                  <a:cubicBezTo>
                    <a:pt x="10" y="93"/>
                    <a:pt x="0" y="109"/>
                    <a:pt x="0" y="127"/>
                  </a:cubicBezTo>
                  <a:cubicBezTo>
                    <a:pt x="0" y="163"/>
                    <a:pt x="0" y="163"/>
                    <a:pt x="0" y="163"/>
                  </a:cubicBezTo>
                  <a:cubicBezTo>
                    <a:pt x="0" y="166"/>
                    <a:pt x="2" y="169"/>
                    <a:pt x="6" y="169"/>
                  </a:cubicBezTo>
                  <a:cubicBezTo>
                    <a:pt x="90" y="169"/>
                    <a:pt x="90" y="169"/>
                    <a:pt x="90" y="169"/>
                  </a:cubicBezTo>
                  <a:cubicBezTo>
                    <a:pt x="93" y="169"/>
                    <a:pt x="96" y="166"/>
                    <a:pt x="96" y="163"/>
                  </a:cubicBezTo>
                  <a:cubicBezTo>
                    <a:pt x="96" y="127"/>
                    <a:pt x="96" y="127"/>
                    <a:pt x="96" y="127"/>
                  </a:cubicBezTo>
                  <a:cubicBezTo>
                    <a:pt x="96" y="109"/>
                    <a:pt x="86" y="93"/>
                    <a:pt x="71" y="85"/>
                  </a:cubicBezTo>
                  <a:close/>
                  <a:moveTo>
                    <a:pt x="14" y="45"/>
                  </a:moveTo>
                  <a:cubicBezTo>
                    <a:pt x="14" y="27"/>
                    <a:pt x="29" y="12"/>
                    <a:pt x="48" y="12"/>
                  </a:cubicBezTo>
                  <a:cubicBezTo>
                    <a:pt x="66" y="12"/>
                    <a:pt x="81" y="27"/>
                    <a:pt x="81" y="45"/>
                  </a:cubicBezTo>
                  <a:cubicBezTo>
                    <a:pt x="81" y="64"/>
                    <a:pt x="66" y="79"/>
                    <a:pt x="48" y="79"/>
                  </a:cubicBezTo>
                  <a:cubicBezTo>
                    <a:pt x="29" y="79"/>
                    <a:pt x="14" y="64"/>
                    <a:pt x="14" y="45"/>
                  </a:cubicBezTo>
                  <a:close/>
                  <a:moveTo>
                    <a:pt x="83" y="157"/>
                  </a:moveTo>
                  <a:cubicBezTo>
                    <a:pt x="83" y="157"/>
                    <a:pt x="83" y="157"/>
                    <a:pt x="83" y="157"/>
                  </a:cubicBezTo>
                  <a:cubicBezTo>
                    <a:pt x="12" y="157"/>
                    <a:pt x="12" y="157"/>
                    <a:pt x="12" y="157"/>
                  </a:cubicBezTo>
                  <a:cubicBezTo>
                    <a:pt x="12" y="127"/>
                    <a:pt x="12" y="127"/>
                    <a:pt x="12" y="127"/>
                  </a:cubicBezTo>
                  <a:cubicBezTo>
                    <a:pt x="12" y="107"/>
                    <a:pt x="28" y="91"/>
                    <a:pt x="48" y="91"/>
                  </a:cubicBezTo>
                  <a:cubicBezTo>
                    <a:pt x="67" y="91"/>
                    <a:pt x="83" y="107"/>
                    <a:pt x="83" y="127"/>
                  </a:cubicBezTo>
                  <a:cubicBezTo>
                    <a:pt x="83" y="157"/>
                    <a:pt x="83" y="157"/>
                    <a:pt x="83"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8" name="Freeform 255"/>
            <p:cNvSpPr>
              <a:spLocks/>
            </p:cNvSpPr>
            <p:nvPr/>
          </p:nvSpPr>
          <p:spPr bwMode="auto">
            <a:xfrm>
              <a:off x="10691813" y="12982576"/>
              <a:ext cx="39687" cy="39688"/>
            </a:xfrm>
            <a:custGeom>
              <a:avLst/>
              <a:gdLst>
                <a:gd name="T0" fmla="*/ 12 w 13"/>
                <a:gd name="T1" fmla="*/ 4 h 13"/>
                <a:gd name="T2" fmla="*/ 6 w 13"/>
                <a:gd name="T3" fmla="*/ 0 h 13"/>
                <a:gd name="T4" fmla="*/ 0 w 13"/>
                <a:gd name="T5" fmla="*/ 4 h 13"/>
                <a:gd name="T6" fmla="*/ 2 w 13"/>
                <a:gd name="T7" fmla="*/ 11 h 13"/>
                <a:gd name="T8" fmla="*/ 10 w 13"/>
                <a:gd name="T9" fmla="*/ 11 h 13"/>
                <a:gd name="T10" fmla="*/ 12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2" y="4"/>
                  </a:moveTo>
                  <a:cubicBezTo>
                    <a:pt x="11" y="2"/>
                    <a:pt x="9" y="0"/>
                    <a:pt x="6" y="0"/>
                  </a:cubicBezTo>
                  <a:cubicBezTo>
                    <a:pt x="4" y="0"/>
                    <a:pt x="1" y="2"/>
                    <a:pt x="0" y="4"/>
                  </a:cubicBezTo>
                  <a:cubicBezTo>
                    <a:pt x="0" y="7"/>
                    <a:pt x="0" y="10"/>
                    <a:pt x="2" y="11"/>
                  </a:cubicBezTo>
                  <a:cubicBezTo>
                    <a:pt x="5" y="13"/>
                    <a:pt x="7" y="13"/>
                    <a:pt x="10" y="11"/>
                  </a:cubicBezTo>
                  <a:cubicBezTo>
                    <a:pt x="12" y="10"/>
                    <a:pt x="13" y="7"/>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59" name="Rectangle 256"/>
            <p:cNvSpPr>
              <a:spLocks noChangeArrowheads="1"/>
            </p:cNvSpPr>
            <p:nvPr/>
          </p:nvSpPr>
          <p:spPr bwMode="auto">
            <a:xfrm>
              <a:off x="10728325" y="1299527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0" name="Freeform 257"/>
            <p:cNvSpPr>
              <a:spLocks/>
            </p:cNvSpPr>
            <p:nvPr/>
          </p:nvSpPr>
          <p:spPr bwMode="auto">
            <a:xfrm>
              <a:off x="1072832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1" name="Freeform 258"/>
            <p:cNvSpPr>
              <a:spLocks/>
            </p:cNvSpPr>
            <p:nvPr/>
          </p:nvSpPr>
          <p:spPr bwMode="auto">
            <a:xfrm>
              <a:off x="1072832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2" name="Freeform 259"/>
            <p:cNvSpPr>
              <a:spLocks/>
            </p:cNvSpPr>
            <p:nvPr/>
          </p:nvSpPr>
          <p:spPr bwMode="auto">
            <a:xfrm>
              <a:off x="1082992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3" name="Rectangle 260"/>
            <p:cNvSpPr>
              <a:spLocks noChangeArrowheads="1"/>
            </p:cNvSpPr>
            <p:nvPr/>
          </p:nvSpPr>
          <p:spPr bwMode="auto">
            <a:xfrm>
              <a:off x="10829925" y="1299527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4" name="Freeform 261"/>
            <p:cNvSpPr>
              <a:spLocks/>
            </p:cNvSpPr>
            <p:nvPr/>
          </p:nvSpPr>
          <p:spPr bwMode="auto">
            <a:xfrm>
              <a:off x="10790238" y="12979401"/>
              <a:ext cx="42862" cy="42863"/>
            </a:xfrm>
            <a:custGeom>
              <a:avLst/>
              <a:gdLst>
                <a:gd name="T0" fmla="*/ 11 w 14"/>
                <a:gd name="T1" fmla="*/ 12 h 14"/>
                <a:gd name="T2" fmla="*/ 13 w 14"/>
                <a:gd name="T3" fmla="*/ 5 h 14"/>
                <a:gd name="T4" fmla="*/ 13 w 14"/>
                <a:gd name="T5" fmla="*/ 5 h 14"/>
                <a:gd name="T6" fmla="*/ 4 w 14"/>
                <a:gd name="T7" fmla="*/ 2 h 14"/>
                <a:gd name="T8" fmla="*/ 3 w 14"/>
                <a:gd name="T9" fmla="*/ 12 h 14"/>
                <a:gd name="T10" fmla="*/ 11 w 14"/>
                <a:gd name="T11" fmla="*/ 12 h 14"/>
              </a:gdLst>
              <a:ahLst/>
              <a:cxnLst>
                <a:cxn ang="0">
                  <a:pos x="T0" y="T1"/>
                </a:cxn>
                <a:cxn ang="0">
                  <a:pos x="T2" y="T3"/>
                </a:cxn>
                <a:cxn ang="0">
                  <a:pos x="T4" y="T5"/>
                </a:cxn>
                <a:cxn ang="0">
                  <a:pos x="T6" y="T7"/>
                </a:cxn>
                <a:cxn ang="0">
                  <a:pos x="T8" y="T9"/>
                </a:cxn>
                <a:cxn ang="0">
                  <a:pos x="T10" y="T11"/>
                </a:cxn>
              </a:cxnLst>
              <a:rect l="0" t="0" r="r" b="b"/>
              <a:pathLst>
                <a:path w="14" h="14">
                  <a:moveTo>
                    <a:pt x="11" y="12"/>
                  </a:moveTo>
                  <a:cubicBezTo>
                    <a:pt x="13" y="11"/>
                    <a:pt x="14" y="8"/>
                    <a:pt x="13" y="5"/>
                  </a:cubicBezTo>
                  <a:cubicBezTo>
                    <a:pt x="13" y="5"/>
                    <a:pt x="13" y="5"/>
                    <a:pt x="13" y="5"/>
                  </a:cubicBezTo>
                  <a:cubicBezTo>
                    <a:pt x="11" y="2"/>
                    <a:pt x="7" y="0"/>
                    <a:pt x="4" y="2"/>
                  </a:cubicBezTo>
                  <a:cubicBezTo>
                    <a:pt x="1" y="4"/>
                    <a:pt x="0" y="9"/>
                    <a:pt x="3" y="12"/>
                  </a:cubicBezTo>
                  <a:cubicBezTo>
                    <a:pt x="5" y="14"/>
                    <a:pt x="8" y="14"/>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5" name="Freeform 262"/>
            <p:cNvSpPr>
              <a:spLocks/>
            </p:cNvSpPr>
            <p:nvPr/>
          </p:nvSpPr>
          <p:spPr bwMode="auto">
            <a:xfrm>
              <a:off x="1082992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6" name="Freeform 263"/>
            <p:cNvSpPr>
              <a:spLocks noEditPoints="1"/>
            </p:cNvSpPr>
            <p:nvPr/>
          </p:nvSpPr>
          <p:spPr bwMode="auto">
            <a:xfrm>
              <a:off x="10991850" y="12873038"/>
              <a:ext cx="295275" cy="519113"/>
            </a:xfrm>
            <a:custGeom>
              <a:avLst/>
              <a:gdLst>
                <a:gd name="T0" fmla="*/ 71 w 96"/>
                <a:gd name="T1" fmla="*/ 85 h 169"/>
                <a:gd name="T2" fmla="*/ 94 w 96"/>
                <a:gd name="T3" fmla="*/ 45 h 169"/>
                <a:gd name="T4" fmla="*/ 48 w 96"/>
                <a:gd name="T5" fmla="*/ 0 h 169"/>
                <a:gd name="T6" fmla="*/ 2 w 96"/>
                <a:gd name="T7" fmla="*/ 45 h 169"/>
                <a:gd name="T8" fmla="*/ 25 w 96"/>
                <a:gd name="T9" fmla="*/ 85 h 169"/>
                <a:gd name="T10" fmla="*/ 0 w 96"/>
                <a:gd name="T11" fmla="*/ 127 h 169"/>
                <a:gd name="T12" fmla="*/ 0 w 96"/>
                <a:gd name="T13" fmla="*/ 163 h 169"/>
                <a:gd name="T14" fmla="*/ 6 w 96"/>
                <a:gd name="T15" fmla="*/ 169 h 169"/>
                <a:gd name="T16" fmla="*/ 90 w 96"/>
                <a:gd name="T17" fmla="*/ 169 h 169"/>
                <a:gd name="T18" fmla="*/ 96 w 96"/>
                <a:gd name="T19" fmla="*/ 163 h 169"/>
                <a:gd name="T20" fmla="*/ 96 w 96"/>
                <a:gd name="T21" fmla="*/ 127 h 169"/>
                <a:gd name="T22" fmla="*/ 71 w 96"/>
                <a:gd name="T23" fmla="*/ 85 h 169"/>
                <a:gd name="T24" fmla="*/ 14 w 96"/>
                <a:gd name="T25" fmla="*/ 45 h 169"/>
                <a:gd name="T26" fmla="*/ 48 w 96"/>
                <a:gd name="T27" fmla="*/ 12 h 169"/>
                <a:gd name="T28" fmla="*/ 81 w 96"/>
                <a:gd name="T29" fmla="*/ 45 h 169"/>
                <a:gd name="T30" fmla="*/ 48 w 96"/>
                <a:gd name="T31" fmla="*/ 79 h 169"/>
                <a:gd name="T32" fmla="*/ 14 w 96"/>
                <a:gd name="T33" fmla="*/ 45 h 169"/>
                <a:gd name="T34" fmla="*/ 83 w 96"/>
                <a:gd name="T35" fmla="*/ 157 h 169"/>
                <a:gd name="T36" fmla="*/ 12 w 96"/>
                <a:gd name="T37" fmla="*/ 157 h 169"/>
                <a:gd name="T38" fmla="*/ 12 w 96"/>
                <a:gd name="T39" fmla="*/ 127 h 169"/>
                <a:gd name="T40" fmla="*/ 48 w 96"/>
                <a:gd name="T41" fmla="*/ 91 h 169"/>
                <a:gd name="T42" fmla="*/ 83 w 96"/>
                <a:gd name="T43" fmla="*/ 127 h 169"/>
                <a:gd name="T44" fmla="*/ 83 w 96"/>
                <a:gd name="T45"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9">
                  <a:moveTo>
                    <a:pt x="71" y="85"/>
                  </a:moveTo>
                  <a:cubicBezTo>
                    <a:pt x="84" y="77"/>
                    <a:pt x="94" y="62"/>
                    <a:pt x="94" y="45"/>
                  </a:cubicBezTo>
                  <a:cubicBezTo>
                    <a:pt x="94" y="20"/>
                    <a:pt x="73" y="0"/>
                    <a:pt x="48" y="0"/>
                  </a:cubicBezTo>
                  <a:cubicBezTo>
                    <a:pt x="22" y="0"/>
                    <a:pt x="2" y="20"/>
                    <a:pt x="2" y="45"/>
                  </a:cubicBezTo>
                  <a:cubicBezTo>
                    <a:pt x="2" y="62"/>
                    <a:pt x="11" y="77"/>
                    <a:pt x="25" y="85"/>
                  </a:cubicBezTo>
                  <a:cubicBezTo>
                    <a:pt x="10" y="93"/>
                    <a:pt x="0" y="109"/>
                    <a:pt x="0" y="127"/>
                  </a:cubicBezTo>
                  <a:cubicBezTo>
                    <a:pt x="0" y="163"/>
                    <a:pt x="0" y="163"/>
                    <a:pt x="0" y="163"/>
                  </a:cubicBezTo>
                  <a:cubicBezTo>
                    <a:pt x="0" y="166"/>
                    <a:pt x="2" y="169"/>
                    <a:pt x="6" y="169"/>
                  </a:cubicBezTo>
                  <a:cubicBezTo>
                    <a:pt x="90" y="169"/>
                    <a:pt x="90" y="169"/>
                    <a:pt x="90" y="169"/>
                  </a:cubicBezTo>
                  <a:cubicBezTo>
                    <a:pt x="93" y="169"/>
                    <a:pt x="96" y="166"/>
                    <a:pt x="96" y="163"/>
                  </a:cubicBezTo>
                  <a:cubicBezTo>
                    <a:pt x="96" y="127"/>
                    <a:pt x="96" y="127"/>
                    <a:pt x="96" y="127"/>
                  </a:cubicBezTo>
                  <a:cubicBezTo>
                    <a:pt x="96" y="109"/>
                    <a:pt x="86" y="93"/>
                    <a:pt x="71" y="85"/>
                  </a:cubicBezTo>
                  <a:close/>
                  <a:moveTo>
                    <a:pt x="14" y="45"/>
                  </a:moveTo>
                  <a:cubicBezTo>
                    <a:pt x="14" y="27"/>
                    <a:pt x="29" y="12"/>
                    <a:pt x="48" y="12"/>
                  </a:cubicBezTo>
                  <a:cubicBezTo>
                    <a:pt x="66" y="12"/>
                    <a:pt x="81" y="27"/>
                    <a:pt x="81" y="45"/>
                  </a:cubicBezTo>
                  <a:cubicBezTo>
                    <a:pt x="81" y="64"/>
                    <a:pt x="66" y="79"/>
                    <a:pt x="48" y="79"/>
                  </a:cubicBezTo>
                  <a:cubicBezTo>
                    <a:pt x="29" y="79"/>
                    <a:pt x="14" y="64"/>
                    <a:pt x="14" y="45"/>
                  </a:cubicBezTo>
                  <a:close/>
                  <a:moveTo>
                    <a:pt x="83" y="157"/>
                  </a:moveTo>
                  <a:cubicBezTo>
                    <a:pt x="12" y="157"/>
                    <a:pt x="12" y="157"/>
                    <a:pt x="12" y="157"/>
                  </a:cubicBezTo>
                  <a:cubicBezTo>
                    <a:pt x="12" y="127"/>
                    <a:pt x="12" y="127"/>
                    <a:pt x="12" y="127"/>
                  </a:cubicBezTo>
                  <a:cubicBezTo>
                    <a:pt x="12" y="107"/>
                    <a:pt x="28" y="91"/>
                    <a:pt x="48" y="91"/>
                  </a:cubicBezTo>
                  <a:cubicBezTo>
                    <a:pt x="67" y="91"/>
                    <a:pt x="83" y="107"/>
                    <a:pt x="83" y="127"/>
                  </a:cubicBezTo>
                  <a:lnTo>
                    <a:pt x="8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7" name="Freeform 264"/>
            <p:cNvSpPr>
              <a:spLocks/>
            </p:cNvSpPr>
            <p:nvPr/>
          </p:nvSpPr>
          <p:spPr bwMode="auto">
            <a:xfrm>
              <a:off x="11066463" y="12979401"/>
              <a:ext cx="42862" cy="42863"/>
            </a:xfrm>
            <a:custGeom>
              <a:avLst/>
              <a:gdLst>
                <a:gd name="T0" fmla="*/ 4 w 14"/>
                <a:gd name="T1" fmla="*/ 2 h 14"/>
                <a:gd name="T2" fmla="*/ 3 w 14"/>
                <a:gd name="T3" fmla="*/ 12 h 14"/>
                <a:gd name="T4" fmla="*/ 11 w 14"/>
                <a:gd name="T5" fmla="*/ 12 h 14"/>
                <a:gd name="T6" fmla="*/ 13 w 14"/>
                <a:gd name="T7" fmla="*/ 5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4"/>
                    <a:pt x="0" y="9"/>
                    <a:pt x="3" y="12"/>
                  </a:cubicBezTo>
                  <a:cubicBezTo>
                    <a:pt x="5" y="14"/>
                    <a:pt x="8" y="14"/>
                    <a:pt x="11" y="12"/>
                  </a:cubicBezTo>
                  <a:cubicBezTo>
                    <a:pt x="13" y="11"/>
                    <a:pt x="14" y="8"/>
                    <a:pt x="13" y="5"/>
                  </a:cubicBezTo>
                  <a:cubicBezTo>
                    <a:pt x="12" y="2"/>
                    <a:pt x="8"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8" name="Line 265"/>
            <p:cNvSpPr>
              <a:spLocks noChangeShapeType="1"/>
            </p:cNvSpPr>
            <p:nvPr/>
          </p:nvSpPr>
          <p:spPr bwMode="auto">
            <a:xfrm>
              <a:off x="11106150" y="12995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69" name="Line 266"/>
            <p:cNvSpPr>
              <a:spLocks noChangeShapeType="1"/>
            </p:cNvSpPr>
            <p:nvPr/>
          </p:nvSpPr>
          <p:spPr bwMode="auto">
            <a:xfrm>
              <a:off x="11106150" y="12995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0" name="Freeform 267"/>
            <p:cNvSpPr>
              <a:spLocks/>
            </p:cNvSpPr>
            <p:nvPr/>
          </p:nvSpPr>
          <p:spPr bwMode="auto">
            <a:xfrm>
              <a:off x="11168063" y="12979401"/>
              <a:ext cx="42862" cy="42863"/>
            </a:xfrm>
            <a:custGeom>
              <a:avLst/>
              <a:gdLst>
                <a:gd name="T0" fmla="*/ 11 w 14"/>
                <a:gd name="T1" fmla="*/ 12 h 14"/>
                <a:gd name="T2" fmla="*/ 13 w 14"/>
                <a:gd name="T3" fmla="*/ 5 h 14"/>
                <a:gd name="T4" fmla="*/ 13 w 14"/>
                <a:gd name="T5" fmla="*/ 5 h 14"/>
                <a:gd name="T6" fmla="*/ 4 w 14"/>
                <a:gd name="T7" fmla="*/ 2 h 14"/>
                <a:gd name="T8" fmla="*/ 3 w 14"/>
                <a:gd name="T9" fmla="*/ 12 h 14"/>
                <a:gd name="T10" fmla="*/ 11 w 14"/>
                <a:gd name="T11" fmla="*/ 12 h 14"/>
              </a:gdLst>
              <a:ahLst/>
              <a:cxnLst>
                <a:cxn ang="0">
                  <a:pos x="T0" y="T1"/>
                </a:cxn>
                <a:cxn ang="0">
                  <a:pos x="T2" y="T3"/>
                </a:cxn>
                <a:cxn ang="0">
                  <a:pos x="T4" y="T5"/>
                </a:cxn>
                <a:cxn ang="0">
                  <a:pos x="T6" y="T7"/>
                </a:cxn>
                <a:cxn ang="0">
                  <a:pos x="T8" y="T9"/>
                </a:cxn>
                <a:cxn ang="0">
                  <a:pos x="T10" y="T11"/>
                </a:cxn>
              </a:cxnLst>
              <a:rect l="0" t="0" r="r" b="b"/>
              <a:pathLst>
                <a:path w="14" h="14">
                  <a:moveTo>
                    <a:pt x="11" y="12"/>
                  </a:moveTo>
                  <a:cubicBezTo>
                    <a:pt x="13" y="11"/>
                    <a:pt x="14" y="8"/>
                    <a:pt x="13" y="5"/>
                  </a:cubicBezTo>
                  <a:cubicBezTo>
                    <a:pt x="13" y="5"/>
                    <a:pt x="13" y="5"/>
                    <a:pt x="13" y="5"/>
                  </a:cubicBezTo>
                  <a:cubicBezTo>
                    <a:pt x="11" y="2"/>
                    <a:pt x="7" y="0"/>
                    <a:pt x="4" y="2"/>
                  </a:cubicBezTo>
                  <a:cubicBezTo>
                    <a:pt x="1" y="4"/>
                    <a:pt x="0" y="9"/>
                    <a:pt x="3" y="12"/>
                  </a:cubicBezTo>
                  <a:cubicBezTo>
                    <a:pt x="5" y="14"/>
                    <a:pt x="8" y="14"/>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1" name="Freeform 268"/>
            <p:cNvSpPr>
              <a:spLocks/>
            </p:cNvSpPr>
            <p:nvPr/>
          </p:nvSpPr>
          <p:spPr bwMode="auto">
            <a:xfrm>
              <a:off x="11207750"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2" name="Freeform 269"/>
            <p:cNvSpPr>
              <a:spLocks/>
            </p:cNvSpPr>
            <p:nvPr/>
          </p:nvSpPr>
          <p:spPr bwMode="auto">
            <a:xfrm>
              <a:off x="11207750"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3" name="Rectangle 270"/>
            <p:cNvSpPr>
              <a:spLocks noChangeArrowheads="1"/>
            </p:cNvSpPr>
            <p:nvPr/>
          </p:nvSpPr>
          <p:spPr bwMode="auto">
            <a:xfrm>
              <a:off x="11207750" y="1299527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4" name="Freeform 271"/>
            <p:cNvSpPr>
              <a:spLocks noEditPoints="1"/>
            </p:cNvSpPr>
            <p:nvPr/>
          </p:nvSpPr>
          <p:spPr bwMode="auto">
            <a:xfrm>
              <a:off x="11371263" y="12873038"/>
              <a:ext cx="293687" cy="519113"/>
            </a:xfrm>
            <a:custGeom>
              <a:avLst/>
              <a:gdLst>
                <a:gd name="T0" fmla="*/ 71 w 96"/>
                <a:gd name="T1" fmla="*/ 85 h 169"/>
                <a:gd name="T2" fmla="*/ 94 w 96"/>
                <a:gd name="T3" fmla="*/ 45 h 169"/>
                <a:gd name="T4" fmla="*/ 48 w 96"/>
                <a:gd name="T5" fmla="*/ 0 h 169"/>
                <a:gd name="T6" fmla="*/ 2 w 96"/>
                <a:gd name="T7" fmla="*/ 45 h 169"/>
                <a:gd name="T8" fmla="*/ 25 w 96"/>
                <a:gd name="T9" fmla="*/ 85 h 169"/>
                <a:gd name="T10" fmla="*/ 0 w 96"/>
                <a:gd name="T11" fmla="*/ 127 h 169"/>
                <a:gd name="T12" fmla="*/ 0 w 96"/>
                <a:gd name="T13" fmla="*/ 163 h 169"/>
                <a:gd name="T14" fmla="*/ 6 w 96"/>
                <a:gd name="T15" fmla="*/ 169 h 169"/>
                <a:gd name="T16" fmla="*/ 90 w 96"/>
                <a:gd name="T17" fmla="*/ 169 h 169"/>
                <a:gd name="T18" fmla="*/ 96 w 96"/>
                <a:gd name="T19" fmla="*/ 163 h 169"/>
                <a:gd name="T20" fmla="*/ 96 w 96"/>
                <a:gd name="T21" fmla="*/ 127 h 169"/>
                <a:gd name="T22" fmla="*/ 71 w 96"/>
                <a:gd name="T23" fmla="*/ 85 h 169"/>
                <a:gd name="T24" fmla="*/ 14 w 96"/>
                <a:gd name="T25" fmla="*/ 45 h 169"/>
                <a:gd name="T26" fmla="*/ 48 w 96"/>
                <a:gd name="T27" fmla="*/ 12 h 169"/>
                <a:gd name="T28" fmla="*/ 81 w 96"/>
                <a:gd name="T29" fmla="*/ 45 h 169"/>
                <a:gd name="T30" fmla="*/ 48 w 96"/>
                <a:gd name="T31" fmla="*/ 79 h 169"/>
                <a:gd name="T32" fmla="*/ 14 w 96"/>
                <a:gd name="T33" fmla="*/ 45 h 169"/>
                <a:gd name="T34" fmla="*/ 83 w 96"/>
                <a:gd name="T35" fmla="*/ 157 h 169"/>
                <a:gd name="T36" fmla="*/ 12 w 96"/>
                <a:gd name="T37" fmla="*/ 157 h 169"/>
                <a:gd name="T38" fmla="*/ 12 w 96"/>
                <a:gd name="T39" fmla="*/ 127 h 169"/>
                <a:gd name="T40" fmla="*/ 48 w 96"/>
                <a:gd name="T41" fmla="*/ 91 h 169"/>
                <a:gd name="T42" fmla="*/ 83 w 96"/>
                <a:gd name="T43" fmla="*/ 127 h 169"/>
                <a:gd name="T44" fmla="*/ 83 w 96"/>
                <a:gd name="T45"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9">
                  <a:moveTo>
                    <a:pt x="71" y="85"/>
                  </a:moveTo>
                  <a:cubicBezTo>
                    <a:pt x="84" y="77"/>
                    <a:pt x="94" y="62"/>
                    <a:pt x="94" y="45"/>
                  </a:cubicBezTo>
                  <a:cubicBezTo>
                    <a:pt x="94" y="20"/>
                    <a:pt x="73" y="0"/>
                    <a:pt x="48" y="0"/>
                  </a:cubicBezTo>
                  <a:cubicBezTo>
                    <a:pt x="22" y="0"/>
                    <a:pt x="2" y="20"/>
                    <a:pt x="2" y="45"/>
                  </a:cubicBezTo>
                  <a:cubicBezTo>
                    <a:pt x="2" y="62"/>
                    <a:pt x="11" y="77"/>
                    <a:pt x="25" y="85"/>
                  </a:cubicBezTo>
                  <a:cubicBezTo>
                    <a:pt x="10" y="93"/>
                    <a:pt x="0" y="109"/>
                    <a:pt x="0" y="127"/>
                  </a:cubicBezTo>
                  <a:cubicBezTo>
                    <a:pt x="0" y="163"/>
                    <a:pt x="0" y="163"/>
                    <a:pt x="0" y="163"/>
                  </a:cubicBezTo>
                  <a:cubicBezTo>
                    <a:pt x="0" y="166"/>
                    <a:pt x="2" y="169"/>
                    <a:pt x="6" y="169"/>
                  </a:cubicBezTo>
                  <a:cubicBezTo>
                    <a:pt x="90" y="169"/>
                    <a:pt x="90" y="169"/>
                    <a:pt x="90" y="169"/>
                  </a:cubicBezTo>
                  <a:cubicBezTo>
                    <a:pt x="93" y="169"/>
                    <a:pt x="96" y="166"/>
                    <a:pt x="96" y="163"/>
                  </a:cubicBezTo>
                  <a:cubicBezTo>
                    <a:pt x="96" y="127"/>
                    <a:pt x="96" y="127"/>
                    <a:pt x="96" y="127"/>
                  </a:cubicBezTo>
                  <a:cubicBezTo>
                    <a:pt x="96" y="109"/>
                    <a:pt x="86" y="93"/>
                    <a:pt x="71" y="85"/>
                  </a:cubicBezTo>
                  <a:close/>
                  <a:moveTo>
                    <a:pt x="14" y="45"/>
                  </a:moveTo>
                  <a:cubicBezTo>
                    <a:pt x="14" y="27"/>
                    <a:pt x="29" y="12"/>
                    <a:pt x="48" y="12"/>
                  </a:cubicBezTo>
                  <a:cubicBezTo>
                    <a:pt x="66" y="12"/>
                    <a:pt x="81" y="27"/>
                    <a:pt x="81" y="45"/>
                  </a:cubicBezTo>
                  <a:cubicBezTo>
                    <a:pt x="81" y="64"/>
                    <a:pt x="66" y="79"/>
                    <a:pt x="48" y="79"/>
                  </a:cubicBezTo>
                  <a:cubicBezTo>
                    <a:pt x="29" y="79"/>
                    <a:pt x="14" y="64"/>
                    <a:pt x="14" y="45"/>
                  </a:cubicBezTo>
                  <a:close/>
                  <a:moveTo>
                    <a:pt x="83" y="157"/>
                  </a:moveTo>
                  <a:cubicBezTo>
                    <a:pt x="12" y="157"/>
                    <a:pt x="12" y="157"/>
                    <a:pt x="12" y="157"/>
                  </a:cubicBezTo>
                  <a:cubicBezTo>
                    <a:pt x="12" y="127"/>
                    <a:pt x="12" y="127"/>
                    <a:pt x="12" y="127"/>
                  </a:cubicBezTo>
                  <a:cubicBezTo>
                    <a:pt x="12" y="107"/>
                    <a:pt x="28" y="91"/>
                    <a:pt x="48" y="91"/>
                  </a:cubicBezTo>
                  <a:cubicBezTo>
                    <a:pt x="67" y="91"/>
                    <a:pt x="83" y="107"/>
                    <a:pt x="83" y="127"/>
                  </a:cubicBezTo>
                  <a:lnTo>
                    <a:pt x="8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5" name="Freeform 272"/>
            <p:cNvSpPr>
              <a:spLocks/>
            </p:cNvSpPr>
            <p:nvPr/>
          </p:nvSpPr>
          <p:spPr bwMode="auto">
            <a:xfrm>
              <a:off x="11444288" y="12982576"/>
              <a:ext cx="46037" cy="39688"/>
            </a:xfrm>
            <a:custGeom>
              <a:avLst/>
              <a:gdLst>
                <a:gd name="T0" fmla="*/ 12 w 15"/>
                <a:gd name="T1" fmla="*/ 2 h 13"/>
                <a:gd name="T2" fmla="*/ 3 w 15"/>
                <a:gd name="T3" fmla="*/ 2 h 13"/>
                <a:gd name="T4" fmla="*/ 6 w 15"/>
                <a:gd name="T5" fmla="*/ 12 h 13"/>
                <a:gd name="T6" fmla="*/ 13 w 15"/>
                <a:gd name="T7" fmla="*/ 4 h 13"/>
                <a:gd name="T8" fmla="*/ 12 w 15"/>
                <a:gd name="T9" fmla="*/ 2 h 13"/>
              </a:gdLst>
              <a:ahLst/>
              <a:cxnLst>
                <a:cxn ang="0">
                  <a:pos x="T0" y="T1"/>
                </a:cxn>
                <a:cxn ang="0">
                  <a:pos x="T2" y="T3"/>
                </a:cxn>
                <a:cxn ang="0">
                  <a:pos x="T4" y="T5"/>
                </a:cxn>
                <a:cxn ang="0">
                  <a:pos x="T6" y="T7"/>
                </a:cxn>
                <a:cxn ang="0">
                  <a:pos x="T8" y="T9"/>
                </a:cxn>
              </a:cxnLst>
              <a:rect l="0" t="0" r="r" b="b"/>
              <a:pathLst>
                <a:path w="15" h="13">
                  <a:moveTo>
                    <a:pt x="12" y="2"/>
                  </a:moveTo>
                  <a:cubicBezTo>
                    <a:pt x="9" y="0"/>
                    <a:pt x="5" y="0"/>
                    <a:pt x="3" y="2"/>
                  </a:cubicBezTo>
                  <a:cubicBezTo>
                    <a:pt x="0" y="5"/>
                    <a:pt x="1" y="11"/>
                    <a:pt x="6" y="12"/>
                  </a:cubicBezTo>
                  <a:cubicBezTo>
                    <a:pt x="11" y="13"/>
                    <a:pt x="15" y="8"/>
                    <a:pt x="13" y="4"/>
                  </a:cubicBezTo>
                  <a:cubicBezTo>
                    <a:pt x="13" y="3"/>
                    <a:pt x="12"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6" name="Line 273"/>
            <p:cNvSpPr>
              <a:spLocks noChangeShapeType="1"/>
            </p:cNvSpPr>
            <p:nvPr/>
          </p:nvSpPr>
          <p:spPr bwMode="auto">
            <a:xfrm>
              <a:off x="11483975" y="12995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7" name="Line 274"/>
            <p:cNvSpPr>
              <a:spLocks noChangeShapeType="1"/>
            </p:cNvSpPr>
            <p:nvPr/>
          </p:nvSpPr>
          <p:spPr bwMode="auto">
            <a:xfrm>
              <a:off x="11483975" y="129952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8" name="Freeform 275"/>
            <p:cNvSpPr>
              <a:spLocks/>
            </p:cNvSpPr>
            <p:nvPr/>
          </p:nvSpPr>
          <p:spPr bwMode="auto">
            <a:xfrm>
              <a:off x="1158557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79" name="Freeform 276"/>
            <p:cNvSpPr>
              <a:spLocks/>
            </p:cNvSpPr>
            <p:nvPr/>
          </p:nvSpPr>
          <p:spPr bwMode="auto">
            <a:xfrm>
              <a:off x="11585575" y="1299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0" name="Rectangle 277"/>
            <p:cNvSpPr>
              <a:spLocks noChangeArrowheads="1"/>
            </p:cNvSpPr>
            <p:nvPr/>
          </p:nvSpPr>
          <p:spPr bwMode="auto">
            <a:xfrm>
              <a:off x="11585575" y="1299527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1" name="Freeform 278"/>
            <p:cNvSpPr>
              <a:spLocks/>
            </p:cNvSpPr>
            <p:nvPr/>
          </p:nvSpPr>
          <p:spPr bwMode="auto">
            <a:xfrm>
              <a:off x="11545888" y="12976226"/>
              <a:ext cx="42862" cy="49213"/>
            </a:xfrm>
            <a:custGeom>
              <a:avLst/>
              <a:gdLst>
                <a:gd name="T0" fmla="*/ 11 w 14"/>
                <a:gd name="T1" fmla="*/ 13 h 16"/>
                <a:gd name="T2" fmla="*/ 13 w 14"/>
                <a:gd name="T3" fmla="*/ 6 h 16"/>
                <a:gd name="T4" fmla="*/ 13 w 14"/>
                <a:gd name="T5" fmla="*/ 6 h 16"/>
                <a:gd name="T6" fmla="*/ 12 w 14"/>
                <a:gd name="T7" fmla="*/ 4 h 16"/>
                <a:gd name="T8" fmla="*/ 1 w 14"/>
                <a:gd name="T9" fmla="*/ 7 h 16"/>
                <a:gd name="T10" fmla="*/ 11 w 14"/>
                <a:gd name="T11" fmla="*/ 13 h 16"/>
              </a:gdLst>
              <a:ahLst/>
              <a:cxnLst>
                <a:cxn ang="0">
                  <a:pos x="T0" y="T1"/>
                </a:cxn>
                <a:cxn ang="0">
                  <a:pos x="T2" y="T3"/>
                </a:cxn>
                <a:cxn ang="0">
                  <a:pos x="T4" y="T5"/>
                </a:cxn>
                <a:cxn ang="0">
                  <a:pos x="T6" y="T7"/>
                </a:cxn>
                <a:cxn ang="0">
                  <a:pos x="T8" y="T9"/>
                </a:cxn>
                <a:cxn ang="0">
                  <a:pos x="T10" y="T11"/>
                </a:cxn>
              </a:cxnLst>
              <a:rect l="0" t="0" r="r" b="b"/>
              <a:pathLst>
                <a:path w="14" h="16">
                  <a:moveTo>
                    <a:pt x="11" y="13"/>
                  </a:moveTo>
                  <a:cubicBezTo>
                    <a:pt x="13" y="12"/>
                    <a:pt x="14" y="9"/>
                    <a:pt x="13" y="6"/>
                  </a:cubicBezTo>
                  <a:cubicBezTo>
                    <a:pt x="13" y="6"/>
                    <a:pt x="13" y="6"/>
                    <a:pt x="13" y="6"/>
                  </a:cubicBezTo>
                  <a:cubicBezTo>
                    <a:pt x="13" y="5"/>
                    <a:pt x="12" y="5"/>
                    <a:pt x="12" y="4"/>
                  </a:cubicBezTo>
                  <a:cubicBezTo>
                    <a:pt x="8" y="0"/>
                    <a:pt x="2" y="3"/>
                    <a:pt x="1" y="7"/>
                  </a:cubicBezTo>
                  <a:cubicBezTo>
                    <a:pt x="0" y="13"/>
                    <a:pt x="6" y="16"/>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2" name="Freeform 279"/>
            <p:cNvSpPr>
              <a:spLocks/>
            </p:cNvSpPr>
            <p:nvPr/>
          </p:nvSpPr>
          <p:spPr bwMode="auto">
            <a:xfrm>
              <a:off x="10704513" y="12488863"/>
              <a:ext cx="868362" cy="36513"/>
            </a:xfrm>
            <a:custGeom>
              <a:avLst/>
              <a:gdLst>
                <a:gd name="T0" fmla="*/ 277 w 283"/>
                <a:gd name="T1" fmla="*/ 0 h 12"/>
                <a:gd name="T2" fmla="*/ 7 w 283"/>
                <a:gd name="T3" fmla="*/ 0 h 12"/>
                <a:gd name="T4" fmla="*/ 0 w 283"/>
                <a:gd name="T5" fmla="*/ 6 h 12"/>
                <a:gd name="T6" fmla="*/ 7 w 283"/>
                <a:gd name="T7" fmla="*/ 12 h 12"/>
                <a:gd name="T8" fmla="*/ 277 w 283"/>
                <a:gd name="T9" fmla="*/ 12 h 12"/>
                <a:gd name="T10" fmla="*/ 283 w 283"/>
                <a:gd name="T11" fmla="*/ 6 h 12"/>
                <a:gd name="T12" fmla="*/ 277 w 28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3" h="12">
                  <a:moveTo>
                    <a:pt x="277" y="0"/>
                  </a:moveTo>
                  <a:cubicBezTo>
                    <a:pt x="7" y="0"/>
                    <a:pt x="7" y="0"/>
                    <a:pt x="7" y="0"/>
                  </a:cubicBezTo>
                  <a:cubicBezTo>
                    <a:pt x="3" y="0"/>
                    <a:pt x="0" y="3"/>
                    <a:pt x="0" y="6"/>
                  </a:cubicBezTo>
                  <a:cubicBezTo>
                    <a:pt x="0" y="9"/>
                    <a:pt x="3" y="12"/>
                    <a:pt x="7" y="12"/>
                  </a:cubicBezTo>
                  <a:cubicBezTo>
                    <a:pt x="277" y="12"/>
                    <a:pt x="277" y="12"/>
                    <a:pt x="277" y="12"/>
                  </a:cubicBezTo>
                  <a:cubicBezTo>
                    <a:pt x="280" y="12"/>
                    <a:pt x="283" y="9"/>
                    <a:pt x="283" y="6"/>
                  </a:cubicBezTo>
                  <a:cubicBezTo>
                    <a:pt x="283" y="3"/>
                    <a:pt x="280" y="0"/>
                    <a:pt x="2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3" name="Freeform 280"/>
            <p:cNvSpPr>
              <a:spLocks/>
            </p:cNvSpPr>
            <p:nvPr/>
          </p:nvSpPr>
          <p:spPr bwMode="auto">
            <a:xfrm>
              <a:off x="10704513" y="12577763"/>
              <a:ext cx="868362" cy="39688"/>
            </a:xfrm>
            <a:custGeom>
              <a:avLst/>
              <a:gdLst>
                <a:gd name="T0" fmla="*/ 277 w 283"/>
                <a:gd name="T1" fmla="*/ 0 h 13"/>
                <a:gd name="T2" fmla="*/ 7 w 283"/>
                <a:gd name="T3" fmla="*/ 0 h 13"/>
                <a:gd name="T4" fmla="*/ 0 w 283"/>
                <a:gd name="T5" fmla="*/ 6 h 13"/>
                <a:gd name="T6" fmla="*/ 7 w 283"/>
                <a:gd name="T7" fmla="*/ 13 h 13"/>
                <a:gd name="T8" fmla="*/ 277 w 283"/>
                <a:gd name="T9" fmla="*/ 13 h 13"/>
                <a:gd name="T10" fmla="*/ 283 w 283"/>
                <a:gd name="T11" fmla="*/ 6 h 13"/>
                <a:gd name="T12" fmla="*/ 277 w 28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83" h="13">
                  <a:moveTo>
                    <a:pt x="277" y="0"/>
                  </a:moveTo>
                  <a:cubicBezTo>
                    <a:pt x="7" y="0"/>
                    <a:pt x="7" y="0"/>
                    <a:pt x="7" y="0"/>
                  </a:cubicBezTo>
                  <a:cubicBezTo>
                    <a:pt x="3" y="0"/>
                    <a:pt x="0" y="3"/>
                    <a:pt x="0" y="6"/>
                  </a:cubicBezTo>
                  <a:cubicBezTo>
                    <a:pt x="0" y="10"/>
                    <a:pt x="3" y="13"/>
                    <a:pt x="7" y="13"/>
                  </a:cubicBezTo>
                  <a:cubicBezTo>
                    <a:pt x="277" y="13"/>
                    <a:pt x="277" y="13"/>
                    <a:pt x="277" y="13"/>
                  </a:cubicBezTo>
                  <a:cubicBezTo>
                    <a:pt x="280" y="13"/>
                    <a:pt x="283" y="10"/>
                    <a:pt x="283" y="6"/>
                  </a:cubicBezTo>
                  <a:cubicBezTo>
                    <a:pt x="283" y="3"/>
                    <a:pt x="280" y="0"/>
                    <a:pt x="2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38" name="Group 1137"/>
          <p:cNvGrpSpPr/>
          <p:nvPr/>
        </p:nvGrpSpPr>
        <p:grpSpPr>
          <a:xfrm>
            <a:off x="3075031" y="5957584"/>
            <a:ext cx="444181" cy="397322"/>
            <a:chOff x="5619750" y="12393613"/>
            <a:chExt cx="1068388" cy="955676"/>
          </a:xfrm>
          <a:solidFill>
            <a:srgbClr val="002B4E"/>
          </a:solidFill>
        </p:grpSpPr>
        <p:sp>
          <p:nvSpPr>
            <p:cNvPr id="84" name="Freeform 281"/>
            <p:cNvSpPr>
              <a:spLocks/>
            </p:cNvSpPr>
            <p:nvPr/>
          </p:nvSpPr>
          <p:spPr bwMode="auto">
            <a:xfrm>
              <a:off x="5922963" y="12393613"/>
              <a:ext cx="765175" cy="282575"/>
            </a:xfrm>
            <a:custGeom>
              <a:avLst/>
              <a:gdLst>
                <a:gd name="T0" fmla="*/ 248 w 249"/>
                <a:gd name="T1" fmla="*/ 66 h 92"/>
                <a:gd name="T2" fmla="*/ 235 w 249"/>
                <a:gd name="T3" fmla="*/ 47 h 92"/>
                <a:gd name="T4" fmla="*/ 23 w 249"/>
                <a:gd name="T5" fmla="*/ 2 h 92"/>
                <a:gd name="T6" fmla="*/ 4 w 249"/>
                <a:gd name="T7" fmla="*/ 15 h 92"/>
                <a:gd name="T8" fmla="*/ 0 w 249"/>
                <a:gd name="T9" fmla="*/ 41 h 92"/>
                <a:gd name="T10" fmla="*/ 244 w 249"/>
                <a:gd name="T11" fmla="*/ 92 h 92"/>
                <a:gd name="T12" fmla="*/ 248 w 249"/>
                <a:gd name="T13" fmla="*/ 66 h 92"/>
              </a:gdLst>
              <a:ahLst/>
              <a:cxnLst>
                <a:cxn ang="0">
                  <a:pos x="T0" y="T1"/>
                </a:cxn>
                <a:cxn ang="0">
                  <a:pos x="T2" y="T3"/>
                </a:cxn>
                <a:cxn ang="0">
                  <a:pos x="T4" y="T5"/>
                </a:cxn>
                <a:cxn ang="0">
                  <a:pos x="T6" y="T7"/>
                </a:cxn>
                <a:cxn ang="0">
                  <a:pos x="T8" y="T9"/>
                </a:cxn>
                <a:cxn ang="0">
                  <a:pos x="T10" y="T11"/>
                </a:cxn>
                <a:cxn ang="0">
                  <a:pos x="T12" y="T13"/>
                </a:cxn>
              </a:cxnLst>
              <a:rect l="0" t="0" r="r" b="b"/>
              <a:pathLst>
                <a:path w="249" h="92">
                  <a:moveTo>
                    <a:pt x="248" y="66"/>
                  </a:moveTo>
                  <a:cubicBezTo>
                    <a:pt x="249" y="57"/>
                    <a:pt x="244" y="49"/>
                    <a:pt x="235" y="47"/>
                  </a:cubicBezTo>
                  <a:cubicBezTo>
                    <a:pt x="23" y="2"/>
                    <a:pt x="23" y="2"/>
                    <a:pt x="23" y="2"/>
                  </a:cubicBezTo>
                  <a:cubicBezTo>
                    <a:pt x="14" y="0"/>
                    <a:pt x="6" y="6"/>
                    <a:pt x="4" y="15"/>
                  </a:cubicBezTo>
                  <a:cubicBezTo>
                    <a:pt x="0" y="41"/>
                    <a:pt x="0" y="41"/>
                    <a:pt x="0" y="41"/>
                  </a:cubicBezTo>
                  <a:cubicBezTo>
                    <a:pt x="244" y="92"/>
                    <a:pt x="244" y="92"/>
                    <a:pt x="244" y="92"/>
                  </a:cubicBezTo>
                  <a:lnTo>
                    <a:pt x="24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5" name="Freeform 282"/>
            <p:cNvSpPr>
              <a:spLocks noEditPoints="1"/>
            </p:cNvSpPr>
            <p:nvPr/>
          </p:nvSpPr>
          <p:spPr bwMode="auto">
            <a:xfrm>
              <a:off x="5619750" y="12630151"/>
              <a:ext cx="1022350" cy="719138"/>
            </a:xfrm>
            <a:custGeom>
              <a:avLst/>
              <a:gdLst>
                <a:gd name="T0" fmla="*/ 39 w 333"/>
                <a:gd name="T1" fmla="*/ 220 h 234"/>
                <a:gd name="T2" fmla="*/ 60 w 333"/>
                <a:gd name="T3" fmla="*/ 232 h 234"/>
                <a:gd name="T4" fmla="*/ 270 w 333"/>
                <a:gd name="T5" fmla="*/ 173 h 234"/>
                <a:gd name="T6" fmla="*/ 282 w 333"/>
                <a:gd name="T7" fmla="*/ 153 h 234"/>
                <a:gd name="T8" fmla="*/ 275 w 333"/>
                <a:gd name="T9" fmla="*/ 130 h 234"/>
                <a:gd name="T10" fmla="*/ 299 w 333"/>
                <a:gd name="T11" fmla="*/ 135 h 234"/>
                <a:gd name="T12" fmla="*/ 318 w 333"/>
                <a:gd name="T13" fmla="*/ 122 h 234"/>
                <a:gd name="T14" fmla="*/ 333 w 333"/>
                <a:gd name="T15" fmla="*/ 52 h 234"/>
                <a:gd name="T16" fmla="*/ 249 w 333"/>
                <a:gd name="T17" fmla="*/ 34 h 234"/>
                <a:gd name="T18" fmla="*/ 245 w 333"/>
                <a:gd name="T19" fmla="*/ 21 h 234"/>
                <a:gd name="T20" fmla="*/ 224 w 333"/>
                <a:gd name="T21" fmla="*/ 9 h 234"/>
                <a:gd name="T22" fmla="*/ 184 w 333"/>
                <a:gd name="T23" fmla="*/ 20 h 234"/>
                <a:gd name="T24" fmla="*/ 90 w 333"/>
                <a:gd name="T25" fmla="*/ 0 h 234"/>
                <a:gd name="T26" fmla="*/ 79 w 333"/>
                <a:gd name="T27" fmla="*/ 49 h 234"/>
                <a:gd name="T28" fmla="*/ 14 w 333"/>
                <a:gd name="T29" fmla="*/ 67 h 234"/>
                <a:gd name="T30" fmla="*/ 2 w 333"/>
                <a:gd name="T31" fmla="*/ 88 h 234"/>
                <a:gd name="T32" fmla="*/ 39 w 333"/>
                <a:gd name="T33" fmla="*/ 220 h 234"/>
                <a:gd name="T34" fmla="*/ 269 w 333"/>
                <a:gd name="T35" fmla="*/ 88 h 234"/>
                <a:gd name="T36" fmla="*/ 274 w 333"/>
                <a:gd name="T37" fmla="*/ 63 h 234"/>
                <a:gd name="T38" fmla="*/ 282 w 333"/>
                <a:gd name="T39" fmla="*/ 58 h 234"/>
                <a:gd name="T40" fmla="*/ 307 w 333"/>
                <a:gd name="T41" fmla="*/ 63 h 234"/>
                <a:gd name="T42" fmla="*/ 312 w 333"/>
                <a:gd name="T43" fmla="*/ 71 h 234"/>
                <a:gd name="T44" fmla="*/ 307 w 333"/>
                <a:gd name="T45" fmla="*/ 96 h 234"/>
                <a:gd name="T46" fmla="*/ 299 w 333"/>
                <a:gd name="T47" fmla="*/ 101 h 234"/>
                <a:gd name="T48" fmla="*/ 274 w 333"/>
                <a:gd name="T49" fmla="*/ 96 h 234"/>
                <a:gd name="T50" fmla="*/ 269 w 333"/>
                <a:gd name="T51" fmla="*/ 88 h 234"/>
                <a:gd name="T52" fmla="*/ 247 w 333"/>
                <a:gd name="T53" fmla="*/ 79 h 234"/>
                <a:gd name="T54" fmla="*/ 260 w 333"/>
                <a:gd name="T55" fmla="*/ 127 h 234"/>
                <a:gd name="T56" fmla="*/ 268 w 333"/>
                <a:gd name="T57" fmla="*/ 156 h 234"/>
                <a:gd name="T58" fmla="*/ 268 w 333"/>
                <a:gd name="T59" fmla="*/ 159 h 234"/>
                <a:gd name="T60" fmla="*/ 266 w 333"/>
                <a:gd name="T61" fmla="*/ 160 h 234"/>
                <a:gd name="T62" fmla="*/ 56 w 333"/>
                <a:gd name="T63" fmla="*/ 218 h 234"/>
                <a:gd name="T64" fmla="*/ 55 w 333"/>
                <a:gd name="T65" fmla="*/ 219 h 234"/>
                <a:gd name="T66" fmla="*/ 52 w 333"/>
                <a:gd name="T67" fmla="*/ 216 h 234"/>
                <a:gd name="T68" fmla="*/ 31 w 333"/>
                <a:gd name="T69" fmla="*/ 139 h 234"/>
                <a:gd name="T70" fmla="*/ 247 w 333"/>
                <a:gd name="T71" fmla="*/ 79 h 234"/>
                <a:gd name="T72" fmla="*/ 18 w 333"/>
                <a:gd name="T73" fmla="*/ 80 h 234"/>
                <a:gd name="T74" fmla="*/ 76 w 333"/>
                <a:gd name="T75" fmla="*/ 64 h 234"/>
                <a:gd name="T76" fmla="*/ 213 w 333"/>
                <a:gd name="T77" fmla="*/ 26 h 234"/>
                <a:gd name="T78" fmla="*/ 228 w 333"/>
                <a:gd name="T79" fmla="*/ 22 h 234"/>
                <a:gd name="T80" fmla="*/ 229 w 333"/>
                <a:gd name="T81" fmla="*/ 22 h 234"/>
                <a:gd name="T82" fmla="*/ 232 w 333"/>
                <a:gd name="T83" fmla="*/ 24 h 234"/>
                <a:gd name="T84" fmla="*/ 233 w 333"/>
                <a:gd name="T85" fmla="*/ 31 h 234"/>
                <a:gd name="T86" fmla="*/ 239 w 333"/>
                <a:gd name="T87" fmla="*/ 50 h 234"/>
                <a:gd name="T88" fmla="*/ 23 w 333"/>
                <a:gd name="T89" fmla="*/ 110 h 234"/>
                <a:gd name="T90" fmla="*/ 16 w 333"/>
                <a:gd name="T91" fmla="*/ 84 h 234"/>
                <a:gd name="T92" fmla="*/ 18 w 333"/>
                <a:gd name="T93"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 h="234">
                  <a:moveTo>
                    <a:pt x="39" y="220"/>
                  </a:moveTo>
                  <a:cubicBezTo>
                    <a:pt x="42" y="229"/>
                    <a:pt x="51" y="234"/>
                    <a:pt x="60" y="232"/>
                  </a:cubicBezTo>
                  <a:cubicBezTo>
                    <a:pt x="270" y="173"/>
                    <a:pt x="270" y="173"/>
                    <a:pt x="270" y="173"/>
                  </a:cubicBezTo>
                  <a:cubicBezTo>
                    <a:pt x="279" y="171"/>
                    <a:pt x="284" y="162"/>
                    <a:pt x="282" y="153"/>
                  </a:cubicBezTo>
                  <a:cubicBezTo>
                    <a:pt x="275" y="130"/>
                    <a:pt x="275" y="130"/>
                    <a:pt x="275" y="130"/>
                  </a:cubicBezTo>
                  <a:cubicBezTo>
                    <a:pt x="299" y="135"/>
                    <a:pt x="299" y="135"/>
                    <a:pt x="299" y="135"/>
                  </a:cubicBezTo>
                  <a:cubicBezTo>
                    <a:pt x="308" y="137"/>
                    <a:pt x="317" y="131"/>
                    <a:pt x="318" y="122"/>
                  </a:cubicBezTo>
                  <a:cubicBezTo>
                    <a:pt x="333" y="52"/>
                    <a:pt x="333" y="52"/>
                    <a:pt x="333" y="52"/>
                  </a:cubicBezTo>
                  <a:cubicBezTo>
                    <a:pt x="249" y="34"/>
                    <a:pt x="249" y="34"/>
                    <a:pt x="249" y="34"/>
                  </a:cubicBezTo>
                  <a:cubicBezTo>
                    <a:pt x="245" y="21"/>
                    <a:pt x="245" y="21"/>
                    <a:pt x="245" y="21"/>
                  </a:cubicBezTo>
                  <a:cubicBezTo>
                    <a:pt x="242" y="12"/>
                    <a:pt x="233" y="7"/>
                    <a:pt x="224" y="9"/>
                  </a:cubicBezTo>
                  <a:cubicBezTo>
                    <a:pt x="184" y="20"/>
                    <a:pt x="184" y="20"/>
                    <a:pt x="184" y="20"/>
                  </a:cubicBezTo>
                  <a:cubicBezTo>
                    <a:pt x="90" y="0"/>
                    <a:pt x="90" y="0"/>
                    <a:pt x="90" y="0"/>
                  </a:cubicBezTo>
                  <a:cubicBezTo>
                    <a:pt x="79" y="49"/>
                    <a:pt x="79" y="49"/>
                    <a:pt x="79" y="49"/>
                  </a:cubicBezTo>
                  <a:cubicBezTo>
                    <a:pt x="14" y="67"/>
                    <a:pt x="14" y="67"/>
                    <a:pt x="14" y="67"/>
                  </a:cubicBezTo>
                  <a:cubicBezTo>
                    <a:pt x="5" y="70"/>
                    <a:pt x="0" y="79"/>
                    <a:pt x="2" y="88"/>
                  </a:cubicBezTo>
                  <a:lnTo>
                    <a:pt x="39" y="220"/>
                  </a:lnTo>
                  <a:close/>
                  <a:moveTo>
                    <a:pt x="269" y="88"/>
                  </a:moveTo>
                  <a:cubicBezTo>
                    <a:pt x="274" y="63"/>
                    <a:pt x="274" y="63"/>
                    <a:pt x="274" y="63"/>
                  </a:cubicBezTo>
                  <a:cubicBezTo>
                    <a:pt x="275" y="59"/>
                    <a:pt x="279" y="57"/>
                    <a:pt x="282" y="58"/>
                  </a:cubicBezTo>
                  <a:cubicBezTo>
                    <a:pt x="307" y="63"/>
                    <a:pt x="307" y="63"/>
                    <a:pt x="307" y="63"/>
                  </a:cubicBezTo>
                  <a:cubicBezTo>
                    <a:pt x="311" y="64"/>
                    <a:pt x="313" y="68"/>
                    <a:pt x="312" y="71"/>
                  </a:cubicBezTo>
                  <a:cubicBezTo>
                    <a:pt x="307" y="96"/>
                    <a:pt x="307" y="96"/>
                    <a:pt x="307" y="96"/>
                  </a:cubicBezTo>
                  <a:cubicBezTo>
                    <a:pt x="306" y="99"/>
                    <a:pt x="303" y="102"/>
                    <a:pt x="299" y="101"/>
                  </a:cubicBezTo>
                  <a:cubicBezTo>
                    <a:pt x="274" y="96"/>
                    <a:pt x="274" y="96"/>
                    <a:pt x="274" y="96"/>
                  </a:cubicBezTo>
                  <a:cubicBezTo>
                    <a:pt x="271" y="95"/>
                    <a:pt x="268" y="91"/>
                    <a:pt x="269" y="88"/>
                  </a:cubicBezTo>
                  <a:close/>
                  <a:moveTo>
                    <a:pt x="247" y="79"/>
                  </a:moveTo>
                  <a:cubicBezTo>
                    <a:pt x="260" y="127"/>
                    <a:pt x="260" y="127"/>
                    <a:pt x="260" y="127"/>
                  </a:cubicBezTo>
                  <a:cubicBezTo>
                    <a:pt x="268" y="156"/>
                    <a:pt x="268" y="156"/>
                    <a:pt x="268" y="156"/>
                  </a:cubicBezTo>
                  <a:cubicBezTo>
                    <a:pt x="269" y="157"/>
                    <a:pt x="268" y="158"/>
                    <a:pt x="268" y="159"/>
                  </a:cubicBezTo>
                  <a:cubicBezTo>
                    <a:pt x="268" y="159"/>
                    <a:pt x="267" y="160"/>
                    <a:pt x="266" y="160"/>
                  </a:cubicBezTo>
                  <a:cubicBezTo>
                    <a:pt x="56" y="218"/>
                    <a:pt x="56" y="218"/>
                    <a:pt x="56" y="218"/>
                  </a:cubicBezTo>
                  <a:cubicBezTo>
                    <a:pt x="55" y="219"/>
                    <a:pt x="55" y="219"/>
                    <a:pt x="55" y="219"/>
                  </a:cubicBezTo>
                  <a:cubicBezTo>
                    <a:pt x="54" y="219"/>
                    <a:pt x="53" y="218"/>
                    <a:pt x="52" y="216"/>
                  </a:cubicBezTo>
                  <a:cubicBezTo>
                    <a:pt x="31" y="139"/>
                    <a:pt x="31" y="139"/>
                    <a:pt x="31" y="139"/>
                  </a:cubicBezTo>
                  <a:lnTo>
                    <a:pt x="247" y="79"/>
                  </a:lnTo>
                  <a:close/>
                  <a:moveTo>
                    <a:pt x="18" y="80"/>
                  </a:moveTo>
                  <a:cubicBezTo>
                    <a:pt x="76" y="64"/>
                    <a:pt x="76" y="64"/>
                    <a:pt x="76" y="64"/>
                  </a:cubicBezTo>
                  <a:cubicBezTo>
                    <a:pt x="213" y="26"/>
                    <a:pt x="213" y="26"/>
                    <a:pt x="213" y="26"/>
                  </a:cubicBezTo>
                  <a:cubicBezTo>
                    <a:pt x="228" y="22"/>
                    <a:pt x="228" y="22"/>
                    <a:pt x="228" y="22"/>
                  </a:cubicBezTo>
                  <a:cubicBezTo>
                    <a:pt x="229" y="22"/>
                    <a:pt x="229" y="22"/>
                    <a:pt x="229" y="22"/>
                  </a:cubicBezTo>
                  <a:cubicBezTo>
                    <a:pt x="230" y="22"/>
                    <a:pt x="231" y="23"/>
                    <a:pt x="232" y="24"/>
                  </a:cubicBezTo>
                  <a:cubicBezTo>
                    <a:pt x="233" y="31"/>
                    <a:pt x="233" y="31"/>
                    <a:pt x="233" y="31"/>
                  </a:cubicBezTo>
                  <a:cubicBezTo>
                    <a:pt x="239" y="50"/>
                    <a:pt x="239" y="50"/>
                    <a:pt x="239" y="50"/>
                  </a:cubicBezTo>
                  <a:cubicBezTo>
                    <a:pt x="23" y="110"/>
                    <a:pt x="23" y="110"/>
                    <a:pt x="23" y="110"/>
                  </a:cubicBezTo>
                  <a:cubicBezTo>
                    <a:pt x="16" y="84"/>
                    <a:pt x="16" y="84"/>
                    <a:pt x="16" y="84"/>
                  </a:cubicBezTo>
                  <a:cubicBezTo>
                    <a:pt x="15" y="83"/>
                    <a:pt x="16" y="81"/>
                    <a:pt x="1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6" name="Freeform 283"/>
            <p:cNvSpPr>
              <a:spLocks/>
            </p:cNvSpPr>
            <p:nvPr/>
          </p:nvSpPr>
          <p:spPr bwMode="auto">
            <a:xfrm>
              <a:off x="5775325" y="13109576"/>
              <a:ext cx="144462" cy="141288"/>
            </a:xfrm>
            <a:custGeom>
              <a:avLst/>
              <a:gdLst>
                <a:gd name="T0" fmla="*/ 1 w 47"/>
                <a:gd name="T1" fmla="*/ 16 h 46"/>
                <a:gd name="T2" fmla="*/ 8 w 47"/>
                <a:gd name="T3" fmla="*/ 41 h 46"/>
                <a:gd name="T4" fmla="*/ 17 w 47"/>
                <a:gd name="T5" fmla="*/ 45 h 46"/>
                <a:gd name="T6" fmla="*/ 41 w 47"/>
                <a:gd name="T7" fmla="*/ 38 h 46"/>
                <a:gd name="T8" fmla="*/ 46 w 47"/>
                <a:gd name="T9" fmla="*/ 30 h 46"/>
                <a:gd name="T10" fmla="*/ 39 w 47"/>
                <a:gd name="T11" fmla="*/ 6 h 46"/>
                <a:gd name="T12" fmla="*/ 31 w 47"/>
                <a:gd name="T13" fmla="*/ 1 h 46"/>
                <a:gd name="T14" fmla="*/ 6 w 47"/>
                <a:gd name="T15" fmla="*/ 8 h 46"/>
                <a:gd name="T16" fmla="*/ 1 w 47"/>
                <a:gd name="T1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1" y="16"/>
                  </a:moveTo>
                  <a:cubicBezTo>
                    <a:pt x="8" y="41"/>
                    <a:pt x="8" y="41"/>
                    <a:pt x="8" y="41"/>
                  </a:cubicBezTo>
                  <a:cubicBezTo>
                    <a:pt x="9" y="44"/>
                    <a:pt x="13" y="46"/>
                    <a:pt x="17" y="45"/>
                  </a:cubicBezTo>
                  <a:cubicBezTo>
                    <a:pt x="41" y="38"/>
                    <a:pt x="41" y="38"/>
                    <a:pt x="41" y="38"/>
                  </a:cubicBezTo>
                  <a:cubicBezTo>
                    <a:pt x="45" y="37"/>
                    <a:pt x="47" y="34"/>
                    <a:pt x="46" y="30"/>
                  </a:cubicBezTo>
                  <a:cubicBezTo>
                    <a:pt x="39" y="6"/>
                    <a:pt x="39" y="6"/>
                    <a:pt x="39" y="6"/>
                  </a:cubicBezTo>
                  <a:cubicBezTo>
                    <a:pt x="38" y="2"/>
                    <a:pt x="34" y="0"/>
                    <a:pt x="31" y="1"/>
                  </a:cubicBezTo>
                  <a:cubicBezTo>
                    <a:pt x="6" y="8"/>
                    <a:pt x="6" y="8"/>
                    <a:pt x="6" y="8"/>
                  </a:cubicBezTo>
                  <a:cubicBezTo>
                    <a:pt x="2" y="9"/>
                    <a:pt x="0" y="12"/>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43" name="Group 1142"/>
          <p:cNvGrpSpPr/>
          <p:nvPr/>
        </p:nvGrpSpPr>
        <p:grpSpPr>
          <a:xfrm>
            <a:off x="7619487" y="5938444"/>
            <a:ext cx="408540" cy="435601"/>
            <a:chOff x="15638463" y="12347576"/>
            <a:chExt cx="982662" cy="1047750"/>
          </a:xfrm>
          <a:solidFill>
            <a:srgbClr val="002B4E"/>
          </a:solidFill>
        </p:grpSpPr>
        <p:sp>
          <p:nvSpPr>
            <p:cNvPr id="87" name="Rectangle 284"/>
            <p:cNvSpPr>
              <a:spLocks noChangeArrowheads="1"/>
            </p:cNvSpPr>
            <p:nvPr/>
          </p:nvSpPr>
          <p:spPr bwMode="auto">
            <a:xfrm>
              <a:off x="15770225" y="12936538"/>
              <a:ext cx="63500"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8" name="Rectangle 285"/>
            <p:cNvSpPr>
              <a:spLocks noChangeArrowheads="1"/>
            </p:cNvSpPr>
            <p:nvPr/>
          </p:nvSpPr>
          <p:spPr bwMode="auto">
            <a:xfrm>
              <a:off x="15770225" y="13066713"/>
              <a:ext cx="63500"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89" name="Rectangle 286"/>
            <p:cNvSpPr>
              <a:spLocks noChangeArrowheads="1"/>
            </p:cNvSpPr>
            <p:nvPr/>
          </p:nvSpPr>
          <p:spPr bwMode="auto">
            <a:xfrm>
              <a:off x="16424275" y="12936538"/>
              <a:ext cx="65087"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0" name="Rectangle 287"/>
            <p:cNvSpPr>
              <a:spLocks noChangeArrowheads="1"/>
            </p:cNvSpPr>
            <p:nvPr/>
          </p:nvSpPr>
          <p:spPr bwMode="auto">
            <a:xfrm>
              <a:off x="16065500" y="12673013"/>
              <a:ext cx="128587"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1" name="Rectangle 288"/>
            <p:cNvSpPr>
              <a:spLocks noChangeArrowheads="1"/>
            </p:cNvSpPr>
            <p:nvPr/>
          </p:nvSpPr>
          <p:spPr bwMode="auto">
            <a:xfrm>
              <a:off x="15770225" y="12804776"/>
              <a:ext cx="63500"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2" name="Rectangle 289"/>
            <p:cNvSpPr>
              <a:spLocks noChangeArrowheads="1"/>
            </p:cNvSpPr>
            <p:nvPr/>
          </p:nvSpPr>
          <p:spPr bwMode="auto">
            <a:xfrm>
              <a:off x="16424275" y="13066713"/>
              <a:ext cx="65087"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3" name="Rectangle 290"/>
            <p:cNvSpPr>
              <a:spLocks noChangeArrowheads="1"/>
            </p:cNvSpPr>
            <p:nvPr/>
          </p:nvSpPr>
          <p:spPr bwMode="auto">
            <a:xfrm>
              <a:off x="16065500" y="12936538"/>
              <a:ext cx="128587"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4" name="Rectangle 291"/>
            <p:cNvSpPr>
              <a:spLocks noChangeArrowheads="1"/>
            </p:cNvSpPr>
            <p:nvPr/>
          </p:nvSpPr>
          <p:spPr bwMode="auto">
            <a:xfrm>
              <a:off x="16065500" y="12804776"/>
              <a:ext cx="128587"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5" name="Rectangle 292"/>
            <p:cNvSpPr>
              <a:spLocks noChangeArrowheads="1"/>
            </p:cNvSpPr>
            <p:nvPr/>
          </p:nvSpPr>
          <p:spPr bwMode="auto">
            <a:xfrm>
              <a:off x="16065500" y="13066713"/>
              <a:ext cx="128587"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6" name="Freeform 293"/>
            <p:cNvSpPr>
              <a:spLocks noEditPoints="1"/>
            </p:cNvSpPr>
            <p:nvPr/>
          </p:nvSpPr>
          <p:spPr bwMode="auto">
            <a:xfrm>
              <a:off x="15638463" y="12347576"/>
              <a:ext cx="982662" cy="1047750"/>
            </a:xfrm>
            <a:custGeom>
              <a:avLst/>
              <a:gdLst>
                <a:gd name="T0" fmla="*/ 454 w 619"/>
                <a:gd name="T1" fmla="*/ 123 h 660"/>
                <a:gd name="T2" fmla="*/ 331 w 619"/>
                <a:gd name="T3" fmla="*/ 123 h 660"/>
                <a:gd name="T4" fmla="*/ 331 w 619"/>
                <a:gd name="T5" fmla="*/ 0 h 660"/>
                <a:gd name="T6" fmla="*/ 288 w 619"/>
                <a:gd name="T7" fmla="*/ 0 h 660"/>
                <a:gd name="T8" fmla="*/ 288 w 619"/>
                <a:gd name="T9" fmla="*/ 123 h 660"/>
                <a:gd name="T10" fmla="*/ 164 w 619"/>
                <a:gd name="T11" fmla="*/ 123 h 660"/>
                <a:gd name="T12" fmla="*/ 164 w 619"/>
                <a:gd name="T13" fmla="*/ 205 h 660"/>
                <a:gd name="T14" fmla="*/ 0 w 619"/>
                <a:gd name="T15" fmla="*/ 205 h 660"/>
                <a:gd name="T16" fmla="*/ 0 w 619"/>
                <a:gd name="T17" fmla="*/ 660 h 660"/>
                <a:gd name="T18" fmla="*/ 619 w 619"/>
                <a:gd name="T19" fmla="*/ 660 h 660"/>
                <a:gd name="T20" fmla="*/ 619 w 619"/>
                <a:gd name="T21" fmla="*/ 288 h 660"/>
                <a:gd name="T22" fmla="*/ 454 w 619"/>
                <a:gd name="T23" fmla="*/ 288 h 660"/>
                <a:gd name="T24" fmla="*/ 454 w 619"/>
                <a:gd name="T25" fmla="*/ 123 h 660"/>
                <a:gd name="T26" fmla="*/ 164 w 619"/>
                <a:gd name="T27" fmla="*/ 619 h 660"/>
                <a:gd name="T28" fmla="*/ 123 w 619"/>
                <a:gd name="T29" fmla="*/ 619 h 660"/>
                <a:gd name="T30" fmla="*/ 123 w 619"/>
                <a:gd name="T31" fmla="*/ 536 h 660"/>
                <a:gd name="T32" fmla="*/ 83 w 619"/>
                <a:gd name="T33" fmla="*/ 536 h 660"/>
                <a:gd name="T34" fmla="*/ 83 w 619"/>
                <a:gd name="T35" fmla="*/ 619 h 660"/>
                <a:gd name="T36" fmla="*/ 40 w 619"/>
                <a:gd name="T37" fmla="*/ 619 h 660"/>
                <a:gd name="T38" fmla="*/ 40 w 619"/>
                <a:gd name="T39" fmla="*/ 247 h 660"/>
                <a:gd name="T40" fmla="*/ 164 w 619"/>
                <a:gd name="T41" fmla="*/ 247 h 660"/>
                <a:gd name="T42" fmla="*/ 164 w 619"/>
                <a:gd name="T43" fmla="*/ 619 h 660"/>
                <a:gd name="T44" fmla="*/ 454 w 619"/>
                <a:gd name="T45" fmla="*/ 329 h 660"/>
                <a:gd name="T46" fmla="*/ 578 w 619"/>
                <a:gd name="T47" fmla="*/ 329 h 660"/>
                <a:gd name="T48" fmla="*/ 578 w 619"/>
                <a:gd name="T49" fmla="*/ 619 h 660"/>
                <a:gd name="T50" fmla="*/ 536 w 619"/>
                <a:gd name="T51" fmla="*/ 619 h 660"/>
                <a:gd name="T52" fmla="*/ 536 w 619"/>
                <a:gd name="T53" fmla="*/ 536 h 660"/>
                <a:gd name="T54" fmla="*/ 495 w 619"/>
                <a:gd name="T55" fmla="*/ 536 h 660"/>
                <a:gd name="T56" fmla="*/ 495 w 619"/>
                <a:gd name="T57" fmla="*/ 619 h 660"/>
                <a:gd name="T58" fmla="*/ 454 w 619"/>
                <a:gd name="T59" fmla="*/ 619 h 660"/>
                <a:gd name="T60" fmla="*/ 454 w 619"/>
                <a:gd name="T61" fmla="*/ 329 h 660"/>
                <a:gd name="T62" fmla="*/ 412 w 619"/>
                <a:gd name="T63" fmla="*/ 619 h 660"/>
                <a:gd name="T64" fmla="*/ 350 w 619"/>
                <a:gd name="T65" fmla="*/ 619 h 660"/>
                <a:gd name="T66" fmla="*/ 350 w 619"/>
                <a:gd name="T67" fmla="*/ 536 h 660"/>
                <a:gd name="T68" fmla="*/ 269 w 619"/>
                <a:gd name="T69" fmla="*/ 536 h 660"/>
                <a:gd name="T70" fmla="*/ 269 w 619"/>
                <a:gd name="T71" fmla="*/ 619 h 660"/>
                <a:gd name="T72" fmla="*/ 207 w 619"/>
                <a:gd name="T73" fmla="*/ 619 h 660"/>
                <a:gd name="T74" fmla="*/ 207 w 619"/>
                <a:gd name="T75" fmla="*/ 164 h 660"/>
                <a:gd name="T76" fmla="*/ 412 w 619"/>
                <a:gd name="T77" fmla="*/ 164 h 660"/>
                <a:gd name="T78" fmla="*/ 412 w 619"/>
                <a:gd name="T79" fmla="*/ 61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660">
                  <a:moveTo>
                    <a:pt x="454" y="123"/>
                  </a:moveTo>
                  <a:lnTo>
                    <a:pt x="331" y="123"/>
                  </a:lnTo>
                  <a:lnTo>
                    <a:pt x="331" y="0"/>
                  </a:lnTo>
                  <a:lnTo>
                    <a:pt x="288" y="0"/>
                  </a:lnTo>
                  <a:lnTo>
                    <a:pt x="288" y="123"/>
                  </a:lnTo>
                  <a:lnTo>
                    <a:pt x="164" y="123"/>
                  </a:lnTo>
                  <a:lnTo>
                    <a:pt x="164" y="205"/>
                  </a:lnTo>
                  <a:lnTo>
                    <a:pt x="0" y="205"/>
                  </a:lnTo>
                  <a:lnTo>
                    <a:pt x="0" y="660"/>
                  </a:lnTo>
                  <a:lnTo>
                    <a:pt x="619" y="660"/>
                  </a:lnTo>
                  <a:lnTo>
                    <a:pt x="619" y="288"/>
                  </a:lnTo>
                  <a:lnTo>
                    <a:pt x="454" y="288"/>
                  </a:lnTo>
                  <a:lnTo>
                    <a:pt x="454" y="123"/>
                  </a:lnTo>
                  <a:close/>
                  <a:moveTo>
                    <a:pt x="164" y="619"/>
                  </a:moveTo>
                  <a:lnTo>
                    <a:pt x="123" y="619"/>
                  </a:lnTo>
                  <a:lnTo>
                    <a:pt x="123" y="536"/>
                  </a:lnTo>
                  <a:lnTo>
                    <a:pt x="83" y="536"/>
                  </a:lnTo>
                  <a:lnTo>
                    <a:pt x="83" y="619"/>
                  </a:lnTo>
                  <a:lnTo>
                    <a:pt x="40" y="619"/>
                  </a:lnTo>
                  <a:lnTo>
                    <a:pt x="40" y="247"/>
                  </a:lnTo>
                  <a:lnTo>
                    <a:pt x="164" y="247"/>
                  </a:lnTo>
                  <a:lnTo>
                    <a:pt x="164" y="619"/>
                  </a:lnTo>
                  <a:close/>
                  <a:moveTo>
                    <a:pt x="454" y="329"/>
                  </a:moveTo>
                  <a:lnTo>
                    <a:pt x="578" y="329"/>
                  </a:lnTo>
                  <a:lnTo>
                    <a:pt x="578" y="619"/>
                  </a:lnTo>
                  <a:lnTo>
                    <a:pt x="536" y="619"/>
                  </a:lnTo>
                  <a:lnTo>
                    <a:pt x="536" y="536"/>
                  </a:lnTo>
                  <a:lnTo>
                    <a:pt x="495" y="536"/>
                  </a:lnTo>
                  <a:lnTo>
                    <a:pt x="495" y="619"/>
                  </a:lnTo>
                  <a:lnTo>
                    <a:pt x="454" y="619"/>
                  </a:lnTo>
                  <a:lnTo>
                    <a:pt x="454" y="329"/>
                  </a:lnTo>
                  <a:close/>
                  <a:moveTo>
                    <a:pt x="412" y="619"/>
                  </a:moveTo>
                  <a:lnTo>
                    <a:pt x="350" y="619"/>
                  </a:lnTo>
                  <a:lnTo>
                    <a:pt x="350" y="536"/>
                  </a:lnTo>
                  <a:lnTo>
                    <a:pt x="269" y="536"/>
                  </a:lnTo>
                  <a:lnTo>
                    <a:pt x="269" y="619"/>
                  </a:lnTo>
                  <a:lnTo>
                    <a:pt x="207" y="619"/>
                  </a:lnTo>
                  <a:lnTo>
                    <a:pt x="207" y="164"/>
                  </a:lnTo>
                  <a:lnTo>
                    <a:pt x="412" y="164"/>
                  </a:lnTo>
                  <a:lnTo>
                    <a:pt x="412" y="6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42" name="Group 1141"/>
          <p:cNvGrpSpPr/>
          <p:nvPr/>
        </p:nvGrpSpPr>
        <p:grpSpPr>
          <a:xfrm>
            <a:off x="11087232" y="5948314"/>
            <a:ext cx="219780" cy="415141"/>
            <a:chOff x="23299738" y="12371388"/>
            <a:chExt cx="528637" cy="998538"/>
          </a:xfrm>
          <a:solidFill>
            <a:srgbClr val="002B4E"/>
          </a:solidFill>
        </p:grpSpPr>
        <p:sp>
          <p:nvSpPr>
            <p:cNvPr id="97" name="Freeform 294"/>
            <p:cNvSpPr>
              <a:spLocks/>
            </p:cNvSpPr>
            <p:nvPr/>
          </p:nvSpPr>
          <p:spPr bwMode="auto">
            <a:xfrm>
              <a:off x="23380700" y="12472988"/>
              <a:ext cx="365125" cy="138113"/>
            </a:xfrm>
            <a:custGeom>
              <a:avLst/>
              <a:gdLst>
                <a:gd name="T0" fmla="*/ 116 w 119"/>
                <a:gd name="T1" fmla="*/ 42 h 45"/>
                <a:gd name="T2" fmla="*/ 119 w 119"/>
                <a:gd name="T3" fmla="*/ 36 h 45"/>
                <a:gd name="T4" fmla="*/ 118 w 119"/>
                <a:gd name="T5" fmla="*/ 32 h 45"/>
                <a:gd name="T6" fmla="*/ 61 w 119"/>
                <a:gd name="T7" fmla="*/ 0 h 45"/>
                <a:gd name="T8" fmla="*/ 60 w 119"/>
                <a:gd name="T9" fmla="*/ 0 h 45"/>
                <a:gd name="T10" fmla="*/ 2 w 119"/>
                <a:gd name="T11" fmla="*/ 31 h 45"/>
                <a:gd name="T12" fmla="*/ 4 w 119"/>
                <a:gd name="T13" fmla="*/ 42 h 45"/>
                <a:gd name="T14" fmla="*/ 15 w 119"/>
                <a:gd name="T15" fmla="*/ 39 h 45"/>
                <a:gd name="T16" fmla="*/ 60 w 119"/>
                <a:gd name="T17" fmla="*/ 15 h 45"/>
                <a:gd name="T18" fmla="*/ 61 w 119"/>
                <a:gd name="T19" fmla="*/ 15 h 45"/>
                <a:gd name="T20" fmla="*/ 106 w 119"/>
                <a:gd name="T21" fmla="*/ 40 h 45"/>
                <a:gd name="T22" fmla="*/ 116 w 119"/>
                <a:gd name="T2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45">
                  <a:moveTo>
                    <a:pt x="116" y="42"/>
                  </a:moveTo>
                  <a:cubicBezTo>
                    <a:pt x="118" y="41"/>
                    <a:pt x="119" y="39"/>
                    <a:pt x="119" y="36"/>
                  </a:cubicBezTo>
                  <a:cubicBezTo>
                    <a:pt x="119" y="35"/>
                    <a:pt x="119" y="33"/>
                    <a:pt x="118" y="32"/>
                  </a:cubicBezTo>
                  <a:cubicBezTo>
                    <a:pt x="106" y="12"/>
                    <a:pt x="84" y="0"/>
                    <a:pt x="61" y="0"/>
                  </a:cubicBezTo>
                  <a:cubicBezTo>
                    <a:pt x="60" y="0"/>
                    <a:pt x="60" y="0"/>
                    <a:pt x="60" y="0"/>
                  </a:cubicBezTo>
                  <a:cubicBezTo>
                    <a:pt x="37" y="0"/>
                    <a:pt x="15" y="12"/>
                    <a:pt x="2" y="31"/>
                  </a:cubicBezTo>
                  <a:cubicBezTo>
                    <a:pt x="0" y="35"/>
                    <a:pt x="1" y="39"/>
                    <a:pt x="4" y="42"/>
                  </a:cubicBezTo>
                  <a:cubicBezTo>
                    <a:pt x="8" y="44"/>
                    <a:pt x="12" y="43"/>
                    <a:pt x="15" y="39"/>
                  </a:cubicBezTo>
                  <a:cubicBezTo>
                    <a:pt x="25" y="24"/>
                    <a:pt x="42" y="15"/>
                    <a:pt x="60" y="15"/>
                  </a:cubicBezTo>
                  <a:cubicBezTo>
                    <a:pt x="61" y="15"/>
                    <a:pt x="61" y="15"/>
                    <a:pt x="61" y="15"/>
                  </a:cubicBezTo>
                  <a:cubicBezTo>
                    <a:pt x="79" y="15"/>
                    <a:pt x="96" y="24"/>
                    <a:pt x="106" y="40"/>
                  </a:cubicBezTo>
                  <a:cubicBezTo>
                    <a:pt x="108" y="44"/>
                    <a:pt x="112" y="45"/>
                    <a:pt x="11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8" name="Freeform 295"/>
            <p:cNvSpPr>
              <a:spLocks/>
            </p:cNvSpPr>
            <p:nvPr/>
          </p:nvSpPr>
          <p:spPr bwMode="auto">
            <a:xfrm>
              <a:off x="23469600" y="12731751"/>
              <a:ext cx="193675" cy="414338"/>
            </a:xfrm>
            <a:custGeom>
              <a:avLst/>
              <a:gdLst>
                <a:gd name="T0" fmla="*/ 31 w 63"/>
                <a:gd name="T1" fmla="*/ 0 h 135"/>
                <a:gd name="T2" fmla="*/ 0 w 63"/>
                <a:gd name="T3" fmla="*/ 31 h 135"/>
                <a:gd name="T4" fmla="*/ 0 w 63"/>
                <a:gd name="T5" fmla="*/ 103 h 135"/>
                <a:gd name="T6" fmla="*/ 31 w 63"/>
                <a:gd name="T7" fmla="*/ 135 h 135"/>
                <a:gd name="T8" fmla="*/ 63 w 63"/>
                <a:gd name="T9" fmla="*/ 103 h 135"/>
                <a:gd name="T10" fmla="*/ 63 w 63"/>
                <a:gd name="T11" fmla="*/ 31 h 135"/>
                <a:gd name="T12" fmla="*/ 31 w 63"/>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63" h="135">
                  <a:moveTo>
                    <a:pt x="31" y="0"/>
                  </a:moveTo>
                  <a:cubicBezTo>
                    <a:pt x="14" y="0"/>
                    <a:pt x="0" y="14"/>
                    <a:pt x="0" y="31"/>
                  </a:cubicBezTo>
                  <a:cubicBezTo>
                    <a:pt x="0" y="103"/>
                    <a:pt x="0" y="103"/>
                    <a:pt x="0" y="103"/>
                  </a:cubicBezTo>
                  <a:cubicBezTo>
                    <a:pt x="0" y="120"/>
                    <a:pt x="14" y="135"/>
                    <a:pt x="31" y="135"/>
                  </a:cubicBezTo>
                  <a:cubicBezTo>
                    <a:pt x="49" y="135"/>
                    <a:pt x="63" y="120"/>
                    <a:pt x="63" y="103"/>
                  </a:cubicBezTo>
                  <a:cubicBezTo>
                    <a:pt x="63" y="31"/>
                    <a:pt x="63" y="31"/>
                    <a:pt x="63" y="31"/>
                  </a:cubicBezTo>
                  <a:cubicBezTo>
                    <a:pt x="63" y="14"/>
                    <a:pt x="49"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99" name="Freeform 296"/>
            <p:cNvSpPr>
              <a:spLocks/>
            </p:cNvSpPr>
            <p:nvPr/>
          </p:nvSpPr>
          <p:spPr bwMode="auto">
            <a:xfrm>
              <a:off x="23299738" y="12371388"/>
              <a:ext cx="528637" cy="184150"/>
            </a:xfrm>
            <a:custGeom>
              <a:avLst/>
              <a:gdLst>
                <a:gd name="T0" fmla="*/ 87 w 172"/>
                <a:gd name="T1" fmla="*/ 0 h 60"/>
                <a:gd name="T2" fmla="*/ 86 w 172"/>
                <a:gd name="T3" fmla="*/ 0 h 60"/>
                <a:gd name="T4" fmla="*/ 2 w 172"/>
                <a:gd name="T5" fmla="*/ 47 h 60"/>
                <a:gd name="T6" fmla="*/ 4 w 172"/>
                <a:gd name="T7" fmla="*/ 57 h 60"/>
                <a:gd name="T8" fmla="*/ 15 w 172"/>
                <a:gd name="T9" fmla="*/ 55 h 60"/>
                <a:gd name="T10" fmla="*/ 86 w 172"/>
                <a:gd name="T11" fmla="*/ 15 h 60"/>
                <a:gd name="T12" fmla="*/ 87 w 172"/>
                <a:gd name="T13" fmla="*/ 15 h 60"/>
                <a:gd name="T14" fmla="*/ 158 w 172"/>
                <a:gd name="T15" fmla="*/ 56 h 60"/>
                <a:gd name="T16" fmla="*/ 168 w 172"/>
                <a:gd name="T17" fmla="*/ 58 h 60"/>
                <a:gd name="T18" fmla="*/ 172 w 172"/>
                <a:gd name="T19" fmla="*/ 52 h 60"/>
                <a:gd name="T20" fmla="*/ 171 w 172"/>
                <a:gd name="T21" fmla="*/ 48 h 60"/>
                <a:gd name="T22" fmla="*/ 87 w 172"/>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60">
                  <a:moveTo>
                    <a:pt x="87" y="0"/>
                  </a:moveTo>
                  <a:cubicBezTo>
                    <a:pt x="86" y="0"/>
                    <a:pt x="86" y="0"/>
                    <a:pt x="86" y="0"/>
                  </a:cubicBezTo>
                  <a:cubicBezTo>
                    <a:pt x="52" y="0"/>
                    <a:pt x="20" y="17"/>
                    <a:pt x="2" y="47"/>
                  </a:cubicBezTo>
                  <a:cubicBezTo>
                    <a:pt x="0" y="50"/>
                    <a:pt x="1" y="55"/>
                    <a:pt x="4" y="57"/>
                  </a:cubicBezTo>
                  <a:cubicBezTo>
                    <a:pt x="8" y="59"/>
                    <a:pt x="12" y="58"/>
                    <a:pt x="15" y="55"/>
                  </a:cubicBezTo>
                  <a:cubicBezTo>
                    <a:pt x="30" y="30"/>
                    <a:pt x="57" y="15"/>
                    <a:pt x="86" y="15"/>
                  </a:cubicBezTo>
                  <a:cubicBezTo>
                    <a:pt x="87" y="15"/>
                    <a:pt x="87" y="15"/>
                    <a:pt x="87" y="15"/>
                  </a:cubicBezTo>
                  <a:cubicBezTo>
                    <a:pt x="116" y="15"/>
                    <a:pt x="143" y="30"/>
                    <a:pt x="158" y="56"/>
                  </a:cubicBezTo>
                  <a:cubicBezTo>
                    <a:pt x="160" y="59"/>
                    <a:pt x="165" y="60"/>
                    <a:pt x="168" y="58"/>
                  </a:cubicBezTo>
                  <a:cubicBezTo>
                    <a:pt x="171" y="57"/>
                    <a:pt x="172" y="54"/>
                    <a:pt x="172" y="52"/>
                  </a:cubicBezTo>
                  <a:cubicBezTo>
                    <a:pt x="172" y="51"/>
                    <a:pt x="171" y="49"/>
                    <a:pt x="171" y="48"/>
                  </a:cubicBezTo>
                  <a:cubicBezTo>
                    <a:pt x="153" y="18"/>
                    <a:pt x="122"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0" name="Freeform 297"/>
            <p:cNvSpPr>
              <a:spLocks/>
            </p:cNvSpPr>
            <p:nvPr/>
          </p:nvSpPr>
          <p:spPr bwMode="auto">
            <a:xfrm>
              <a:off x="23441025" y="12584113"/>
              <a:ext cx="242887" cy="112713"/>
            </a:xfrm>
            <a:custGeom>
              <a:avLst/>
              <a:gdLst>
                <a:gd name="T0" fmla="*/ 79 w 79"/>
                <a:gd name="T1" fmla="*/ 28 h 37"/>
                <a:gd name="T2" fmla="*/ 79 w 79"/>
                <a:gd name="T3" fmla="*/ 26 h 37"/>
                <a:gd name="T4" fmla="*/ 41 w 79"/>
                <a:gd name="T5" fmla="*/ 0 h 37"/>
                <a:gd name="T6" fmla="*/ 40 w 79"/>
                <a:gd name="T7" fmla="*/ 0 h 37"/>
                <a:gd name="T8" fmla="*/ 2 w 79"/>
                <a:gd name="T9" fmla="*/ 25 h 37"/>
                <a:gd name="T10" fmla="*/ 5 w 79"/>
                <a:gd name="T11" fmla="*/ 35 h 37"/>
                <a:gd name="T12" fmla="*/ 15 w 79"/>
                <a:gd name="T13" fmla="*/ 31 h 37"/>
                <a:gd name="T14" fmla="*/ 40 w 79"/>
                <a:gd name="T15" fmla="*/ 15 h 37"/>
                <a:gd name="T16" fmla="*/ 40 w 79"/>
                <a:gd name="T17" fmla="*/ 15 h 37"/>
                <a:gd name="T18" fmla="*/ 65 w 79"/>
                <a:gd name="T19" fmla="*/ 31 h 37"/>
                <a:gd name="T20" fmla="*/ 74 w 79"/>
                <a:gd name="T21" fmla="*/ 35 h 37"/>
                <a:gd name="T22" fmla="*/ 79 w 79"/>
                <a:gd name="T23"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7">
                  <a:moveTo>
                    <a:pt x="79" y="28"/>
                  </a:moveTo>
                  <a:cubicBezTo>
                    <a:pt x="79" y="27"/>
                    <a:pt x="79" y="26"/>
                    <a:pt x="79" y="26"/>
                  </a:cubicBezTo>
                  <a:cubicBezTo>
                    <a:pt x="72" y="10"/>
                    <a:pt x="57" y="0"/>
                    <a:pt x="41" y="0"/>
                  </a:cubicBezTo>
                  <a:cubicBezTo>
                    <a:pt x="40" y="0"/>
                    <a:pt x="40" y="0"/>
                    <a:pt x="40" y="0"/>
                  </a:cubicBezTo>
                  <a:cubicBezTo>
                    <a:pt x="23" y="0"/>
                    <a:pt x="8" y="10"/>
                    <a:pt x="2" y="25"/>
                  </a:cubicBezTo>
                  <a:cubicBezTo>
                    <a:pt x="0" y="29"/>
                    <a:pt x="2" y="33"/>
                    <a:pt x="5" y="35"/>
                  </a:cubicBezTo>
                  <a:cubicBezTo>
                    <a:pt x="9" y="36"/>
                    <a:pt x="14" y="35"/>
                    <a:pt x="15" y="31"/>
                  </a:cubicBezTo>
                  <a:cubicBezTo>
                    <a:pt x="19" y="21"/>
                    <a:pt x="29" y="15"/>
                    <a:pt x="40" y="15"/>
                  </a:cubicBezTo>
                  <a:cubicBezTo>
                    <a:pt x="40" y="15"/>
                    <a:pt x="40" y="15"/>
                    <a:pt x="40" y="15"/>
                  </a:cubicBezTo>
                  <a:cubicBezTo>
                    <a:pt x="51" y="15"/>
                    <a:pt x="61" y="21"/>
                    <a:pt x="65" y="31"/>
                  </a:cubicBezTo>
                  <a:cubicBezTo>
                    <a:pt x="66" y="35"/>
                    <a:pt x="71" y="37"/>
                    <a:pt x="74" y="35"/>
                  </a:cubicBezTo>
                  <a:cubicBezTo>
                    <a:pt x="77" y="34"/>
                    <a:pt x="79" y="31"/>
                    <a:pt x="7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1" name="Freeform 298"/>
            <p:cNvSpPr>
              <a:spLocks/>
            </p:cNvSpPr>
            <p:nvPr/>
          </p:nvSpPr>
          <p:spPr bwMode="auto">
            <a:xfrm>
              <a:off x="23377525" y="12976226"/>
              <a:ext cx="377825" cy="393700"/>
            </a:xfrm>
            <a:custGeom>
              <a:avLst/>
              <a:gdLst>
                <a:gd name="T0" fmla="*/ 113 w 123"/>
                <a:gd name="T1" fmla="*/ 0 h 128"/>
                <a:gd name="T2" fmla="*/ 102 w 123"/>
                <a:gd name="T3" fmla="*/ 10 h 128"/>
                <a:gd name="T4" fmla="*/ 102 w 123"/>
                <a:gd name="T5" fmla="*/ 28 h 128"/>
                <a:gd name="T6" fmla="*/ 61 w 123"/>
                <a:gd name="T7" fmla="*/ 69 h 128"/>
                <a:gd name="T8" fmla="*/ 21 w 123"/>
                <a:gd name="T9" fmla="*/ 28 h 128"/>
                <a:gd name="T10" fmla="*/ 21 w 123"/>
                <a:gd name="T11" fmla="*/ 10 h 128"/>
                <a:gd name="T12" fmla="*/ 10 w 123"/>
                <a:gd name="T13" fmla="*/ 0 h 128"/>
                <a:gd name="T14" fmla="*/ 0 w 123"/>
                <a:gd name="T15" fmla="*/ 10 h 128"/>
                <a:gd name="T16" fmla="*/ 0 w 123"/>
                <a:gd name="T17" fmla="*/ 28 h 128"/>
                <a:gd name="T18" fmla="*/ 51 w 123"/>
                <a:gd name="T19" fmla="*/ 89 h 128"/>
                <a:gd name="T20" fmla="*/ 51 w 123"/>
                <a:gd name="T21" fmla="*/ 107 h 128"/>
                <a:gd name="T22" fmla="*/ 35 w 123"/>
                <a:gd name="T23" fmla="*/ 107 h 128"/>
                <a:gd name="T24" fmla="*/ 35 w 123"/>
                <a:gd name="T25" fmla="*/ 128 h 128"/>
                <a:gd name="T26" fmla="*/ 88 w 123"/>
                <a:gd name="T27" fmla="*/ 128 h 128"/>
                <a:gd name="T28" fmla="*/ 88 w 123"/>
                <a:gd name="T29" fmla="*/ 107 h 128"/>
                <a:gd name="T30" fmla="*/ 72 w 123"/>
                <a:gd name="T31" fmla="*/ 107 h 128"/>
                <a:gd name="T32" fmla="*/ 72 w 123"/>
                <a:gd name="T33" fmla="*/ 89 h 128"/>
                <a:gd name="T34" fmla="*/ 123 w 123"/>
                <a:gd name="T35" fmla="*/ 28 h 128"/>
                <a:gd name="T36" fmla="*/ 123 w 123"/>
                <a:gd name="T37" fmla="*/ 10 h 128"/>
                <a:gd name="T38" fmla="*/ 113 w 123"/>
                <a:gd name="T3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28">
                  <a:moveTo>
                    <a:pt x="113" y="0"/>
                  </a:moveTo>
                  <a:cubicBezTo>
                    <a:pt x="107" y="0"/>
                    <a:pt x="102" y="5"/>
                    <a:pt x="102" y="10"/>
                  </a:cubicBezTo>
                  <a:cubicBezTo>
                    <a:pt x="102" y="28"/>
                    <a:pt x="102" y="28"/>
                    <a:pt x="102" y="28"/>
                  </a:cubicBezTo>
                  <a:cubicBezTo>
                    <a:pt x="102" y="51"/>
                    <a:pt x="84" y="69"/>
                    <a:pt x="61" y="69"/>
                  </a:cubicBezTo>
                  <a:cubicBezTo>
                    <a:pt x="39" y="69"/>
                    <a:pt x="21" y="51"/>
                    <a:pt x="21" y="28"/>
                  </a:cubicBezTo>
                  <a:cubicBezTo>
                    <a:pt x="21" y="10"/>
                    <a:pt x="21" y="10"/>
                    <a:pt x="21" y="10"/>
                  </a:cubicBezTo>
                  <a:cubicBezTo>
                    <a:pt x="21" y="5"/>
                    <a:pt x="16" y="0"/>
                    <a:pt x="10" y="0"/>
                  </a:cubicBezTo>
                  <a:cubicBezTo>
                    <a:pt x="4" y="0"/>
                    <a:pt x="0" y="5"/>
                    <a:pt x="0" y="10"/>
                  </a:cubicBezTo>
                  <a:cubicBezTo>
                    <a:pt x="0" y="28"/>
                    <a:pt x="0" y="28"/>
                    <a:pt x="0" y="28"/>
                  </a:cubicBezTo>
                  <a:cubicBezTo>
                    <a:pt x="0" y="59"/>
                    <a:pt x="22" y="84"/>
                    <a:pt x="51" y="89"/>
                  </a:cubicBezTo>
                  <a:cubicBezTo>
                    <a:pt x="51" y="107"/>
                    <a:pt x="51" y="107"/>
                    <a:pt x="51" y="107"/>
                  </a:cubicBezTo>
                  <a:cubicBezTo>
                    <a:pt x="35" y="107"/>
                    <a:pt x="35" y="107"/>
                    <a:pt x="35" y="107"/>
                  </a:cubicBezTo>
                  <a:cubicBezTo>
                    <a:pt x="35" y="128"/>
                    <a:pt x="35" y="128"/>
                    <a:pt x="35" y="128"/>
                  </a:cubicBezTo>
                  <a:cubicBezTo>
                    <a:pt x="88" y="128"/>
                    <a:pt x="88" y="128"/>
                    <a:pt x="88" y="128"/>
                  </a:cubicBezTo>
                  <a:cubicBezTo>
                    <a:pt x="88" y="107"/>
                    <a:pt x="88" y="107"/>
                    <a:pt x="88" y="107"/>
                  </a:cubicBezTo>
                  <a:cubicBezTo>
                    <a:pt x="72" y="107"/>
                    <a:pt x="72" y="107"/>
                    <a:pt x="72" y="107"/>
                  </a:cubicBezTo>
                  <a:cubicBezTo>
                    <a:pt x="72" y="89"/>
                    <a:pt x="72" y="89"/>
                    <a:pt x="72" y="89"/>
                  </a:cubicBezTo>
                  <a:cubicBezTo>
                    <a:pt x="101" y="84"/>
                    <a:pt x="123" y="59"/>
                    <a:pt x="123" y="28"/>
                  </a:cubicBezTo>
                  <a:cubicBezTo>
                    <a:pt x="123" y="10"/>
                    <a:pt x="123" y="10"/>
                    <a:pt x="123" y="10"/>
                  </a:cubicBezTo>
                  <a:cubicBezTo>
                    <a:pt x="123" y="5"/>
                    <a:pt x="118"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136" name="Group 1135"/>
          <p:cNvGrpSpPr/>
          <p:nvPr/>
        </p:nvGrpSpPr>
        <p:grpSpPr>
          <a:xfrm>
            <a:off x="768708" y="5925214"/>
            <a:ext cx="464641" cy="461341"/>
            <a:chOff x="534988" y="12315826"/>
            <a:chExt cx="1117600" cy="1109662"/>
          </a:xfrm>
          <a:solidFill>
            <a:srgbClr val="002B4E"/>
          </a:solidFill>
        </p:grpSpPr>
        <p:sp>
          <p:nvSpPr>
            <p:cNvPr id="102" name="Freeform 299"/>
            <p:cNvSpPr>
              <a:spLocks noEditPoints="1"/>
            </p:cNvSpPr>
            <p:nvPr/>
          </p:nvSpPr>
          <p:spPr bwMode="auto">
            <a:xfrm>
              <a:off x="534988" y="12315826"/>
              <a:ext cx="755650" cy="752475"/>
            </a:xfrm>
            <a:custGeom>
              <a:avLst/>
              <a:gdLst>
                <a:gd name="T0" fmla="*/ 29 w 246"/>
                <a:gd name="T1" fmla="*/ 108 h 245"/>
                <a:gd name="T2" fmla="*/ 8 w 246"/>
                <a:gd name="T3" fmla="*/ 153 h 245"/>
                <a:gd name="T4" fmla="*/ 4 w 246"/>
                <a:gd name="T5" fmla="*/ 164 h 245"/>
                <a:gd name="T6" fmla="*/ 18 w 246"/>
                <a:gd name="T7" fmla="*/ 189 h 245"/>
                <a:gd name="T8" fmla="*/ 46 w 246"/>
                <a:gd name="T9" fmla="*/ 179 h 245"/>
                <a:gd name="T10" fmla="*/ 63 w 246"/>
                <a:gd name="T11" fmla="*/ 225 h 245"/>
                <a:gd name="T12" fmla="*/ 90 w 246"/>
                <a:gd name="T13" fmla="*/ 244 h 245"/>
                <a:gd name="T14" fmla="*/ 96 w 246"/>
                <a:gd name="T15" fmla="*/ 244 h 245"/>
                <a:gd name="T16" fmla="*/ 109 w 246"/>
                <a:gd name="T17" fmla="*/ 217 h 245"/>
                <a:gd name="T18" fmla="*/ 154 w 246"/>
                <a:gd name="T19" fmla="*/ 238 h 245"/>
                <a:gd name="T20" fmla="*/ 165 w 246"/>
                <a:gd name="T21" fmla="*/ 242 h 245"/>
                <a:gd name="T22" fmla="*/ 190 w 246"/>
                <a:gd name="T23" fmla="*/ 222 h 245"/>
                <a:gd name="T24" fmla="*/ 204 w 246"/>
                <a:gd name="T25" fmla="*/ 174 h 245"/>
                <a:gd name="T26" fmla="*/ 237 w 246"/>
                <a:gd name="T27" fmla="*/ 178 h 245"/>
                <a:gd name="T28" fmla="*/ 245 w 246"/>
                <a:gd name="T29" fmla="*/ 150 h 245"/>
                <a:gd name="T30" fmla="*/ 218 w 246"/>
                <a:gd name="T31" fmla="*/ 137 h 245"/>
                <a:gd name="T32" fmla="*/ 239 w 246"/>
                <a:gd name="T33" fmla="*/ 92 h 245"/>
                <a:gd name="T34" fmla="*/ 243 w 246"/>
                <a:gd name="T35" fmla="*/ 81 h 245"/>
                <a:gd name="T36" fmla="*/ 223 w 246"/>
                <a:gd name="T37" fmla="*/ 56 h 245"/>
                <a:gd name="T38" fmla="*/ 176 w 246"/>
                <a:gd name="T39" fmla="*/ 42 h 245"/>
                <a:gd name="T40" fmla="*/ 179 w 246"/>
                <a:gd name="T41" fmla="*/ 9 h 245"/>
                <a:gd name="T42" fmla="*/ 151 w 246"/>
                <a:gd name="T43" fmla="*/ 1 h 245"/>
                <a:gd name="T44" fmla="*/ 138 w 246"/>
                <a:gd name="T45" fmla="*/ 28 h 245"/>
                <a:gd name="T46" fmla="*/ 94 w 246"/>
                <a:gd name="T47" fmla="*/ 7 h 245"/>
                <a:gd name="T48" fmla="*/ 83 w 246"/>
                <a:gd name="T49" fmla="*/ 3 h 245"/>
                <a:gd name="T50" fmla="*/ 57 w 246"/>
                <a:gd name="T51" fmla="*/ 23 h 245"/>
                <a:gd name="T52" fmla="*/ 43 w 246"/>
                <a:gd name="T53" fmla="*/ 71 h 245"/>
                <a:gd name="T54" fmla="*/ 14 w 246"/>
                <a:gd name="T55" fmla="*/ 62 h 245"/>
                <a:gd name="T56" fmla="*/ 2 w 246"/>
                <a:gd name="T57" fmla="*/ 89 h 245"/>
                <a:gd name="T58" fmla="*/ 71 w 246"/>
                <a:gd name="T59" fmla="*/ 102 h 245"/>
                <a:gd name="T60" fmla="*/ 144 w 246"/>
                <a:gd name="T61" fmla="*/ 70 h 245"/>
                <a:gd name="T62" fmla="*/ 176 w 246"/>
                <a:gd name="T63" fmla="*/ 142 h 245"/>
                <a:gd name="T64" fmla="*/ 104 w 246"/>
                <a:gd name="T65" fmla="*/ 175 h 245"/>
                <a:gd name="T66" fmla="*/ 71 w 246"/>
                <a:gd name="T67" fmla="*/ 1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45">
                  <a:moveTo>
                    <a:pt x="6" y="99"/>
                  </a:moveTo>
                  <a:cubicBezTo>
                    <a:pt x="29" y="108"/>
                    <a:pt x="29" y="108"/>
                    <a:pt x="29" y="108"/>
                  </a:cubicBezTo>
                  <a:cubicBezTo>
                    <a:pt x="27" y="119"/>
                    <a:pt x="28" y="131"/>
                    <a:pt x="30" y="143"/>
                  </a:cubicBezTo>
                  <a:cubicBezTo>
                    <a:pt x="8" y="153"/>
                    <a:pt x="8" y="153"/>
                    <a:pt x="8" y="153"/>
                  </a:cubicBezTo>
                  <a:cubicBezTo>
                    <a:pt x="6" y="153"/>
                    <a:pt x="4" y="155"/>
                    <a:pt x="4" y="157"/>
                  </a:cubicBezTo>
                  <a:cubicBezTo>
                    <a:pt x="3" y="159"/>
                    <a:pt x="3" y="162"/>
                    <a:pt x="4" y="164"/>
                  </a:cubicBezTo>
                  <a:cubicBezTo>
                    <a:pt x="13" y="185"/>
                    <a:pt x="13" y="185"/>
                    <a:pt x="13" y="185"/>
                  </a:cubicBezTo>
                  <a:cubicBezTo>
                    <a:pt x="14" y="187"/>
                    <a:pt x="16" y="188"/>
                    <a:pt x="18" y="189"/>
                  </a:cubicBezTo>
                  <a:cubicBezTo>
                    <a:pt x="20" y="190"/>
                    <a:pt x="22" y="190"/>
                    <a:pt x="25" y="189"/>
                  </a:cubicBezTo>
                  <a:cubicBezTo>
                    <a:pt x="46" y="179"/>
                    <a:pt x="46" y="179"/>
                    <a:pt x="46" y="179"/>
                  </a:cubicBezTo>
                  <a:cubicBezTo>
                    <a:pt x="53" y="189"/>
                    <a:pt x="62" y="197"/>
                    <a:pt x="72" y="203"/>
                  </a:cubicBezTo>
                  <a:cubicBezTo>
                    <a:pt x="63" y="225"/>
                    <a:pt x="63" y="225"/>
                    <a:pt x="63" y="225"/>
                  </a:cubicBezTo>
                  <a:cubicBezTo>
                    <a:pt x="62" y="230"/>
                    <a:pt x="64" y="235"/>
                    <a:pt x="68" y="236"/>
                  </a:cubicBezTo>
                  <a:cubicBezTo>
                    <a:pt x="90" y="244"/>
                    <a:pt x="90" y="244"/>
                    <a:pt x="90" y="244"/>
                  </a:cubicBezTo>
                  <a:cubicBezTo>
                    <a:pt x="91" y="245"/>
                    <a:pt x="92" y="245"/>
                    <a:pt x="93" y="245"/>
                  </a:cubicBezTo>
                  <a:cubicBezTo>
                    <a:pt x="94" y="245"/>
                    <a:pt x="95" y="245"/>
                    <a:pt x="96" y="244"/>
                  </a:cubicBezTo>
                  <a:cubicBezTo>
                    <a:pt x="98" y="243"/>
                    <a:pt x="100" y="242"/>
                    <a:pt x="101" y="240"/>
                  </a:cubicBezTo>
                  <a:cubicBezTo>
                    <a:pt x="109" y="217"/>
                    <a:pt x="109" y="217"/>
                    <a:pt x="109" y="217"/>
                  </a:cubicBezTo>
                  <a:cubicBezTo>
                    <a:pt x="121" y="219"/>
                    <a:pt x="133" y="219"/>
                    <a:pt x="144" y="216"/>
                  </a:cubicBezTo>
                  <a:cubicBezTo>
                    <a:pt x="154" y="238"/>
                    <a:pt x="154" y="238"/>
                    <a:pt x="154" y="238"/>
                  </a:cubicBezTo>
                  <a:cubicBezTo>
                    <a:pt x="155" y="240"/>
                    <a:pt x="156" y="242"/>
                    <a:pt x="158" y="242"/>
                  </a:cubicBezTo>
                  <a:cubicBezTo>
                    <a:pt x="160" y="243"/>
                    <a:pt x="163" y="243"/>
                    <a:pt x="165" y="242"/>
                  </a:cubicBezTo>
                  <a:cubicBezTo>
                    <a:pt x="186" y="233"/>
                    <a:pt x="186" y="233"/>
                    <a:pt x="186" y="233"/>
                  </a:cubicBezTo>
                  <a:cubicBezTo>
                    <a:pt x="190" y="231"/>
                    <a:pt x="192" y="226"/>
                    <a:pt x="190" y="222"/>
                  </a:cubicBezTo>
                  <a:cubicBezTo>
                    <a:pt x="180" y="200"/>
                    <a:pt x="180" y="200"/>
                    <a:pt x="180" y="200"/>
                  </a:cubicBezTo>
                  <a:cubicBezTo>
                    <a:pt x="190" y="193"/>
                    <a:pt x="198" y="184"/>
                    <a:pt x="204" y="174"/>
                  </a:cubicBezTo>
                  <a:cubicBezTo>
                    <a:pt x="227" y="183"/>
                    <a:pt x="227" y="183"/>
                    <a:pt x="227" y="183"/>
                  </a:cubicBezTo>
                  <a:cubicBezTo>
                    <a:pt x="231" y="184"/>
                    <a:pt x="236" y="182"/>
                    <a:pt x="237" y="178"/>
                  </a:cubicBezTo>
                  <a:cubicBezTo>
                    <a:pt x="246" y="156"/>
                    <a:pt x="246" y="156"/>
                    <a:pt x="246" y="156"/>
                  </a:cubicBezTo>
                  <a:cubicBezTo>
                    <a:pt x="246" y="154"/>
                    <a:pt x="246" y="152"/>
                    <a:pt x="245" y="150"/>
                  </a:cubicBezTo>
                  <a:cubicBezTo>
                    <a:pt x="245" y="148"/>
                    <a:pt x="243" y="146"/>
                    <a:pt x="241" y="145"/>
                  </a:cubicBezTo>
                  <a:cubicBezTo>
                    <a:pt x="218" y="137"/>
                    <a:pt x="218" y="137"/>
                    <a:pt x="218" y="137"/>
                  </a:cubicBezTo>
                  <a:cubicBezTo>
                    <a:pt x="220" y="125"/>
                    <a:pt x="220" y="114"/>
                    <a:pt x="217" y="102"/>
                  </a:cubicBezTo>
                  <a:cubicBezTo>
                    <a:pt x="239" y="92"/>
                    <a:pt x="239" y="92"/>
                    <a:pt x="239" y="92"/>
                  </a:cubicBezTo>
                  <a:cubicBezTo>
                    <a:pt x="241" y="91"/>
                    <a:pt x="243" y="90"/>
                    <a:pt x="244" y="88"/>
                  </a:cubicBezTo>
                  <a:cubicBezTo>
                    <a:pt x="244" y="86"/>
                    <a:pt x="244" y="83"/>
                    <a:pt x="243" y="81"/>
                  </a:cubicBezTo>
                  <a:cubicBezTo>
                    <a:pt x="234" y="60"/>
                    <a:pt x="234" y="60"/>
                    <a:pt x="234" y="60"/>
                  </a:cubicBezTo>
                  <a:cubicBezTo>
                    <a:pt x="232" y="56"/>
                    <a:pt x="227" y="54"/>
                    <a:pt x="223" y="56"/>
                  </a:cubicBezTo>
                  <a:cubicBezTo>
                    <a:pt x="201" y="66"/>
                    <a:pt x="201" y="66"/>
                    <a:pt x="201" y="66"/>
                  </a:cubicBezTo>
                  <a:cubicBezTo>
                    <a:pt x="194" y="56"/>
                    <a:pt x="185" y="48"/>
                    <a:pt x="176" y="42"/>
                  </a:cubicBezTo>
                  <a:cubicBezTo>
                    <a:pt x="184" y="19"/>
                    <a:pt x="184" y="19"/>
                    <a:pt x="184" y="19"/>
                  </a:cubicBezTo>
                  <a:cubicBezTo>
                    <a:pt x="186" y="15"/>
                    <a:pt x="184" y="10"/>
                    <a:pt x="179" y="9"/>
                  </a:cubicBezTo>
                  <a:cubicBezTo>
                    <a:pt x="157" y="0"/>
                    <a:pt x="157" y="0"/>
                    <a:pt x="157" y="0"/>
                  </a:cubicBezTo>
                  <a:cubicBezTo>
                    <a:pt x="155" y="0"/>
                    <a:pt x="153" y="0"/>
                    <a:pt x="151" y="1"/>
                  </a:cubicBezTo>
                  <a:cubicBezTo>
                    <a:pt x="149" y="2"/>
                    <a:pt x="147" y="3"/>
                    <a:pt x="147" y="5"/>
                  </a:cubicBezTo>
                  <a:cubicBezTo>
                    <a:pt x="138" y="28"/>
                    <a:pt x="138" y="28"/>
                    <a:pt x="138" y="28"/>
                  </a:cubicBezTo>
                  <a:cubicBezTo>
                    <a:pt x="127" y="26"/>
                    <a:pt x="115" y="26"/>
                    <a:pt x="103" y="29"/>
                  </a:cubicBezTo>
                  <a:cubicBezTo>
                    <a:pt x="94" y="7"/>
                    <a:pt x="94" y="7"/>
                    <a:pt x="94" y="7"/>
                  </a:cubicBezTo>
                  <a:cubicBezTo>
                    <a:pt x="93" y="5"/>
                    <a:pt x="91" y="3"/>
                    <a:pt x="89" y="3"/>
                  </a:cubicBezTo>
                  <a:cubicBezTo>
                    <a:pt x="87" y="2"/>
                    <a:pt x="85" y="2"/>
                    <a:pt x="83" y="3"/>
                  </a:cubicBezTo>
                  <a:cubicBezTo>
                    <a:pt x="61" y="12"/>
                    <a:pt x="61" y="12"/>
                    <a:pt x="61" y="12"/>
                  </a:cubicBezTo>
                  <a:cubicBezTo>
                    <a:pt x="57" y="14"/>
                    <a:pt x="55" y="19"/>
                    <a:pt x="57" y="23"/>
                  </a:cubicBezTo>
                  <a:cubicBezTo>
                    <a:pt x="67" y="45"/>
                    <a:pt x="67" y="45"/>
                    <a:pt x="67" y="45"/>
                  </a:cubicBezTo>
                  <a:cubicBezTo>
                    <a:pt x="58" y="52"/>
                    <a:pt x="49" y="61"/>
                    <a:pt x="43" y="71"/>
                  </a:cubicBezTo>
                  <a:cubicBezTo>
                    <a:pt x="21" y="62"/>
                    <a:pt x="21" y="62"/>
                    <a:pt x="21" y="62"/>
                  </a:cubicBezTo>
                  <a:cubicBezTo>
                    <a:pt x="19" y="61"/>
                    <a:pt x="16" y="61"/>
                    <a:pt x="14" y="62"/>
                  </a:cubicBezTo>
                  <a:cubicBezTo>
                    <a:pt x="12" y="63"/>
                    <a:pt x="11" y="65"/>
                    <a:pt x="10" y="67"/>
                  </a:cubicBezTo>
                  <a:cubicBezTo>
                    <a:pt x="2" y="89"/>
                    <a:pt x="2" y="89"/>
                    <a:pt x="2" y="89"/>
                  </a:cubicBezTo>
                  <a:cubicBezTo>
                    <a:pt x="0" y="93"/>
                    <a:pt x="2" y="98"/>
                    <a:pt x="6" y="99"/>
                  </a:cubicBezTo>
                  <a:close/>
                  <a:moveTo>
                    <a:pt x="71" y="102"/>
                  </a:moveTo>
                  <a:cubicBezTo>
                    <a:pt x="79" y="81"/>
                    <a:pt x="100" y="66"/>
                    <a:pt x="124" y="66"/>
                  </a:cubicBezTo>
                  <a:cubicBezTo>
                    <a:pt x="130" y="66"/>
                    <a:pt x="137" y="67"/>
                    <a:pt x="144" y="70"/>
                  </a:cubicBezTo>
                  <a:cubicBezTo>
                    <a:pt x="158" y="75"/>
                    <a:pt x="169" y="86"/>
                    <a:pt x="175" y="99"/>
                  </a:cubicBezTo>
                  <a:cubicBezTo>
                    <a:pt x="181" y="113"/>
                    <a:pt x="182" y="128"/>
                    <a:pt x="176" y="142"/>
                  </a:cubicBezTo>
                  <a:cubicBezTo>
                    <a:pt x="168" y="164"/>
                    <a:pt x="147" y="179"/>
                    <a:pt x="124" y="179"/>
                  </a:cubicBezTo>
                  <a:cubicBezTo>
                    <a:pt x="117" y="179"/>
                    <a:pt x="110" y="178"/>
                    <a:pt x="104" y="175"/>
                  </a:cubicBezTo>
                  <a:cubicBezTo>
                    <a:pt x="90" y="170"/>
                    <a:pt x="78" y="159"/>
                    <a:pt x="72" y="146"/>
                  </a:cubicBezTo>
                  <a:cubicBezTo>
                    <a:pt x="66" y="132"/>
                    <a:pt x="66" y="117"/>
                    <a:pt x="7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sp>
          <p:nvSpPr>
            <p:cNvPr id="103" name="Freeform 300"/>
            <p:cNvSpPr>
              <a:spLocks noEditPoints="1"/>
            </p:cNvSpPr>
            <p:nvPr/>
          </p:nvSpPr>
          <p:spPr bwMode="auto">
            <a:xfrm>
              <a:off x="1071563" y="12844463"/>
              <a:ext cx="581025" cy="581025"/>
            </a:xfrm>
            <a:custGeom>
              <a:avLst/>
              <a:gdLst>
                <a:gd name="T0" fmla="*/ 43 w 189"/>
                <a:gd name="T1" fmla="*/ 17 h 189"/>
                <a:gd name="T2" fmla="*/ 25 w 189"/>
                <a:gd name="T3" fmla="*/ 31 h 189"/>
                <a:gd name="T4" fmla="*/ 35 w 189"/>
                <a:gd name="T5" fmla="*/ 54 h 189"/>
                <a:gd name="T6" fmla="*/ 10 w 189"/>
                <a:gd name="T7" fmla="*/ 74 h 189"/>
                <a:gd name="T8" fmla="*/ 0 w 189"/>
                <a:gd name="T9" fmla="*/ 99 h 189"/>
                <a:gd name="T10" fmla="*/ 8 w 189"/>
                <a:gd name="T11" fmla="*/ 108 h 189"/>
                <a:gd name="T12" fmla="*/ 31 w 189"/>
                <a:gd name="T13" fmla="*/ 130 h 189"/>
                <a:gd name="T14" fmla="*/ 17 w 189"/>
                <a:gd name="T15" fmla="*/ 146 h 189"/>
                <a:gd name="T16" fmla="*/ 31 w 189"/>
                <a:gd name="T17" fmla="*/ 164 h 189"/>
                <a:gd name="T18" fmla="*/ 43 w 189"/>
                <a:gd name="T19" fmla="*/ 165 h 189"/>
                <a:gd name="T20" fmla="*/ 75 w 189"/>
                <a:gd name="T21" fmla="*/ 164 h 189"/>
                <a:gd name="T22" fmla="*/ 82 w 189"/>
                <a:gd name="T23" fmla="*/ 188 h 189"/>
                <a:gd name="T24" fmla="*/ 99 w 189"/>
                <a:gd name="T25" fmla="*/ 189 h 189"/>
                <a:gd name="T26" fmla="*/ 108 w 189"/>
                <a:gd name="T27" fmla="*/ 181 h 189"/>
                <a:gd name="T28" fmla="*/ 129 w 189"/>
                <a:gd name="T29" fmla="*/ 158 h 189"/>
                <a:gd name="T30" fmla="*/ 146 w 189"/>
                <a:gd name="T31" fmla="*/ 172 h 189"/>
                <a:gd name="T32" fmla="*/ 164 w 189"/>
                <a:gd name="T33" fmla="*/ 158 h 189"/>
                <a:gd name="T34" fmla="*/ 154 w 189"/>
                <a:gd name="T35" fmla="*/ 135 h 189"/>
                <a:gd name="T36" fmla="*/ 179 w 189"/>
                <a:gd name="T37" fmla="*/ 115 h 189"/>
                <a:gd name="T38" fmla="*/ 189 w 189"/>
                <a:gd name="T39" fmla="*/ 90 h 189"/>
                <a:gd name="T40" fmla="*/ 181 w 189"/>
                <a:gd name="T41" fmla="*/ 81 h 189"/>
                <a:gd name="T42" fmla="*/ 157 w 189"/>
                <a:gd name="T43" fmla="*/ 60 h 189"/>
                <a:gd name="T44" fmla="*/ 169 w 189"/>
                <a:gd name="T45" fmla="*/ 37 h 189"/>
                <a:gd name="T46" fmla="*/ 152 w 189"/>
                <a:gd name="T47" fmla="*/ 22 h 189"/>
                <a:gd name="T48" fmla="*/ 135 w 189"/>
                <a:gd name="T49" fmla="*/ 35 h 189"/>
                <a:gd name="T50" fmla="*/ 115 w 189"/>
                <a:gd name="T51" fmla="*/ 10 h 189"/>
                <a:gd name="T52" fmla="*/ 90 w 189"/>
                <a:gd name="T53" fmla="*/ 0 h 189"/>
                <a:gd name="T54" fmla="*/ 81 w 189"/>
                <a:gd name="T55" fmla="*/ 24 h 189"/>
                <a:gd name="T56" fmla="*/ 49 w 189"/>
                <a:gd name="T57" fmla="*/ 20 h 189"/>
                <a:gd name="T58" fmla="*/ 96 w 189"/>
                <a:gd name="T59" fmla="*/ 56 h 189"/>
                <a:gd name="T60" fmla="*/ 93 w 189"/>
                <a:gd name="T61" fmla="*/ 133 h 189"/>
                <a:gd name="T62" fmla="*/ 94 w 189"/>
                <a:gd name="T63" fmla="*/ 5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89">
                  <a:moveTo>
                    <a:pt x="49" y="20"/>
                  </a:moveTo>
                  <a:cubicBezTo>
                    <a:pt x="47" y="18"/>
                    <a:pt x="45" y="17"/>
                    <a:pt x="43" y="17"/>
                  </a:cubicBezTo>
                  <a:cubicBezTo>
                    <a:pt x="41" y="17"/>
                    <a:pt x="39" y="18"/>
                    <a:pt x="37" y="20"/>
                  </a:cubicBezTo>
                  <a:cubicBezTo>
                    <a:pt x="25" y="31"/>
                    <a:pt x="25" y="31"/>
                    <a:pt x="25" y="31"/>
                  </a:cubicBezTo>
                  <a:cubicBezTo>
                    <a:pt x="21" y="34"/>
                    <a:pt x="21" y="39"/>
                    <a:pt x="24" y="43"/>
                  </a:cubicBezTo>
                  <a:cubicBezTo>
                    <a:pt x="35" y="54"/>
                    <a:pt x="35" y="54"/>
                    <a:pt x="35" y="54"/>
                  </a:cubicBezTo>
                  <a:cubicBezTo>
                    <a:pt x="30" y="61"/>
                    <a:pt x="27" y="68"/>
                    <a:pt x="25" y="75"/>
                  </a:cubicBezTo>
                  <a:cubicBezTo>
                    <a:pt x="10" y="74"/>
                    <a:pt x="10" y="74"/>
                    <a:pt x="10" y="74"/>
                  </a:cubicBezTo>
                  <a:cubicBezTo>
                    <a:pt x="5" y="74"/>
                    <a:pt x="1" y="77"/>
                    <a:pt x="1" y="82"/>
                  </a:cubicBezTo>
                  <a:cubicBezTo>
                    <a:pt x="0" y="99"/>
                    <a:pt x="0" y="99"/>
                    <a:pt x="0" y="99"/>
                  </a:cubicBezTo>
                  <a:cubicBezTo>
                    <a:pt x="0" y="101"/>
                    <a:pt x="1" y="103"/>
                    <a:pt x="2" y="105"/>
                  </a:cubicBezTo>
                  <a:cubicBezTo>
                    <a:pt x="4" y="107"/>
                    <a:pt x="6" y="108"/>
                    <a:pt x="8" y="108"/>
                  </a:cubicBezTo>
                  <a:cubicBezTo>
                    <a:pt x="24" y="108"/>
                    <a:pt x="24" y="108"/>
                    <a:pt x="24" y="108"/>
                  </a:cubicBezTo>
                  <a:cubicBezTo>
                    <a:pt x="25" y="116"/>
                    <a:pt x="28" y="123"/>
                    <a:pt x="31" y="130"/>
                  </a:cubicBezTo>
                  <a:cubicBezTo>
                    <a:pt x="20" y="140"/>
                    <a:pt x="20" y="140"/>
                    <a:pt x="20" y="140"/>
                  </a:cubicBezTo>
                  <a:cubicBezTo>
                    <a:pt x="18" y="142"/>
                    <a:pt x="17" y="144"/>
                    <a:pt x="17" y="146"/>
                  </a:cubicBezTo>
                  <a:cubicBezTo>
                    <a:pt x="17" y="148"/>
                    <a:pt x="18" y="150"/>
                    <a:pt x="19" y="152"/>
                  </a:cubicBezTo>
                  <a:cubicBezTo>
                    <a:pt x="31" y="164"/>
                    <a:pt x="31" y="164"/>
                    <a:pt x="31" y="164"/>
                  </a:cubicBezTo>
                  <a:cubicBezTo>
                    <a:pt x="32" y="166"/>
                    <a:pt x="34" y="167"/>
                    <a:pt x="37" y="167"/>
                  </a:cubicBezTo>
                  <a:cubicBezTo>
                    <a:pt x="39" y="167"/>
                    <a:pt x="41" y="166"/>
                    <a:pt x="43" y="165"/>
                  </a:cubicBezTo>
                  <a:cubicBezTo>
                    <a:pt x="54" y="154"/>
                    <a:pt x="54" y="154"/>
                    <a:pt x="54" y="154"/>
                  </a:cubicBezTo>
                  <a:cubicBezTo>
                    <a:pt x="60" y="159"/>
                    <a:pt x="67" y="162"/>
                    <a:pt x="75" y="164"/>
                  </a:cubicBezTo>
                  <a:cubicBezTo>
                    <a:pt x="74" y="179"/>
                    <a:pt x="74" y="179"/>
                    <a:pt x="74" y="179"/>
                  </a:cubicBezTo>
                  <a:cubicBezTo>
                    <a:pt x="74" y="184"/>
                    <a:pt x="77" y="188"/>
                    <a:pt x="82" y="188"/>
                  </a:cubicBezTo>
                  <a:cubicBezTo>
                    <a:pt x="99" y="189"/>
                    <a:pt x="99" y="189"/>
                    <a:pt x="99" y="189"/>
                  </a:cubicBezTo>
                  <a:cubicBezTo>
                    <a:pt x="99" y="189"/>
                    <a:pt x="99" y="189"/>
                    <a:pt x="99" y="189"/>
                  </a:cubicBezTo>
                  <a:cubicBezTo>
                    <a:pt x="101" y="189"/>
                    <a:pt x="103" y="188"/>
                    <a:pt x="105" y="187"/>
                  </a:cubicBezTo>
                  <a:cubicBezTo>
                    <a:pt x="107" y="185"/>
                    <a:pt x="107" y="183"/>
                    <a:pt x="108" y="181"/>
                  </a:cubicBezTo>
                  <a:cubicBezTo>
                    <a:pt x="108" y="165"/>
                    <a:pt x="108" y="165"/>
                    <a:pt x="108" y="165"/>
                  </a:cubicBezTo>
                  <a:cubicBezTo>
                    <a:pt x="116" y="164"/>
                    <a:pt x="123" y="161"/>
                    <a:pt x="129" y="158"/>
                  </a:cubicBezTo>
                  <a:cubicBezTo>
                    <a:pt x="140" y="169"/>
                    <a:pt x="140" y="169"/>
                    <a:pt x="140" y="169"/>
                  </a:cubicBezTo>
                  <a:cubicBezTo>
                    <a:pt x="141" y="171"/>
                    <a:pt x="144" y="172"/>
                    <a:pt x="146" y="172"/>
                  </a:cubicBezTo>
                  <a:cubicBezTo>
                    <a:pt x="148" y="172"/>
                    <a:pt x="150" y="171"/>
                    <a:pt x="152" y="170"/>
                  </a:cubicBezTo>
                  <a:cubicBezTo>
                    <a:pt x="164" y="158"/>
                    <a:pt x="164" y="158"/>
                    <a:pt x="164" y="158"/>
                  </a:cubicBezTo>
                  <a:cubicBezTo>
                    <a:pt x="168" y="155"/>
                    <a:pt x="168" y="150"/>
                    <a:pt x="165" y="146"/>
                  </a:cubicBezTo>
                  <a:cubicBezTo>
                    <a:pt x="154" y="135"/>
                    <a:pt x="154" y="135"/>
                    <a:pt x="154" y="135"/>
                  </a:cubicBezTo>
                  <a:cubicBezTo>
                    <a:pt x="158" y="129"/>
                    <a:pt x="162" y="122"/>
                    <a:pt x="164" y="114"/>
                  </a:cubicBezTo>
                  <a:cubicBezTo>
                    <a:pt x="179" y="115"/>
                    <a:pt x="179" y="115"/>
                    <a:pt x="179" y="115"/>
                  </a:cubicBezTo>
                  <a:cubicBezTo>
                    <a:pt x="184" y="115"/>
                    <a:pt x="188" y="112"/>
                    <a:pt x="188" y="107"/>
                  </a:cubicBezTo>
                  <a:cubicBezTo>
                    <a:pt x="189" y="90"/>
                    <a:pt x="189" y="90"/>
                    <a:pt x="189" y="90"/>
                  </a:cubicBezTo>
                  <a:cubicBezTo>
                    <a:pt x="189" y="88"/>
                    <a:pt x="188" y="86"/>
                    <a:pt x="187" y="84"/>
                  </a:cubicBezTo>
                  <a:cubicBezTo>
                    <a:pt x="185" y="83"/>
                    <a:pt x="183" y="82"/>
                    <a:pt x="181" y="81"/>
                  </a:cubicBezTo>
                  <a:cubicBezTo>
                    <a:pt x="165" y="81"/>
                    <a:pt x="165" y="81"/>
                    <a:pt x="165" y="81"/>
                  </a:cubicBezTo>
                  <a:cubicBezTo>
                    <a:pt x="164" y="73"/>
                    <a:pt x="161" y="66"/>
                    <a:pt x="157" y="60"/>
                  </a:cubicBezTo>
                  <a:cubicBezTo>
                    <a:pt x="169" y="49"/>
                    <a:pt x="169" y="49"/>
                    <a:pt x="169" y="49"/>
                  </a:cubicBezTo>
                  <a:cubicBezTo>
                    <a:pt x="172" y="46"/>
                    <a:pt x="173" y="41"/>
                    <a:pt x="169" y="37"/>
                  </a:cubicBezTo>
                  <a:cubicBezTo>
                    <a:pt x="158" y="25"/>
                    <a:pt x="158" y="25"/>
                    <a:pt x="158" y="25"/>
                  </a:cubicBezTo>
                  <a:cubicBezTo>
                    <a:pt x="156" y="23"/>
                    <a:pt x="154" y="22"/>
                    <a:pt x="152" y="22"/>
                  </a:cubicBezTo>
                  <a:cubicBezTo>
                    <a:pt x="150" y="22"/>
                    <a:pt x="148" y="23"/>
                    <a:pt x="146" y="24"/>
                  </a:cubicBezTo>
                  <a:cubicBezTo>
                    <a:pt x="135" y="35"/>
                    <a:pt x="135" y="35"/>
                    <a:pt x="135" y="35"/>
                  </a:cubicBezTo>
                  <a:cubicBezTo>
                    <a:pt x="128" y="31"/>
                    <a:pt x="121" y="27"/>
                    <a:pt x="114" y="25"/>
                  </a:cubicBezTo>
                  <a:cubicBezTo>
                    <a:pt x="115" y="10"/>
                    <a:pt x="115" y="10"/>
                    <a:pt x="115" y="10"/>
                  </a:cubicBezTo>
                  <a:cubicBezTo>
                    <a:pt x="115" y="5"/>
                    <a:pt x="112" y="1"/>
                    <a:pt x="107" y="1"/>
                  </a:cubicBezTo>
                  <a:cubicBezTo>
                    <a:pt x="90" y="0"/>
                    <a:pt x="90" y="0"/>
                    <a:pt x="90" y="0"/>
                  </a:cubicBezTo>
                  <a:cubicBezTo>
                    <a:pt x="85" y="0"/>
                    <a:pt x="82" y="4"/>
                    <a:pt x="81" y="8"/>
                  </a:cubicBezTo>
                  <a:cubicBezTo>
                    <a:pt x="81" y="24"/>
                    <a:pt x="81" y="24"/>
                    <a:pt x="81" y="24"/>
                  </a:cubicBezTo>
                  <a:cubicBezTo>
                    <a:pt x="73" y="25"/>
                    <a:pt x="66" y="28"/>
                    <a:pt x="59" y="32"/>
                  </a:cubicBezTo>
                  <a:lnTo>
                    <a:pt x="49" y="20"/>
                  </a:lnTo>
                  <a:close/>
                  <a:moveTo>
                    <a:pt x="94" y="56"/>
                  </a:moveTo>
                  <a:cubicBezTo>
                    <a:pt x="95" y="56"/>
                    <a:pt x="96" y="56"/>
                    <a:pt x="96" y="56"/>
                  </a:cubicBezTo>
                  <a:cubicBezTo>
                    <a:pt x="117" y="57"/>
                    <a:pt x="134" y="75"/>
                    <a:pt x="133" y="96"/>
                  </a:cubicBezTo>
                  <a:cubicBezTo>
                    <a:pt x="132" y="118"/>
                    <a:pt x="114" y="134"/>
                    <a:pt x="93" y="133"/>
                  </a:cubicBezTo>
                  <a:cubicBezTo>
                    <a:pt x="71" y="132"/>
                    <a:pt x="55" y="114"/>
                    <a:pt x="56" y="93"/>
                  </a:cubicBezTo>
                  <a:cubicBezTo>
                    <a:pt x="57" y="72"/>
                    <a:pt x="74" y="56"/>
                    <a:pt x="9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algn="r"/>
              <a:endParaRPr lang="en-US" sz="900"/>
            </a:p>
          </p:txBody>
        </p:sp>
      </p:grpSp>
      <p:grpSp>
        <p:nvGrpSpPr>
          <p:cNvPr id="1299" name="Group 1298"/>
          <p:cNvGrpSpPr/>
          <p:nvPr/>
        </p:nvGrpSpPr>
        <p:grpSpPr>
          <a:xfrm>
            <a:off x="1944704" y="512973"/>
            <a:ext cx="397617" cy="401586"/>
            <a:chOff x="9917113" y="-3941763"/>
            <a:chExt cx="795338" cy="803276"/>
          </a:xfrm>
          <a:solidFill>
            <a:srgbClr val="002B4E"/>
          </a:solidFill>
        </p:grpSpPr>
        <p:sp>
          <p:nvSpPr>
            <p:cNvPr id="1201" name="Freeform 309"/>
            <p:cNvSpPr>
              <a:spLocks/>
            </p:cNvSpPr>
            <p:nvPr/>
          </p:nvSpPr>
          <p:spPr bwMode="auto">
            <a:xfrm>
              <a:off x="10252075" y="-3925888"/>
              <a:ext cx="325438" cy="341313"/>
            </a:xfrm>
            <a:custGeom>
              <a:avLst/>
              <a:gdLst>
                <a:gd name="T0" fmla="*/ 87 w 87"/>
                <a:gd name="T1" fmla="*/ 24 h 91"/>
                <a:gd name="T2" fmla="*/ 40 w 87"/>
                <a:gd name="T3" fmla="*/ 0 h 91"/>
                <a:gd name="T4" fmla="*/ 0 w 87"/>
                <a:gd name="T5" fmla="*/ 73 h 91"/>
                <a:gd name="T6" fmla="*/ 17 w 87"/>
                <a:gd name="T7" fmla="*/ 91 h 91"/>
                <a:gd name="T8" fmla="*/ 87 w 87"/>
                <a:gd name="T9" fmla="*/ 24 h 91"/>
              </a:gdLst>
              <a:ahLst/>
              <a:cxnLst>
                <a:cxn ang="0">
                  <a:pos x="T0" y="T1"/>
                </a:cxn>
                <a:cxn ang="0">
                  <a:pos x="T2" y="T3"/>
                </a:cxn>
                <a:cxn ang="0">
                  <a:pos x="T4" y="T5"/>
                </a:cxn>
                <a:cxn ang="0">
                  <a:pos x="T6" y="T7"/>
                </a:cxn>
                <a:cxn ang="0">
                  <a:pos x="T8" y="T9"/>
                </a:cxn>
              </a:cxnLst>
              <a:rect l="0" t="0" r="r" b="b"/>
              <a:pathLst>
                <a:path w="87" h="91">
                  <a:moveTo>
                    <a:pt x="87" y="24"/>
                  </a:moveTo>
                  <a:cubicBezTo>
                    <a:pt x="73" y="12"/>
                    <a:pt x="57" y="4"/>
                    <a:pt x="40" y="0"/>
                  </a:cubicBezTo>
                  <a:cubicBezTo>
                    <a:pt x="34" y="26"/>
                    <a:pt x="20" y="52"/>
                    <a:pt x="0" y="73"/>
                  </a:cubicBezTo>
                  <a:cubicBezTo>
                    <a:pt x="17" y="91"/>
                    <a:pt x="17" y="91"/>
                    <a:pt x="17" y="91"/>
                  </a:cubicBezTo>
                  <a:lnTo>
                    <a:pt x="8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2" name="Freeform 310"/>
            <p:cNvSpPr>
              <a:spLocks/>
            </p:cNvSpPr>
            <p:nvPr/>
          </p:nvSpPr>
          <p:spPr bwMode="auto">
            <a:xfrm>
              <a:off x="9917113" y="-3802063"/>
              <a:ext cx="241300" cy="269875"/>
            </a:xfrm>
            <a:custGeom>
              <a:avLst/>
              <a:gdLst>
                <a:gd name="T0" fmla="*/ 64 w 64"/>
                <a:gd name="T1" fmla="*/ 39 h 72"/>
                <a:gd name="T2" fmla="*/ 27 w 64"/>
                <a:gd name="T3" fmla="*/ 0 h 72"/>
                <a:gd name="T4" fmla="*/ 1 w 64"/>
                <a:gd name="T5" fmla="*/ 72 h 72"/>
                <a:gd name="T6" fmla="*/ 64 w 64"/>
                <a:gd name="T7" fmla="*/ 39 h 72"/>
              </a:gdLst>
              <a:ahLst/>
              <a:cxnLst>
                <a:cxn ang="0">
                  <a:pos x="T0" y="T1"/>
                </a:cxn>
                <a:cxn ang="0">
                  <a:pos x="T2" y="T3"/>
                </a:cxn>
                <a:cxn ang="0">
                  <a:pos x="T4" y="T5"/>
                </a:cxn>
                <a:cxn ang="0">
                  <a:pos x="T6" y="T7"/>
                </a:cxn>
              </a:cxnLst>
              <a:rect l="0" t="0" r="r" b="b"/>
              <a:pathLst>
                <a:path w="64" h="72">
                  <a:moveTo>
                    <a:pt x="64" y="39"/>
                  </a:moveTo>
                  <a:cubicBezTo>
                    <a:pt x="27" y="0"/>
                    <a:pt x="27" y="0"/>
                    <a:pt x="27" y="0"/>
                  </a:cubicBezTo>
                  <a:cubicBezTo>
                    <a:pt x="9" y="21"/>
                    <a:pt x="0" y="46"/>
                    <a:pt x="1" y="72"/>
                  </a:cubicBezTo>
                  <a:cubicBezTo>
                    <a:pt x="22" y="67"/>
                    <a:pt x="45" y="55"/>
                    <a:pt x="6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3" name="Freeform 311"/>
            <p:cNvSpPr>
              <a:spLocks/>
            </p:cNvSpPr>
            <p:nvPr/>
          </p:nvSpPr>
          <p:spPr bwMode="auto">
            <a:xfrm>
              <a:off x="9925050" y="-3606800"/>
              <a:ext cx="344488" cy="319088"/>
            </a:xfrm>
            <a:custGeom>
              <a:avLst/>
              <a:gdLst>
                <a:gd name="T0" fmla="*/ 74 w 92"/>
                <a:gd name="T1" fmla="*/ 0 h 85"/>
                <a:gd name="T2" fmla="*/ 0 w 92"/>
                <a:gd name="T3" fmla="*/ 37 h 85"/>
                <a:gd name="T4" fmla="*/ 22 w 92"/>
                <a:gd name="T5" fmla="*/ 85 h 85"/>
                <a:gd name="T6" fmla="*/ 92 w 92"/>
                <a:gd name="T7" fmla="*/ 18 h 85"/>
                <a:gd name="T8" fmla="*/ 74 w 92"/>
                <a:gd name="T9" fmla="*/ 0 h 85"/>
              </a:gdLst>
              <a:ahLst/>
              <a:cxnLst>
                <a:cxn ang="0">
                  <a:pos x="T0" y="T1"/>
                </a:cxn>
                <a:cxn ang="0">
                  <a:pos x="T2" y="T3"/>
                </a:cxn>
                <a:cxn ang="0">
                  <a:pos x="T4" y="T5"/>
                </a:cxn>
                <a:cxn ang="0">
                  <a:pos x="T6" y="T7"/>
                </a:cxn>
                <a:cxn ang="0">
                  <a:pos x="T8" y="T9"/>
                </a:cxn>
              </a:cxnLst>
              <a:rect l="0" t="0" r="r" b="b"/>
              <a:pathLst>
                <a:path w="92" h="85">
                  <a:moveTo>
                    <a:pt x="74" y="0"/>
                  </a:moveTo>
                  <a:cubicBezTo>
                    <a:pt x="52" y="19"/>
                    <a:pt x="26" y="32"/>
                    <a:pt x="0" y="37"/>
                  </a:cubicBezTo>
                  <a:cubicBezTo>
                    <a:pt x="3" y="54"/>
                    <a:pt x="11" y="70"/>
                    <a:pt x="22" y="85"/>
                  </a:cubicBezTo>
                  <a:cubicBezTo>
                    <a:pt x="92" y="18"/>
                    <a:pt x="92" y="18"/>
                    <a:pt x="92" y="18"/>
                  </a:cubicBez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4" name="Freeform 312"/>
            <p:cNvSpPr>
              <a:spLocks/>
            </p:cNvSpPr>
            <p:nvPr/>
          </p:nvSpPr>
          <p:spPr bwMode="auto">
            <a:xfrm>
              <a:off x="10288588" y="-3381375"/>
              <a:ext cx="277813" cy="242888"/>
            </a:xfrm>
            <a:custGeom>
              <a:avLst/>
              <a:gdLst>
                <a:gd name="T0" fmla="*/ 0 w 74"/>
                <a:gd name="T1" fmla="*/ 63 h 65"/>
                <a:gd name="T2" fmla="*/ 74 w 74"/>
                <a:gd name="T3" fmla="*/ 40 h 65"/>
                <a:gd name="T4" fmla="*/ 35 w 74"/>
                <a:gd name="T5" fmla="*/ 0 h 65"/>
                <a:gd name="T6" fmla="*/ 0 w 74"/>
                <a:gd name="T7" fmla="*/ 63 h 65"/>
              </a:gdLst>
              <a:ahLst/>
              <a:cxnLst>
                <a:cxn ang="0">
                  <a:pos x="T0" y="T1"/>
                </a:cxn>
                <a:cxn ang="0">
                  <a:pos x="T2" y="T3"/>
                </a:cxn>
                <a:cxn ang="0">
                  <a:pos x="T4" y="T5"/>
                </a:cxn>
                <a:cxn ang="0">
                  <a:pos x="T6" y="T7"/>
                </a:cxn>
              </a:cxnLst>
              <a:rect l="0" t="0" r="r" b="b"/>
              <a:pathLst>
                <a:path w="74" h="65">
                  <a:moveTo>
                    <a:pt x="0" y="63"/>
                  </a:moveTo>
                  <a:cubicBezTo>
                    <a:pt x="26" y="65"/>
                    <a:pt x="52" y="57"/>
                    <a:pt x="74" y="40"/>
                  </a:cubicBezTo>
                  <a:cubicBezTo>
                    <a:pt x="35" y="0"/>
                    <a:pt x="35" y="0"/>
                    <a:pt x="35" y="0"/>
                  </a:cubicBezTo>
                  <a:cubicBezTo>
                    <a:pt x="18" y="19"/>
                    <a:pt x="6" y="42"/>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5" name="Freeform 313"/>
            <p:cNvSpPr>
              <a:spLocks/>
            </p:cNvSpPr>
            <p:nvPr/>
          </p:nvSpPr>
          <p:spPr bwMode="auto">
            <a:xfrm>
              <a:off x="10360025" y="-3787775"/>
              <a:ext cx="346075" cy="312738"/>
            </a:xfrm>
            <a:custGeom>
              <a:avLst/>
              <a:gdLst>
                <a:gd name="T0" fmla="*/ 92 w 92"/>
                <a:gd name="T1" fmla="*/ 46 h 83"/>
                <a:gd name="T2" fmla="*/ 70 w 92"/>
                <a:gd name="T3" fmla="*/ 0 h 83"/>
                <a:gd name="T4" fmla="*/ 0 w 92"/>
                <a:gd name="T5" fmla="*/ 66 h 83"/>
                <a:gd name="T6" fmla="*/ 17 w 92"/>
                <a:gd name="T7" fmla="*/ 83 h 83"/>
                <a:gd name="T8" fmla="*/ 92 w 92"/>
                <a:gd name="T9" fmla="*/ 46 h 83"/>
              </a:gdLst>
              <a:ahLst/>
              <a:cxnLst>
                <a:cxn ang="0">
                  <a:pos x="T0" y="T1"/>
                </a:cxn>
                <a:cxn ang="0">
                  <a:pos x="T2" y="T3"/>
                </a:cxn>
                <a:cxn ang="0">
                  <a:pos x="T4" y="T5"/>
                </a:cxn>
                <a:cxn ang="0">
                  <a:pos x="T6" y="T7"/>
                </a:cxn>
                <a:cxn ang="0">
                  <a:pos x="T8" y="T9"/>
                </a:cxn>
              </a:cxnLst>
              <a:rect l="0" t="0" r="r" b="b"/>
              <a:pathLst>
                <a:path w="92" h="83">
                  <a:moveTo>
                    <a:pt x="92" y="46"/>
                  </a:moveTo>
                  <a:cubicBezTo>
                    <a:pt x="88" y="29"/>
                    <a:pt x="81" y="13"/>
                    <a:pt x="70" y="0"/>
                  </a:cubicBezTo>
                  <a:cubicBezTo>
                    <a:pt x="0" y="66"/>
                    <a:pt x="0" y="66"/>
                    <a:pt x="0" y="66"/>
                  </a:cubicBezTo>
                  <a:cubicBezTo>
                    <a:pt x="17" y="83"/>
                    <a:pt x="17" y="83"/>
                    <a:pt x="17" y="83"/>
                  </a:cubicBezTo>
                  <a:cubicBezTo>
                    <a:pt x="39" y="64"/>
                    <a:pt x="66" y="51"/>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6" name="Freeform 314"/>
            <p:cNvSpPr>
              <a:spLocks/>
            </p:cNvSpPr>
            <p:nvPr/>
          </p:nvSpPr>
          <p:spPr bwMode="auto">
            <a:xfrm>
              <a:off x="10067925" y="-3941763"/>
              <a:ext cx="269875" cy="241300"/>
            </a:xfrm>
            <a:custGeom>
              <a:avLst/>
              <a:gdLst>
                <a:gd name="T0" fmla="*/ 72 w 72"/>
                <a:gd name="T1" fmla="*/ 2 h 64"/>
                <a:gd name="T2" fmla="*/ 0 w 72"/>
                <a:gd name="T3" fmla="*/ 25 h 64"/>
                <a:gd name="T4" fmla="*/ 37 w 72"/>
                <a:gd name="T5" fmla="*/ 64 h 64"/>
                <a:gd name="T6" fmla="*/ 72 w 72"/>
                <a:gd name="T7" fmla="*/ 2 h 64"/>
              </a:gdLst>
              <a:ahLst/>
              <a:cxnLst>
                <a:cxn ang="0">
                  <a:pos x="T0" y="T1"/>
                </a:cxn>
                <a:cxn ang="0">
                  <a:pos x="T2" y="T3"/>
                </a:cxn>
                <a:cxn ang="0">
                  <a:pos x="T4" y="T5"/>
                </a:cxn>
                <a:cxn ang="0">
                  <a:pos x="T6" y="T7"/>
                </a:cxn>
              </a:cxnLst>
              <a:rect l="0" t="0" r="r" b="b"/>
              <a:pathLst>
                <a:path w="72" h="64">
                  <a:moveTo>
                    <a:pt x="72" y="2"/>
                  </a:moveTo>
                  <a:cubicBezTo>
                    <a:pt x="46" y="0"/>
                    <a:pt x="20" y="8"/>
                    <a:pt x="0" y="25"/>
                  </a:cubicBezTo>
                  <a:cubicBezTo>
                    <a:pt x="37" y="64"/>
                    <a:pt x="37" y="64"/>
                    <a:pt x="37" y="64"/>
                  </a:cubicBezTo>
                  <a:cubicBezTo>
                    <a:pt x="54" y="46"/>
                    <a:pt x="66" y="23"/>
                    <a:pt x="7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7" name="Freeform 315"/>
            <p:cNvSpPr>
              <a:spLocks/>
            </p:cNvSpPr>
            <p:nvPr/>
          </p:nvSpPr>
          <p:spPr bwMode="auto">
            <a:xfrm>
              <a:off x="10052050" y="-3490913"/>
              <a:ext cx="323850" cy="338138"/>
            </a:xfrm>
            <a:custGeom>
              <a:avLst/>
              <a:gdLst>
                <a:gd name="T0" fmla="*/ 70 w 86"/>
                <a:gd name="T1" fmla="*/ 0 h 90"/>
                <a:gd name="T2" fmla="*/ 0 w 86"/>
                <a:gd name="T3" fmla="*/ 66 h 90"/>
                <a:gd name="T4" fmla="*/ 46 w 86"/>
                <a:gd name="T5" fmla="*/ 90 h 90"/>
                <a:gd name="T6" fmla="*/ 86 w 86"/>
                <a:gd name="T7" fmla="*/ 17 h 90"/>
                <a:gd name="T8" fmla="*/ 70 w 86"/>
                <a:gd name="T9" fmla="*/ 0 h 90"/>
              </a:gdLst>
              <a:ahLst/>
              <a:cxnLst>
                <a:cxn ang="0">
                  <a:pos x="T0" y="T1"/>
                </a:cxn>
                <a:cxn ang="0">
                  <a:pos x="T2" y="T3"/>
                </a:cxn>
                <a:cxn ang="0">
                  <a:pos x="T4" y="T5"/>
                </a:cxn>
                <a:cxn ang="0">
                  <a:pos x="T6" y="T7"/>
                </a:cxn>
                <a:cxn ang="0">
                  <a:pos x="T8" y="T9"/>
                </a:cxn>
              </a:cxnLst>
              <a:rect l="0" t="0" r="r" b="b"/>
              <a:pathLst>
                <a:path w="86" h="90">
                  <a:moveTo>
                    <a:pt x="70" y="0"/>
                  </a:moveTo>
                  <a:cubicBezTo>
                    <a:pt x="0" y="66"/>
                    <a:pt x="0" y="66"/>
                    <a:pt x="0" y="66"/>
                  </a:cubicBezTo>
                  <a:cubicBezTo>
                    <a:pt x="14" y="78"/>
                    <a:pt x="29" y="86"/>
                    <a:pt x="46" y="90"/>
                  </a:cubicBezTo>
                  <a:cubicBezTo>
                    <a:pt x="52" y="64"/>
                    <a:pt x="66" y="38"/>
                    <a:pt x="86" y="17"/>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208" name="Freeform 316"/>
            <p:cNvSpPr>
              <a:spLocks/>
            </p:cNvSpPr>
            <p:nvPr/>
          </p:nvSpPr>
          <p:spPr bwMode="auto">
            <a:xfrm>
              <a:off x="10469563" y="-3546475"/>
              <a:ext cx="242888" cy="269875"/>
            </a:xfrm>
            <a:custGeom>
              <a:avLst/>
              <a:gdLst>
                <a:gd name="T0" fmla="*/ 38 w 65"/>
                <a:gd name="T1" fmla="*/ 72 h 72"/>
                <a:gd name="T2" fmla="*/ 65 w 65"/>
                <a:gd name="T3" fmla="*/ 0 h 72"/>
                <a:gd name="T4" fmla="*/ 0 w 65"/>
                <a:gd name="T5" fmla="*/ 32 h 72"/>
                <a:gd name="T6" fmla="*/ 38 w 65"/>
                <a:gd name="T7" fmla="*/ 72 h 72"/>
              </a:gdLst>
              <a:ahLst/>
              <a:cxnLst>
                <a:cxn ang="0">
                  <a:pos x="T0" y="T1"/>
                </a:cxn>
                <a:cxn ang="0">
                  <a:pos x="T2" y="T3"/>
                </a:cxn>
                <a:cxn ang="0">
                  <a:pos x="T4" y="T5"/>
                </a:cxn>
                <a:cxn ang="0">
                  <a:pos x="T6" y="T7"/>
                </a:cxn>
              </a:cxnLst>
              <a:rect l="0" t="0" r="r" b="b"/>
              <a:pathLst>
                <a:path w="65" h="72">
                  <a:moveTo>
                    <a:pt x="38" y="72"/>
                  </a:moveTo>
                  <a:cubicBezTo>
                    <a:pt x="56" y="51"/>
                    <a:pt x="65" y="25"/>
                    <a:pt x="65" y="0"/>
                  </a:cubicBezTo>
                  <a:cubicBezTo>
                    <a:pt x="42" y="4"/>
                    <a:pt x="19" y="16"/>
                    <a:pt x="0" y="32"/>
                  </a:cubicBezTo>
                  <a:lnTo>
                    <a:pt x="3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grpSp>
      <p:grpSp>
        <p:nvGrpSpPr>
          <p:cNvPr id="1300" name="Group 1299"/>
          <p:cNvGrpSpPr/>
          <p:nvPr/>
        </p:nvGrpSpPr>
        <p:grpSpPr>
          <a:xfrm>
            <a:off x="6445205" y="524084"/>
            <a:ext cx="473013" cy="383332"/>
            <a:chOff x="12530138" y="-3922713"/>
            <a:chExt cx="946150" cy="766763"/>
          </a:xfrm>
          <a:solidFill>
            <a:srgbClr val="002B4E"/>
          </a:solidFill>
        </p:grpSpPr>
        <p:sp>
          <p:nvSpPr>
            <p:cNvPr id="321" name="Freeform 352"/>
            <p:cNvSpPr>
              <a:spLocks/>
            </p:cNvSpPr>
            <p:nvPr/>
          </p:nvSpPr>
          <p:spPr bwMode="auto">
            <a:xfrm>
              <a:off x="12530138" y="-3741738"/>
              <a:ext cx="682625" cy="585788"/>
            </a:xfrm>
            <a:custGeom>
              <a:avLst/>
              <a:gdLst>
                <a:gd name="T0" fmla="*/ 135 w 430"/>
                <a:gd name="T1" fmla="*/ 201 h 369"/>
                <a:gd name="T2" fmla="*/ 135 w 430"/>
                <a:gd name="T3" fmla="*/ 186 h 369"/>
                <a:gd name="T4" fmla="*/ 135 w 430"/>
                <a:gd name="T5" fmla="*/ 0 h 369"/>
                <a:gd name="T6" fmla="*/ 0 w 430"/>
                <a:gd name="T7" fmla="*/ 0 h 369"/>
                <a:gd name="T8" fmla="*/ 0 w 430"/>
                <a:gd name="T9" fmla="*/ 286 h 369"/>
                <a:gd name="T10" fmla="*/ 45 w 430"/>
                <a:gd name="T11" fmla="*/ 286 h 369"/>
                <a:gd name="T12" fmla="*/ 45 w 430"/>
                <a:gd name="T13" fmla="*/ 369 h 369"/>
                <a:gd name="T14" fmla="*/ 121 w 430"/>
                <a:gd name="T15" fmla="*/ 286 h 369"/>
                <a:gd name="T16" fmla="*/ 430 w 430"/>
                <a:gd name="T17" fmla="*/ 286 h 369"/>
                <a:gd name="T18" fmla="*/ 430 w 430"/>
                <a:gd name="T19" fmla="*/ 201 h 369"/>
                <a:gd name="T20" fmla="*/ 149 w 430"/>
                <a:gd name="T21" fmla="*/ 201 h 369"/>
                <a:gd name="T22" fmla="*/ 135 w 430"/>
                <a:gd name="T23" fmla="*/ 20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369">
                  <a:moveTo>
                    <a:pt x="135" y="201"/>
                  </a:moveTo>
                  <a:lnTo>
                    <a:pt x="135" y="186"/>
                  </a:lnTo>
                  <a:lnTo>
                    <a:pt x="135" y="0"/>
                  </a:lnTo>
                  <a:lnTo>
                    <a:pt x="0" y="0"/>
                  </a:lnTo>
                  <a:lnTo>
                    <a:pt x="0" y="286"/>
                  </a:lnTo>
                  <a:lnTo>
                    <a:pt x="45" y="286"/>
                  </a:lnTo>
                  <a:lnTo>
                    <a:pt x="45" y="369"/>
                  </a:lnTo>
                  <a:lnTo>
                    <a:pt x="121" y="286"/>
                  </a:lnTo>
                  <a:lnTo>
                    <a:pt x="430" y="286"/>
                  </a:lnTo>
                  <a:lnTo>
                    <a:pt x="430" y="201"/>
                  </a:lnTo>
                  <a:lnTo>
                    <a:pt x="149" y="201"/>
                  </a:lnTo>
                  <a:lnTo>
                    <a:pt x="135"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322" name="Freeform 353"/>
            <p:cNvSpPr>
              <a:spLocks/>
            </p:cNvSpPr>
            <p:nvPr/>
          </p:nvSpPr>
          <p:spPr bwMode="auto">
            <a:xfrm>
              <a:off x="12766675" y="-3922713"/>
              <a:ext cx="709613" cy="608013"/>
            </a:xfrm>
            <a:custGeom>
              <a:avLst/>
              <a:gdLst>
                <a:gd name="T0" fmla="*/ 0 w 447"/>
                <a:gd name="T1" fmla="*/ 114 h 383"/>
                <a:gd name="T2" fmla="*/ 0 w 447"/>
                <a:gd name="T3" fmla="*/ 300 h 383"/>
                <a:gd name="T4" fmla="*/ 281 w 447"/>
                <a:gd name="T5" fmla="*/ 300 h 383"/>
                <a:gd name="T6" fmla="*/ 322 w 447"/>
                <a:gd name="T7" fmla="*/ 300 h 383"/>
                <a:gd name="T8" fmla="*/ 402 w 447"/>
                <a:gd name="T9" fmla="*/ 383 h 383"/>
                <a:gd name="T10" fmla="*/ 402 w 447"/>
                <a:gd name="T11" fmla="*/ 300 h 383"/>
                <a:gd name="T12" fmla="*/ 447 w 447"/>
                <a:gd name="T13" fmla="*/ 300 h 383"/>
                <a:gd name="T14" fmla="*/ 447 w 447"/>
                <a:gd name="T15" fmla="*/ 0 h 383"/>
                <a:gd name="T16" fmla="*/ 0 w 447"/>
                <a:gd name="T17" fmla="*/ 0 h 383"/>
                <a:gd name="T18" fmla="*/ 0 w 447"/>
                <a:gd name="T19" fmla="*/ 1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383">
                  <a:moveTo>
                    <a:pt x="0" y="114"/>
                  </a:moveTo>
                  <a:lnTo>
                    <a:pt x="0" y="300"/>
                  </a:lnTo>
                  <a:lnTo>
                    <a:pt x="281" y="300"/>
                  </a:lnTo>
                  <a:lnTo>
                    <a:pt x="322" y="300"/>
                  </a:lnTo>
                  <a:lnTo>
                    <a:pt x="402" y="383"/>
                  </a:lnTo>
                  <a:lnTo>
                    <a:pt x="402" y="300"/>
                  </a:lnTo>
                  <a:lnTo>
                    <a:pt x="447" y="300"/>
                  </a:lnTo>
                  <a:lnTo>
                    <a:pt x="447" y="0"/>
                  </a:lnTo>
                  <a:lnTo>
                    <a:pt x="0" y="0"/>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grpSp>
      <p:grpSp>
        <p:nvGrpSpPr>
          <p:cNvPr id="1302" name="Group 1301"/>
          <p:cNvGrpSpPr/>
          <p:nvPr/>
        </p:nvGrpSpPr>
        <p:grpSpPr>
          <a:xfrm>
            <a:off x="4231021" y="5986956"/>
            <a:ext cx="441268" cy="349205"/>
            <a:chOff x="12563475" y="-5375275"/>
            <a:chExt cx="882651" cy="698500"/>
          </a:xfrm>
          <a:solidFill>
            <a:srgbClr val="002B4E"/>
          </a:solidFill>
        </p:grpSpPr>
        <p:sp>
          <p:nvSpPr>
            <p:cNvPr id="1303" name="Freeform 410"/>
            <p:cNvSpPr>
              <a:spLocks/>
            </p:cNvSpPr>
            <p:nvPr/>
          </p:nvSpPr>
          <p:spPr bwMode="auto">
            <a:xfrm>
              <a:off x="12650788" y="-5026025"/>
              <a:ext cx="709613" cy="349250"/>
            </a:xfrm>
            <a:custGeom>
              <a:avLst/>
              <a:gdLst>
                <a:gd name="T0" fmla="*/ 95 w 189"/>
                <a:gd name="T1" fmla="*/ 24 h 93"/>
                <a:gd name="T2" fmla="*/ 159 w 189"/>
                <a:gd name="T3" fmla="*/ 93 h 93"/>
                <a:gd name="T4" fmla="*/ 159 w 189"/>
                <a:gd name="T5" fmla="*/ 59 h 93"/>
                <a:gd name="T6" fmla="*/ 189 w 189"/>
                <a:gd name="T7" fmla="*/ 59 h 93"/>
                <a:gd name="T8" fmla="*/ 125 w 189"/>
                <a:gd name="T9" fmla="*/ 0 h 93"/>
                <a:gd name="T10" fmla="*/ 118 w 189"/>
                <a:gd name="T11" fmla="*/ 3 h 93"/>
                <a:gd name="T12" fmla="*/ 71 w 189"/>
                <a:gd name="T13" fmla="*/ 3 h 93"/>
                <a:gd name="T14" fmla="*/ 65 w 189"/>
                <a:gd name="T15" fmla="*/ 1 h 93"/>
                <a:gd name="T16" fmla="*/ 0 w 189"/>
                <a:gd name="T17" fmla="*/ 59 h 93"/>
                <a:gd name="T18" fmla="*/ 31 w 189"/>
                <a:gd name="T19" fmla="*/ 59 h 93"/>
                <a:gd name="T20" fmla="*/ 31 w 189"/>
                <a:gd name="T21" fmla="*/ 93 h 93"/>
                <a:gd name="T22" fmla="*/ 95 w 189"/>
                <a:gd name="T2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93">
                  <a:moveTo>
                    <a:pt x="95" y="24"/>
                  </a:moveTo>
                  <a:cubicBezTo>
                    <a:pt x="103" y="46"/>
                    <a:pt x="120" y="75"/>
                    <a:pt x="159" y="93"/>
                  </a:cubicBezTo>
                  <a:cubicBezTo>
                    <a:pt x="159" y="59"/>
                    <a:pt x="159" y="59"/>
                    <a:pt x="159" y="59"/>
                  </a:cubicBezTo>
                  <a:cubicBezTo>
                    <a:pt x="189" y="59"/>
                    <a:pt x="189" y="59"/>
                    <a:pt x="189" y="59"/>
                  </a:cubicBezTo>
                  <a:cubicBezTo>
                    <a:pt x="189" y="59"/>
                    <a:pt x="139" y="22"/>
                    <a:pt x="125" y="0"/>
                  </a:cubicBezTo>
                  <a:cubicBezTo>
                    <a:pt x="123" y="2"/>
                    <a:pt x="121" y="3"/>
                    <a:pt x="118" y="3"/>
                  </a:cubicBezTo>
                  <a:cubicBezTo>
                    <a:pt x="71" y="3"/>
                    <a:pt x="71" y="3"/>
                    <a:pt x="71" y="3"/>
                  </a:cubicBezTo>
                  <a:cubicBezTo>
                    <a:pt x="68" y="3"/>
                    <a:pt x="66" y="2"/>
                    <a:pt x="65" y="1"/>
                  </a:cubicBezTo>
                  <a:cubicBezTo>
                    <a:pt x="50" y="23"/>
                    <a:pt x="0" y="59"/>
                    <a:pt x="0" y="59"/>
                  </a:cubicBezTo>
                  <a:cubicBezTo>
                    <a:pt x="31" y="59"/>
                    <a:pt x="31" y="59"/>
                    <a:pt x="31" y="59"/>
                  </a:cubicBezTo>
                  <a:cubicBezTo>
                    <a:pt x="31" y="93"/>
                    <a:pt x="31" y="93"/>
                    <a:pt x="31" y="93"/>
                  </a:cubicBezTo>
                  <a:cubicBezTo>
                    <a:pt x="69" y="75"/>
                    <a:pt x="87" y="46"/>
                    <a:pt x="9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304" name="Freeform 411"/>
            <p:cNvSpPr>
              <a:spLocks noEditPoints="1"/>
            </p:cNvSpPr>
            <p:nvPr/>
          </p:nvSpPr>
          <p:spPr bwMode="auto">
            <a:xfrm>
              <a:off x="12563475" y="-5375275"/>
              <a:ext cx="319088" cy="393700"/>
            </a:xfrm>
            <a:custGeom>
              <a:avLst/>
              <a:gdLst>
                <a:gd name="T0" fmla="*/ 0 w 85"/>
                <a:gd name="T1" fmla="*/ 84 h 105"/>
                <a:gd name="T2" fmla="*/ 4 w 85"/>
                <a:gd name="T3" fmla="*/ 93 h 105"/>
                <a:gd name="T4" fmla="*/ 25 w 85"/>
                <a:gd name="T5" fmla="*/ 98 h 105"/>
                <a:gd name="T6" fmla="*/ 85 w 85"/>
                <a:gd name="T7" fmla="*/ 84 h 105"/>
                <a:gd name="T8" fmla="*/ 85 w 85"/>
                <a:gd name="T9" fmla="*/ 47 h 105"/>
                <a:gd name="T10" fmla="*/ 0 w 85"/>
                <a:gd name="T11" fmla="*/ 30 h 105"/>
                <a:gd name="T12" fmla="*/ 0 w 85"/>
                <a:gd name="T13" fmla="*/ 84 h 105"/>
                <a:gd name="T14" fmla="*/ 6 w 85"/>
                <a:gd name="T15" fmla="*/ 80 h 105"/>
                <a:gd name="T16" fmla="*/ 77 w 85"/>
                <a:gd name="T17" fmla="*/ 79 h 105"/>
                <a:gd name="T18" fmla="*/ 6 w 85"/>
                <a:gd name="T19"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0" y="84"/>
                  </a:moveTo>
                  <a:cubicBezTo>
                    <a:pt x="0" y="85"/>
                    <a:pt x="0" y="89"/>
                    <a:pt x="4" y="93"/>
                  </a:cubicBezTo>
                  <a:cubicBezTo>
                    <a:pt x="8" y="96"/>
                    <a:pt x="15" y="98"/>
                    <a:pt x="25" y="98"/>
                  </a:cubicBezTo>
                  <a:cubicBezTo>
                    <a:pt x="39" y="98"/>
                    <a:pt x="59" y="92"/>
                    <a:pt x="85" y="84"/>
                  </a:cubicBezTo>
                  <a:cubicBezTo>
                    <a:pt x="85" y="47"/>
                    <a:pt x="85" y="47"/>
                    <a:pt x="85" y="47"/>
                  </a:cubicBezTo>
                  <a:cubicBezTo>
                    <a:pt x="79" y="40"/>
                    <a:pt x="40" y="0"/>
                    <a:pt x="0" y="30"/>
                  </a:cubicBezTo>
                  <a:lnTo>
                    <a:pt x="0" y="84"/>
                  </a:lnTo>
                  <a:close/>
                  <a:moveTo>
                    <a:pt x="6" y="80"/>
                  </a:moveTo>
                  <a:cubicBezTo>
                    <a:pt x="16" y="73"/>
                    <a:pt x="39" y="63"/>
                    <a:pt x="77" y="79"/>
                  </a:cubicBezTo>
                  <a:cubicBezTo>
                    <a:pt x="8" y="105"/>
                    <a:pt x="6" y="85"/>
                    <a:pt x="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305" name="Freeform 412"/>
            <p:cNvSpPr>
              <a:spLocks noEditPoints="1"/>
            </p:cNvSpPr>
            <p:nvPr/>
          </p:nvSpPr>
          <p:spPr bwMode="auto">
            <a:xfrm>
              <a:off x="13127038" y="-5372100"/>
              <a:ext cx="319088" cy="390525"/>
            </a:xfrm>
            <a:custGeom>
              <a:avLst/>
              <a:gdLst>
                <a:gd name="T0" fmla="*/ 84 w 85"/>
                <a:gd name="T1" fmla="*/ 83 h 104"/>
                <a:gd name="T2" fmla="*/ 84 w 85"/>
                <a:gd name="T3" fmla="*/ 29 h 104"/>
                <a:gd name="T4" fmla="*/ 0 w 85"/>
                <a:gd name="T5" fmla="*/ 45 h 104"/>
                <a:gd name="T6" fmla="*/ 0 w 85"/>
                <a:gd name="T7" fmla="*/ 83 h 104"/>
                <a:gd name="T8" fmla="*/ 60 w 85"/>
                <a:gd name="T9" fmla="*/ 97 h 104"/>
                <a:gd name="T10" fmla="*/ 80 w 85"/>
                <a:gd name="T11" fmla="*/ 92 h 104"/>
                <a:gd name="T12" fmla="*/ 84 w 85"/>
                <a:gd name="T13" fmla="*/ 83 h 104"/>
                <a:gd name="T14" fmla="*/ 7 w 85"/>
                <a:gd name="T15" fmla="*/ 78 h 104"/>
                <a:gd name="T16" fmla="*/ 78 w 85"/>
                <a:gd name="T17" fmla="*/ 79 h 104"/>
                <a:gd name="T18" fmla="*/ 7 w 85"/>
                <a:gd name="T19"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4">
                  <a:moveTo>
                    <a:pt x="84" y="83"/>
                  </a:moveTo>
                  <a:cubicBezTo>
                    <a:pt x="84" y="29"/>
                    <a:pt x="84" y="29"/>
                    <a:pt x="84" y="29"/>
                  </a:cubicBezTo>
                  <a:cubicBezTo>
                    <a:pt x="46" y="0"/>
                    <a:pt x="9" y="36"/>
                    <a:pt x="0" y="45"/>
                  </a:cubicBezTo>
                  <a:cubicBezTo>
                    <a:pt x="0" y="83"/>
                    <a:pt x="0" y="83"/>
                    <a:pt x="0" y="83"/>
                  </a:cubicBezTo>
                  <a:cubicBezTo>
                    <a:pt x="26" y="91"/>
                    <a:pt x="46" y="97"/>
                    <a:pt x="60" y="97"/>
                  </a:cubicBezTo>
                  <a:cubicBezTo>
                    <a:pt x="69" y="97"/>
                    <a:pt x="76" y="95"/>
                    <a:pt x="80" y="92"/>
                  </a:cubicBezTo>
                  <a:cubicBezTo>
                    <a:pt x="85" y="88"/>
                    <a:pt x="84" y="84"/>
                    <a:pt x="84" y="83"/>
                  </a:cubicBezTo>
                  <a:close/>
                  <a:moveTo>
                    <a:pt x="7" y="78"/>
                  </a:moveTo>
                  <a:cubicBezTo>
                    <a:pt x="45" y="62"/>
                    <a:pt x="68" y="72"/>
                    <a:pt x="78" y="79"/>
                  </a:cubicBezTo>
                  <a:cubicBezTo>
                    <a:pt x="79" y="84"/>
                    <a:pt x="77" y="104"/>
                    <a:pt x="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sp>
          <p:nvSpPr>
            <p:cNvPr id="1306" name="Freeform 413"/>
            <p:cNvSpPr>
              <a:spLocks/>
            </p:cNvSpPr>
            <p:nvPr/>
          </p:nvSpPr>
          <p:spPr bwMode="auto">
            <a:xfrm>
              <a:off x="12904788" y="-5237163"/>
              <a:ext cx="200025" cy="200025"/>
            </a:xfrm>
            <a:custGeom>
              <a:avLst/>
              <a:gdLst>
                <a:gd name="T0" fmla="*/ 3 w 53"/>
                <a:gd name="T1" fmla="*/ 53 h 53"/>
                <a:gd name="T2" fmla="*/ 50 w 53"/>
                <a:gd name="T3" fmla="*/ 53 h 53"/>
                <a:gd name="T4" fmla="*/ 53 w 53"/>
                <a:gd name="T5" fmla="*/ 51 h 53"/>
                <a:gd name="T6" fmla="*/ 53 w 53"/>
                <a:gd name="T7" fmla="*/ 47 h 53"/>
                <a:gd name="T8" fmla="*/ 53 w 53"/>
                <a:gd name="T9" fmla="*/ 3 h 53"/>
                <a:gd name="T10" fmla="*/ 50 w 53"/>
                <a:gd name="T11" fmla="*/ 0 h 53"/>
                <a:gd name="T12" fmla="*/ 3 w 53"/>
                <a:gd name="T13" fmla="*/ 0 h 53"/>
                <a:gd name="T14" fmla="*/ 0 w 53"/>
                <a:gd name="T15" fmla="*/ 3 h 53"/>
                <a:gd name="T16" fmla="*/ 0 w 53"/>
                <a:gd name="T17" fmla="*/ 49 h 53"/>
                <a:gd name="T18" fmla="*/ 0 w 53"/>
                <a:gd name="T19" fmla="*/ 51 h 53"/>
                <a:gd name="T20" fmla="*/ 3 w 53"/>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 y="53"/>
                  </a:moveTo>
                  <a:cubicBezTo>
                    <a:pt x="50" y="53"/>
                    <a:pt x="50" y="53"/>
                    <a:pt x="50" y="53"/>
                  </a:cubicBezTo>
                  <a:cubicBezTo>
                    <a:pt x="52" y="53"/>
                    <a:pt x="53" y="52"/>
                    <a:pt x="53" y="51"/>
                  </a:cubicBezTo>
                  <a:cubicBezTo>
                    <a:pt x="53" y="47"/>
                    <a:pt x="53" y="47"/>
                    <a:pt x="53" y="47"/>
                  </a:cubicBezTo>
                  <a:cubicBezTo>
                    <a:pt x="53" y="3"/>
                    <a:pt x="53" y="3"/>
                    <a:pt x="53" y="3"/>
                  </a:cubicBezTo>
                  <a:cubicBezTo>
                    <a:pt x="53" y="2"/>
                    <a:pt x="52" y="0"/>
                    <a:pt x="50" y="0"/>
                  </a:cubicBezTo>
                  <a:cubicBezTo>
                    <a:pt x="3" y="0"/>
                    <a:pt x="3" y="0"/>
                    <a:pt x="3" y="0"/>
                  </a:cubicBezTo>
                  <a:cubicBezTo>
                    <a:pt x="2" y="0"/>
                    <a:pt x="0" y="2"/>
                    <a:pt x="0" y="3"/>
                  </a:cubicBezTo>
                  <a:cubicBezTo>
                    <a:pt x="0" y="49"/>
                    <a:pt x="0" y="49"/>
                    <a:pt x="0" y="49"/>
                  </a:cubicBezTo>
                  <a:cubicBezTo>
                    <a:pt x="0" y="51"/>
                    <a:pt x="0" y="51"/>
                    <a:pt x="0" y="51"/>
                  </a:cubicBezTo>
                  <a:cubicBezTo>
                    <a:pt x="0" y="52"/>
                    <a:pt x="2" y="53"/>
                    <a:pt x="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5051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F3967C-C003-4B75-B10F-2CCCBBC4D3D2}"/>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pic>
        <p:nvPicPr>
          <p:cNvPr id="4" name="Picture Placeholder 3">
            <a:extLst>
              <a:ext uri="{FF2B5EF4-FFF2-40B4-BE49-F238E27FC236}">
                <a16:creationId xmlns:a16="http://schemas.microsoft.com/office/drawing/2014/main" id="{EC3B1C3A-D267-9894-603A-2FBD212AC81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09" b="3309"/>
          <a:stretch/>
        </p:blipFill>
        <p:spPr/>
      </p:pic>
      <p:sp>
        <p:nvSpPr>
          <p:cNvPr id="48" name="Rectangle 47"/>
          <p:cNvSpPr/>
          <p:nvPr/>
        </p:nvSpPr>
        <p:spPr>
          <a:xfrm>
            <a:off x="852173" y="302173"/>
            <a:ext cx="6216170" cy="1200329"/>
          </a:xfrm>
          <a:prstGeom prst="rect">
            <a:avLst/>
          </a:prstGeom>
        </p:spPr>
        <p:txBody>
          <a:bodyPr wrap="square" lIns="91440" tIns="45720" rIns="91440" bIns="45720" anchor="t">
            <a:spAutoFit/>
          </a:bodyPr>
          <a:lstStyle/>
          <a:p>
            <a:r>
              <a:rPr lang="en-AU" altLang="en-US" sz="3600" b="1" dirty="0">
                <a:solidFill>
                  <a:schemeClr val="bg1"/>
                </a:solidFill>
                <a:latin typeface="+mj-lt"/>
              </a:rPr>
              <a:t>Lorem ipsum </a:t>
            </a:r>
            <a:r>
              <a:rPr lang="en-AU" altLang="en-US" sz="3600" b="1" dirty="0" err="1">
                <a:solidFill>
                  <a:schemeClr val="bg1"/>
                </a:solidFill>
                <a:latin typeface="+mj-lt"/>
              </a:rPr>
              <a:t>dolor</a:t>
            </a:r>
            <a:r>
              <a:rPr lang="en-AU" altLang="en-US" sz="3600" b="1" dirty="0">
                <a:solidFill>
                  <a:schemeClr val="bg1"/>
                </a:solidFill>
                <a:latin typeface="+mj-lt"/>
              </a:rPr>
              <a:t> sit </a:t>
            </a:r>
            <a:r>
              <a:rPr lang="en-AU" altLang="en-US" sz="3600" b="1" dirty="0" err="1">
                <a:solidFill>
                  <a:schemeClr val="bg1"/>
                </a:solidFill>
                <a:latin typeface="+mj-lt"/>
              </a:rPr>
              <a:t>amet</a:t>
            </a:r>
            <a:endParaRPr lang="en-AU" altLang="en-US" sz="3600" b="1" dirty="0">
              <a:solidFill>
                <a:schemeClr val="bg1"/>
              </a:solidFill>
              <a:latin typeface="+mj-lt"/>
            </a:endParaRPr>
          </a:p>
          <a:p>
            <a:r>
              <a:rPr lang="en-US" sz="3600" b="1" dirty="0" err="1">
                <a:solidFill>
                  <a:schemeClr val="bg1"/>
                </a:solidFill>
                <a:latin typeface="+mj-lt"/>
                <a:ea typeface="Roboto Bk" pitchFamily="2" charset="0"/>
                <a:cs typeface="Arial" panose="020B0604020202020204" pitchFamily="34" charset="0"/>
              </a:rPr>
              <a:t>consectetur</a:t>
            </a:r>
            <a:r>
              <a:rPr lang="en-US" sz="3600" b="1" dirty="0">
                <a:solidFill>
                  <a:schemeClr val="bg1"/>
                </a:solidFill>
                <a:latin typeface="+mj-lt"/>
                <a:ea typeface="Roboto Bk" pitchFamily="2" charset="0"/>
                <a:cs typeface="Arial" panose="020B0604020202020204" pitchFamily="34" charset="0"/>
              </a:rPr>
              <a:t> </a:t>
            </a:r>
            <a:r>
              <a:rPr lang="en-US" sz="3600" b="1" dirty="0" err="1">
                <a:solidFill>
                  <a:schemeClr val="bg1"/>
                </a:solidFill>
                <a:latin typeface="+mj-lt"/>
                <a:ea typeface="Roboto Bk" pitchFamily="2" charset="0"/>
                <a:cs typeface="Arial" panose="020B0604020202020204" pitchFamily="34" charset="0"/>
              </a:rPr>
              <a:t>adipiscing</a:t>
            </a:r>
            <a:endParaRPr lang="en-US" sz="3600" b="1" dirty="0">
              <a:solidFill>
                <a:schemeClr val="bg1"/>
              </a:solidFill>
              <a:latin typeface="+mj-lt"/>
              <a:ea typeface="Roboto Bk" pitchFamily="2" charset="0"/>
              <a:cs typeface="Arial" panose="020B0604020202020204" pitchFamily="34" charset="0"/>
            </a:endParaRPr>
          </a:p>
        </p:txBody>
      </p:sp>
      <p:sp>
        <p:nvSpPr>
          <p:cNvPr id="8" name="TextBox 7">
            <a:extLst>
              <a:ext uri="{FF2B5EF4-FFF2-40B4-BE49-F238E27FC236}">
                <a16:creationId xmlns:a16="http://schemas.microsoft.com/office/drawing/2014/main" id="{93E3BAFD-6948-5EB9-D9C3-5F1E126CB3BA}"/>
              </a:ext>
            </a:extLst>
          </p:cNvPr>
          <p:cNvSpPr txBox="1"/>
          <p:nvPr/>
        </p:nvSpPr>
        <p:spPr>
          <a:xfrm>
            <a:off x="852173" y="1951672"/>
            <a:ext cx="6083886" cy="221599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B4E"/>
                </a:solidFill>
              </a:rPr>
              <a:t>Lorem ipsum dolor sit </a:t>
            </a:r>
            <a:r>
              <a:rPr lang="en-US" sz="2400" dirty="0" err="1">
                <a:solidFill>
                  <a:srgbClr val="002B4E"/>
                </a:solidFill>
              </a:rPr>
              <a:t>amet</a:t>
            </a:r>
            <a:r>
              <a:rPr lang="en-US" sz="2400" dirty="0">
                <a:solidFill>
                  <a:srgbClr val="002B4E"/>
                </a:solidFill>
              </a:rPr>
              <a:t>, </a:t>
            </a:r>
            <a:r>
              <a:rPr lang="en-US" sz="2400" dirty="0" err="1">
                <a:solidFill>
                  <a:srgbClr val="002B4E"/>
                </a:solidFill>
              </a:rPr>
              <a:t>consectetur</a:t>
            </a:r>
            <a:r>
              <a:rPr lang="en-US" sz="2400" dirty="0">
                <a:solidFill>
                  <a:srgbClr val="002B4E"/>
                </a:solidFill>
              </a:rPr>
              <a:t> </a:t>
            </a:r>
            <a:r>
              <a:rPr lang="en-US" sz="2400" dirty="0" err="1">
                <a:solidFill>
                  <a:srgbClr val="002B4E"/>
                </a:solidFill>
              </a:rPr>
              <a:t>adipiscing</a:t>
            </a:r>
            <a:r>
              <a:rPr lang="en-US" sz="2400" dirty="0">
                <a:solidFill>
                  <a:srgbClr val="002B4E"/>
                </a:solidFill>
              </a:rPr>
              <a:t> </a:t>
            </a:r>
            <a:r>
              <a:rPr lang="en-US" sz="2400" dirty="0" err="1">
                <a:solidFill>
                  <a:srgbClr val="002B4E"/>
                </a:solidFill>
              </a:rPr>
              <a:t>elit</a:t>
            </a:r>
            <a:r>
              <a:rPr lang="en-US" sz="2400" dirty="0">
                <a:solidFill>
                  <a:srgbClr val="002B4E"/>
                </a:solidFill>
              </a:rPr>
              <a:t>, sed do </a:t>
            </a:r>
            <a:r>
              <a:rPr lang="en-US" sz="2400" dirty="0" err="1">
                <a:solidFill>
                  <a:srgbClr val="002B4E"/>
                </a:solidFill>
              </a:rPr>
              <a:t>eiusmod</a:t>
            </a:r>
            <a:r>
              <a:rPr lang="en-US" sz="2400" dirty="0">
                <a:solidFill>
                  <a:srgbClr val="002B4E"/>
                </a:solidFill>
              </a:rPr>
              <a:t> </a:t>
            </a:r>
            <a:r>
              <a:rPr lang="en-US" sz="2400" dirty="0" err="1">
                <a:solidFill>
                  <a:srgbClr val="002B4E"/>
                </a:solidFill>
              </a:rPr>
              <a:t>tempor</a:t>
            </a:r>
            <a:r>
              <a:rPr lang="en-US" sz="2400" dirty="0">
                <a:solidFill>
                  <a:srgbClr val="002B4E"/>
                </a:solidFill>
              </a:rPr>
              <a:t> </a:t>
            </a:r>
            <a:r>
              <a:rPr lang="en-US" sz="2400" dirty="0" err="1">
                <a:solidFill>
                  <a:srgbClr val="002B4E"/>
                </a:solidFill>
              </a:rPr>
              <a:t>incididunt</a:t>
            </a:r>
            <a:r>
              <a:rPr lang="en-US" sz="2400" dirty="0">
                <a:solidFill>
                  <a:srgbClr val="002B4E"/>
                </a:solidFill>
              </a:rPr>
              <a:t> </a:t>
            </a:r>
            <a:r>
              <a:rPr lang="en-US" sz="2400" dirty="0" err="1">
                <a:solidFill>
                  <a:srgbClr val="002B4E"/>
                </a:solidFill>
              </a:rPr>
              <a:t>ut</a:t>
            </a:r>
            <a:r>
              <a:rPr lang="en-US" sz="2400" dirty="0">
                <a:solidFill>
                  <a:srgbClr val="002B4E"/>
                </a:solidFill>
              </a:rPr>
              <a:t> labore et dolore magna </a:t>
            </a:r>
            <a:r>
              <a:rPr lang="en-US" sz="2400" dirty="0" err="1">
                <a:solidFill>
                  <a:srgbClr val="002B4E"/>
                </a:solidFill>
              </a:rPr>
              <a:t>aliqua</a:t>
            </a:r>
            <a:r>
              <a:rPr lang="en-US" sz="2400" dirty="0">
                <a:solidFill>
                  <a:srgbClr val="002B4E"/>
                </a:solidFill>
              </a:rPr>
              <a:t>. Ut </a:t>
            </a:r>
            <a:r>
              <a:rPr lang="en-US" sz="2400" dirty="0" err="1">
                <a:solidFill>
                  <a:srgbClr val="002B4E"/>
                </a:solidFill>
              </a:rPr>
              <a:t>enim</a:t>
            </a:r>
            <a:r>
              <a:rPr lang="en-US" sz="2400" dirty="0">
                <a:solidFill>
                  <a:srgbClr val="002B4E"/>
                </a:solidFill>
              </a:rPr>
              <a:t> ad minim </a:t>
            </a:r>
            <a:r>
              <a:rPr lang="en-US" sz="2400" dirty="0" err="1">
                <a:solidFill>
                  <a:srgbClr val="002B4E"/>
                </a:solidFill>
              </a:rPr>
              <a:t>veniam</a:t>
            </a:r>
            <a:r>
              <a:rPr lang="en-US" sz="2400" dirty="0">
                <a:solidFill>
                  <a:srgbClr val="002B4E"/>
                </a:solidFill>
              </a:rPr>
              <a:t>, </a:t>
            </a:r>
            <a:r>
              <a:rPr lang="en-US" sz="2400" dirty="0" err="1">
                <a:solidFill>
                  <a:srgbClr val="002B4E"/>
                </a:solidFill>
              </a:rPr>
              <a:t>quis</a:t>
            </a:r>
            <a:r>
              <a:rPr lang="en-US" sz="2400" dirty="0">
                <a:solidFill>
                  <a:srgbClr val="002B4E"/>
                </a:solidFill>
              </a:rPr>
              <a:t> </a:t>
            </a:r>
            <a:r>
              <a:rPr lang="en-US" sz="2400" dirty="0" err="1">
                <a:solidFill>
                  <a:srgbClr val="002B4E"/>
                </a:solidFill>
              </a:rPr>
              <a:t>nostrud</a:t>
            </a:r>
            <a:r>
              <a:rPr lang="en-US" sz="2400" dirty="0">
                <a:solidFill>
                  <a:srgbClr val="002B4E"/>
                </a:solidFill>
              </a:rPr>
              <a:t> exercitation </a:t>
            </a:r>
            <a:r>
              <a:rPr lang="en-US" sz="2400" dirty="0" err="1">
                <a:solidFill>
                  <a:srgbClr val="002B4E"/>
                </a:solidFill>
              </a:rPr>
              <a:t>ullamco</a:t>
            </a:r>
            <a:r>
              <a:rPr lang="en-US" sz="2400" dirty="0">
                <a:solidFill>
                  <a:srgbClr val="002B4E"/>
                </a:solidFill>
              </a:rPr>
              <a:t> </a:t>
            </a:r>
            <a:r>
              <a:rPr lang="en-US" sz="2400" dirty="0" err="1">
                <a:solidFill>
                  <a:srgbClr val="002B4E"/>
                </a:solidFill>
              </a:rPr>
              <a:t>laboris</a:t>
            </a:r>
            <a:r>
              <a:rPr lang="en-US" sz="2400" dirty="0">
                <a:solidFill>
                  <a:srgbClr val="002B4E"/>
                </a:solidFill>
              </a:rPr>
              <a:t> nisi </a:t>
            </a:r>
            <a:r>
              <a:rPr lang="en-US" sz="2400" dirty="0" err="1">
                <a:solidFill>
                  <a:srgbClr val="002B4E"/>
                </a:solidFill>
              </a:rPr>
              <a:t>ut</a:t>
            </a:r>
            <a:r>
              <a:rPr lang="en-US" sz="2400" dirty="0">
                <a:solidFill>
                  <a:srgbClr val="002B4E"/>
                </a:solidFill>
              </a:rPr>
              <a:t> a</a:t>
            </a: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14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
            <a:extLst>
              <a:ext uri="{FF2B5EF4-FFF2-40B4-BE49-F238E27FC236}">
                <a16:creationId xmlns:a16="http://schemas.microsoft.com/office/drawing/2014/main" id="{EE9CA95F-76DF-7149-99E5-05CDB56BD2BE}"/>
              </a:ext>
            </a:extLst>
          </p:cNvPr>
          <p:cNvSpPr/>
          <p:nvPr/>
        </p:nvSpPr>
        <p:spPr>
          <a:xfrm>
            <a:off x="1727200" y="1111250"/>
            <a:ext cx="304819" cy="304800"/>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7904" y="0"/>
                  <a:pt x="5209" y="1125"/>
                  <a:pt x="3143" y="3150"/>
                </a:cubicBezTo>
                <a:cubicBezTo>
                  <a:pt x="1123" y="5175"/>
                  <a:pt x="0" y="7920"/>
                  <a:pt x="0" y="10800"/>
                </a:cubicBezTo>
                <a:cubicBezTo>
                  <a:pt x="0" y="13680"/>
                  <a:pt x="1123" y="16380"/>
                  <a:pt x="3143" y="18450"/>
                </a:cubicBezTo>
                <a:cubicBezTo>
                  <a:pt x="5164" y="20475"/>
                  <a:pt x="7904" y="21600"/>
                  <a:pt x="10778" y="21600"/>
                </a:cubicBezTo>
                <a:cubicBezTo>
                  <a:pt x="13652" y="21600"/>
                  <a:pt x="16346" y="20475"/>
                  <a:pt x="18412" y="18450"/>
                </a:cubicBezTo>
                <a:cubicBezTo>
                  <a:pt x="20432" y="16425"/>
                  <a:pt x="21555" y="13680"/>
                  <a:pt x="21555" y="10800"/>
                </a:cubicBezTo>
                <a:cubicBezTo>
                  <a:pt x="21600" y="7920"/>
                  <a:pt x="20477" y="5220"/>
                  <a:pt x="18412" y="3150"/>
                </a:cubicBezTo>
                <a:cubicBezTo>
                  <a:pt x="16391" y="1125"/>
                  <a:pt x="13652" y="0"/>
                  <a:pt x="10778" y="0"/>
                </a:cubicBezTo>
                <a:close/>
                <a:moveTo>
                  <a:pt x="10820" y="1167"/>
                </a:moveTo>
                <a:cubicBezTo>
                  <a:pt x="13379" y="1167"/>
                  <a:pt x="15801" y="2163"/>
                  <a:pt x="17598" y="4008"/>
                </a:cubicBezTo>
                <a:cubicBezTo>
                  <a:pt x="19394" y="5808"/>
                  <a:pt x="20432" y="8235"/>
                  <a:pt x="20432" y="10800"/>
                </a:cubicBezTo>
                <a:cubicBezTo>
                  <a:pt x="20432" y="13365"/>
                  <a:pt x="19439" y="15792"/>
                  <a:pt x="17598" y="17592"/>
                </a:cubicBezTo>
                <a:cubicBezTo>
                  <a:pt x="15801" y="19392"/>
                  <a:pt x="13379" y="20433"/>
                  <a:pt x="10820" y="20433"/>
                </a:cubicBezTo>
                <a:cubicBezTo>
                  <a:pt x="8260" y="20433"/>
                  <a:pt x="5838" y="19437"/>
                  <a:pt x="4042" y="17592"/>
                </a:cubicBezTo>
                <a:cubicBezTo>
                  <a:pt x="2245" y="15792"/>
                  <a:pt x="1207" y="13365"/>
                  <a:pt x="1207" y="10800"/>
                </a:cubicBezTo>
                <a:cubicBezTo>
                  <a:pt x="1207" y="8235"/>
                  <a:pt x="2200" y="5808"/>
                  <a:pt x="4042" y="4008"/>
                </a:cubicBezTo>
                <a:cubicBezTo>
                  <a:pt x="5838" y="2208"/>
                  <a:pt x="8260" y="1167"/>
                  <a:pt x="10820" y="1167"/>
                </a:cubicBezTo>
                <a:close/>
                <a:moveTo>
                  <a:pt x="10918" y="3150"/>
                </a:moveTo>
                <a:cubicBezTo>
                  <a:pt x="10604" y="3150"/>
                  <a:pt x="10328" y="3426"/>
                  <a:pt x="10328" y="3741"/>
                </a:cubicBezTo>
                <a:lnTo>
                  <a:pt x="10328" y="10983"/>
                </a:lnTo>
                <a:cubicBezTo>
                  <a:pt x="10328" y="11298"/>
                  <a:pt x="10604" y="11559"/>
                  <a:pt x="10918" y="11559"/>
                </a:cubicBezTo>
                <a:cubicBezTo>
                  <a:pt x="10918" y="11559"/>
                  <a:pt x="10915" y="11559"/>
                  <a:pt x="10960" y="11559"/>
                </a:cubicBezTo>
                <a:lnTo>
                  <a:pt x="14552" y="11559"/>
                </a:lnTo>
                <a:cubicBezTo>
                  <a:pt x="14867" y="11559"/>
                  <a:pt x="15128" y="11298"/>
                  <a:pt x="15128" y="10983"/>
                </a:cubicBezTo>
                <a:cubicBezTo>
                  <a:pt x="15083" y="10668"/>
                  <a:pt x="14825" y="10392"/>
                  <a:pt x="14510" y="10392"/>
                </a:cubicBezTo>
                <a:lnTo>
                  <a:pt x="11493" y="10392"/>
                </a:lnTo>
                <a:lnTo>
                  <a:pt x="11493" y="3741"/>
                </a:lnTo>
                <a:cubicBezTo>
                  <a:pt x="11493" y="3426"/>
                  <a:pt x="11232" y="3150"/>
                  <a:pt x="10918" y="31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Form">
            <a:extLst>
              <a:ext uri="{FF2B5EF4-FFF2-40B4-BE49-F238E27FC236}">
                <a16:creationId xmlns:a16="http://schemas.microsoft.com/office/drawing/2014/main" id="{9C3A3583-4356-174C-852A-47A44DA8C384}"/>
              </a:ext>
            </a:extLst>
          </p:cNvPr>
          <p:cNvSpPr/>
          <p:nvPr/>
        </p:nvSpPr>
        <p:spPr>
          <a:xfrm>
            <a:off x="2381329" y="1111250"/>
            <a:ext cx="304801" cy="304404"/>
          </a:xfrm>
          <a:custGeom>
            <a:avLst/>
            <a:gdLst/>
            <a:ahLst/>
            <a:cxnLst>
              <a:cxn ang="0">
                <a:pos x="wd2" y="hd2"/>
              </a:cxn>
              <a:cxn ang="5400000">
                <a:pos x="wd2" y="hd2"/>
              </a:cxn>
              <a:cxn ang="10800000">
                <a:pos x="wd2" y="hd2"/>
              </a:cxn>
              <a:cxn ang="16200000">
                <a:pos x="wd2" y="hd2"/>
              </a:cxn>
            </a:cxnLst>
            <a:rect l="0" t="0" r="r" b="b"/>
            <a:pathLst>
              <a:path w="19674" h="21600" extrusionOk="0">
                <a:moveTo>
                  <a:pt x="9819" y="0"/>
                </a:moveTo>
                <a:cubicBezTo>
                  <a:pt x="7304" y="0"/>
                  <a:pt x="4796" y="1065"/>
                  <a:pt x="2890" y="3182"/>
                </a:cubicBezTo>
                <a:cubicBezTo>
                  <a:pt x="-963" y="7418"/>
                  <a:pt x="-963" y="14255"/>
                  <a:pt x="2890" y="18446"/>
                </a:cubicBezTo>
                <a:cubicBezTo>
                  <a:pt x="4816" y="20564"/>
                  <a:pt x="7316" y="21600"/>
                  <a:pt x="9857" y="21600"/>
                </a:cubicBezTo>
                <a:cubicBezTo>
                  <a:pt x="12358" y="21600"/>
                  <a:pt x="14899" y="20564"/>
                  <a:pt x="16825" y="18446"/>
                </a:cubicBezTo>
                <a:cubicBezTo>
                  <a:pt x="20637" y="14255"/>
                  <a:pt x="20627" y="7418"/>
                  <a:pt x="16774" y="3182"/>
                </a:cubicBezTo>
                <a:cubicBezTo>
                  <a:pt x="14848" y="1065"/>
                  <a:pt x="12335" y="0"/>
                  <a:pt x="9819" y="0"/>
                </a:cubicBezTo>
                <a:close/>
                <a:moveTo>
                  <a:pt x="9806" y="1155"/>
                </a:moveTo>
                <a:cubicBezTo>
                  <a:pt x="12061" y="1155"/>
                  <a:pt x="14325" y="2092"/>
                  <a:pt x="16005" y="3985"/>
                </a:cubicBezTo>
                <a:cubicBezTo>
                  <a:pt x="19489" y="7770"/>
                  <a:pt x="19487" y="13903"/>
                  <a:pt x="16044" y="17643"/>
                </a:cubicBezTo>
                <a:cubicBezTo>
                  <a:pt x="12601" y="21428"/>
                  <a:pt x="7063" y="21428"/>
                  <a:pt x="3620" y="17643"/>
                </a:cubicBezTo>
                <a:cubicBezTo>
                  <a:pt x="177" y="13858"/>
                  <a:pt x="177" y="7770"/>
                  <a:pt x="3620" y="3985"/>
                </a:cubicBezTo>
                <a:cubicBezTo>
                  <a:pt x="5341" y="2092"/>
                  <a:pt x="7593" y="1155"/>
                  <a:pt x="9806" y="1155"/>
                </a:cubicBezTo>
                <a:close/>
                <a:moveTo>
                  <a:pt x="9819" y="3154"/>
                </a:moveTo>
                <a:cubicBezTo>
                  <a:pt x="9532" y="3154"/>
                  <a:pt x="9294" y="3430"/>
                  <a:pt x="9294" y="3746"/>
                </a:cubicBezTo>
                <a:lnTo>
                  <a:pt x="9294" y="10772"/>
                </a:lnTo>
                <a:lnTo>
                  <a:pt x="7117" y="13152"/>
                </a:lnTo>
                <a:cubicBezTo>
                  <a:pt x="6912" y="13377"/>
                  <a:pt x="6912" y="13743"/>
                  <a:pt x="7117" y="13968"/>
                </a:cubicBezTo>
                <a:cubicBezTo>
                  <a:pt x="7239" y="14103"/>
                  <a:pt x="7365" y="14151"/>
                  <a:pt x="7488" y="14151"/>
                </a:cubicBezTo>
                <a:cubicBezTo>
                  <a:pt x="7611" y="14151"/>
                  <a:pt x="7777" y="14103"/>
                  <a:pt x="7859" y="13968"/>
                </a:cubicBezTo>
                <a:lnTo>
                  <a:pt x="10191" y="11405"/>
                </a:lnTo>
                <a:cubicBezTo>
                  <a:pt x="10272" y="11315"/>
                  <a:pt x="10316" y="11217"/>
                  <a:pt x="10357" y="11082"/>
                </a:cubicBezTo>
                <a:cubicBezTo>
                  <a:pt x="10357" y="11082"/>
                  <a:pt x="10357" y="11039"/>
                  <a:pt x="10357" y="11039"/>
                </a:cubicBezTo>
                <a:cubicBezTo>
                  <a:pt x="10357" y="11039"/>
                  <a:pt x="10357" y="10997"/>
                  <a:pt x="10357" y="10997"/>
                </a:cubicBezTo>
                <a:lnTo>
                  <a:pt x="10357" y="3746"/>
                </a:lnTo>
                <a:cubicBezTo>
                  <a:pt x="10357" y="3430"/>
                  <a:pt x="10106" y="3154"/>
                  <a:pt x="9819" y="315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Form">
            <a:extLst>
              <a:ext uri="{FF2B5EF4-FFF2-40B4-BE49-F238E27FC236}">
                <a16:creationId xmlns:a16="http://schemas.microsoft.com/office/drawing/2014/main" id="{41CDB06E-1D12-0C46-8FC1-FC1B80932B7D}"/>
              </a:ext>
            </a:extLst>
          </p:cNvPr>
          <p:cNvSpPr/>
          <p:nvPr/>
        </p:nvSpPr>
        <p:spPr>
          <a:xfrm>
            <a:off x="3035379" y="1111250"/>
            <a:ext cx="304325" cy="304404"/>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786" y="1155"/>
                </a:moveTo>
                <a:cubicBezTo>
                  <a:pt x="12045" y="1155"/>
                  <a:pt x="14301" y="2092"/>
                  <a:pt x="15984" y="3985"/>
                </a:cubicBezTo>
                <a:cubicBezTo>
                  <a:pt x="19475" y="7770"/>
                  <a:pt x="19485" y="13903"/>
                  <a:pt x="16036" y="17643"/>
                </a:cubicBezTo>
                <a:cubicBezTo>
                  <a:pt x="12586" y="21428"/>
                  <a:pt x="7037" y="21428"/>
                  <a:pt x="3588" y="17643"/>
                </a:cubicBezTo>
                <a:cubicBezTo>
                  <a:pt x="139" y="13858"/>
                  <a:pt x="139" y="7770"/>
                  <a:pt x="3588" y="3985"/>
                </a:cubicBezTo>
                <a:cubicBezTo>
                  <a:pt x="5313" y="2092"/>
                  <a:pt x="7569" y="1155"/>
                  <a:pt x="9786" y="1155"/>
                </a:cubicBezTo>
                <a:close/>
                <a:moveTo>
                  <a:pt x="9568" y="6759"/>
                </a:moveTo>
                <a:cubicBezTo>
                  <a:pt x="9281" y="6759"/>
                  <a:pt x="9029" y="7035"/>
                  <a:pt x="9029" y="7350"/>
                </a:cubicBezTo>
                <a:lnTo>
                  <a:pt x="9029" y="10955"/>
                </a:lnTo>
                <a:cubicBezTo>
                  <a:pt x="9029" y="11270"/>
                  <a:pt x="9281" y="11532"/>
                  <a:pt x="9568" y="11532"/>
                </a:cubicBezTo>
                <a:lnTo>
                  <a:pt x="16177" y="11532"/>
                </a:lnTo>
                <a:cubicBezTo>
                  <a:pt x="16464" y="11532"/>
                  <a:pt x="16703" y="11270"/>
                  <a:pt x="16703" y="10955"/>
                </a:cubicBezTo>
                <a:cubicBezTo>
                  <a:pt x="16703" y="10639"/>
                  <a:pt x="16464" y="10364"/>
                  <a:pt x="16177" y="10363"/>
                </a:cubicBezTo>
                <a:lnTo>
                  <a:pt x="10094" y="10363"/>
                </a:lnTo>
                <a:lnTo>
                  <a:pt x="10094" y="7350"/>
                </a:lnTo>
                <a:cubicBezTo>
                  <a:pt x="10094" y="7035"/>
                  <a:pt x="9856" y="6759"/>
                  <a:pt x="9568" y="675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Form">
            <a:extLst>
              <a:ext uri="{FF2B5EF4-FFF2-40B4-BE49-F238E27FC236}">
                <a16:creationId xmlns:a16="http://schemas.microsoft.com/office/drawing/2014/main" id="{87B6261E-B4FE-174C-8C63-4CCF6AA64398}"/>
              </a:ext>
            </a:extLst>
          </p:cNvPr>
          <p:cNvSpPr/>
          <p:nvPr/>
        </p:nvSpPr>
        <p:spPr>
          <a:xfrm>
            <a:off x="4330700" y="1111250"/>
            <a:ext cx="313203" cy="304800"/>
          </a:xfrm>
          <a:custGeom>
            <a:avLst/>
            <a:gdLst/>
            <a:ahLst/>
            <a:cxnLst>
              <a:cxn ang="0">
                <a:pos x="wd2" y="hd2"/>
              </a:cxn>
              <a:cxn ang="5400000">
                <a:pos x="wd2" y="hd2"/>
              </a:cxn>
              <a:cxn ang="10800000">
                <a:pos x="wd2" y="hd2"/>
              </a:cxn>
              <a:cxn ang="16200000">
                <a:pos x="wd2" y="hd2"/>
              </a:cxn>
            </a:cxnLst>
            <a:rect l="0" t="0" r="r" b="b"/>
            <a:pathLst>
              <a:path w="21561" h="21600" extrusionOk="0">
                <a:moveTo>
                  <a:pt x="10491" y="0"/>
                </a:moveTo>
                <a:cubicBezTo>
                  <a:pt x="4721" y="0"/>
                  <a:pt x="0" y="4860"/>
                  <a:pt x="0" y="10800"/>
                </a:cubicBezTo>
                <a:cubicBezTo>
                  <a:pt x="0" y="16740"/>
                  <a:pt x="4721" y="21600"/>
                  <a:pt x="10491" y="21600"/>
                </a:cubicBezTo>
                <a:cubicBezTo>
                  <a:pt x="10797" y="21600"/>
                  <a:pt x="11065" y="21324"/>
                  <a:pt x="11065" y="21009"/>
                </a:cubicBezTo>
                <a:cubicBezTo>
                  <a:pt x="11065" y="20694"/>
                  <a:pt x="10797" y="20433"/>
                  <a:pt x="10491" y="20433"/>
                </a:cubicBezTo>
                <a:cubicBezTo>
                  <a:pt x="5333" y="20433"/>
                  <a:pt x="1134" y="16110"/>
                  <a:pt x="1134" y="10800"/>
                </a:cubicBezTo>
                <a:cubicBezTo>
                  <a:pt x="1134" y="5490"/>
                  <a:pt x="5333" y="1167"/>
                  <a:pt x="10491" y="1167"/>
                </a:cubicBezTo>
                <a:cubicBezTo>
                  <a:pt x="15649" y="1167"/>
                  <a:pt x="19849" y="5490"/>
                  <a:pt x="19849" y="10800"/>
                </a:cubicBezTo>
                <a:cubicBezTo>
                  <a:pt x="19849" y="12870"/>
                  <a:pt x="19239" y="14802"/>
                  <a:pt x="18059" y="16467"/>
                </a:cubicBezTo>
                <a:lnTo>
                  <a:pt x="18059" y="14400"/>
                </a:lnTo>
                <a:cubicBezTo>
                  <a:pt x="18059" y="14085"/>
                  <a:pt x="17791" y="13809"/>
                  <a:pt x="17485" y="13809"/>
                </a:cubicBezTo>
                <a:cubicBezTo>
                  <a:pt x="17179" y="13809"/>
                  <a:pt x="16912" y="14085"/>
                  <a:pt x="16912" y="14400"/>
                </a:cubicBezTo>
                <a:lnTo>
                  <a:pt x="16912" y="18591"/>
                </a:lnTo>
                <a:lnTo>
                  <a:pt x="17485" y="18591"/>
                </a:lnTo>
                <a:lnTo>
                  <a:pt x="20983" y="18591"/>
                </a:lnTo>
                <a:cubicBezTo>
                  <a:pt x="21289" y="18591"/>
                  <a:pt x="21556" y="18315"/>
                  <a:pt x="21556" y="18000"/>
                </a:cubicBezTo>
                <a:cubicBezTo>
                  <a:pt x="21600" y="17685"/>
                  <a:pt x="21329" y="17466"/>
                  <a:pt x="21024" y="17466"/>
                </a:cubicBezTo>
                <a:lnTo>
                  <a:pt x="18756" y="17466"/>
                </a:lnTo>
                <a:cubicBezTo>
                  <a:pt x="20198" y="15576"/>
                  <a:pt x="20983" y="13230"/>
                  <a:pt x="20983" y="10800"/>
                </a:cubicBezTo>
                <a:cubicBezTo>
                  <a:pt x="20983" y="4860"/>
                  <a:pt x="16261" y="0"/>
                  <a:pt x="10491" y="0"/>
                </a:cubicBezTo>
                <a:close/>
                <a:moveTo>
                  <a:pt x="10628" y="3150"/>
                </a:moveTo>
                <a:cubicBezTo>
                  <a:pt x="10322" y="3150"/>
                  <a:pt x="10054" y="3426"/>
                  <a:pt x="10054" y="3741"/>
                </a:cubicBezTo>
                <a:lnTo>
                  <a:pt x="10054" y="10983"/>
                </a:lnTo>
                <a:cubicBezTo>
                  <a:pt x="10054" y="10983"/>
                  <a:pt x="10054" y="10980"/>
                  <a:pt x="10054" y="11025"/>
                </a:cubicBezTo>
                <a:cubicBezTo>
                  <a:pt x="10054" y="11205"/>
                  <a:pt x="10101" y="11343"/>
                  <a:pt x="10232" y="11433"/>
                </a:cubicBezTo>
                <a:cubicBezTo>
                  <a:pt x="10319" y="11523"/>
                  <a:pt x="10497" y="11616"/>
                  <a:pt x="10628" y="11616"/>
                </a:cubicBezTo>
                <a:lnTo>
                  <a:pt x="14125" y="11559"/>
                </a:lnTo>
                <a:cubicBezTo>
                  <a:pt x="14431" y="11559"/>
                  <a:pt x="14685" y="11298"/>
                  <a:pt x="14685" y="10983"/>
                </a:cubicBezTo>
                <a:cubicBezTo>
                  <a:pt x="14685" y="10623"/>
                  <a:pt x="14431" y="10350"/>
                  <a:pt x="14125" y="10350"/>
                </a:cubicBezTo>
                <a:lnTo>
                  <a:pt x="11188" y="10392"/>
                </a:lnTo>
                <a:lnTo>
                  <a:pt x="11188" y="3741"/>
                </a:lnTo>
                <a:cubicBezTo>
                  <a:pt x="11188" y="3426"/>
                  <a:pt x="10934" y="3150"/>
                  <a:pt x="10628" y="31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Form">
            <a:extLst>
              <a:ext uri="{FF2B5EF4-FFF2-40B4-BE49-F238E27FC236}">
                <a16:creationId xmlns:a16="http://schemas.microsoft.com/office/drawing/2014/main" id="{E033C6C3-EF0A-3547-BD19-D8F39462789C}"/>
              </a:ext>
            </a:extLst>
          </p:cNvPr>
          <p:cNvSpPr/>
          <p:nvPr/>
        </p:nvSpPr>
        <p:spPr>
          <a:xfrm>
            <a:off x="8947150" y="1111250"/>
            <a:ext cx="220856" cy="305436"/>
          </a:xfrm>
          <a:custGeom>
            <a:avLst/>
            <a:gdLst/>
            <a:ahLst/>
            <a:cxnLst>
              <a:cxn ang="0">
                <a:pos x="wd2" y="hd2"/>
              </a:cxn>
              <a:cxn ang="5400000">
                <a:pos x="wd2" y="hd2"/>
              </a:cxn>
              <a:cxn ang="10800000">
                <a:pos x="wd2" y="hd2"/>
              </a:cxn>
              <a:cxn ang="16200000">
                <a:pos x="wd2" y="hd2"/>
              </a:cxn>
            </a:cxnLst>
            <a:rect l="0" t="0" r="r" b="b"/>
            <a:pathLst>
              <a:path w="21465" h="21555" extrusionOk="0">
                <a:moveTo>
                  <a:pt x="20674" y="21555"/>
                </a:moveTo>
                <a:cubicBezTo>
                  <a:pt x="20551" y="21555"/>
                  <a:pt x="20489" y="21555"/>
                  <a:pt x="20366" y="21510"/>
                </a:cubicBezTo>
                <a:lnTo>
                  <a:pt x="10738" y="18642"/>
                </a:lnTo>
                <a:lnTo>
                  <a:pt x="1111" y="21510"/>
                </a:lnTo>
                <a:cubicBezTo>
                  <a:pt x="802" y="21600"/>
                  <a:pt x="493" y="21555"/>
                  <a:pt x="247" y="21376"/>
                </a:cubicBezTo>
                <a:cubicBezTo>
                  <a:pt x="0" y="21197"/>
                  <a:pt x="-62" y="20973"/>
                  <a:pt x="61" y="20749"/>
                </a:cubicBezTo>
                <a:lnTo>
                  <a:pt x="9997" y="403"/>
                </a:lnTo>
                <a:cubicBezTo>
                  <a:pt x="10121" y="179"/>
                  <a:pt x="10429" y="0"/>
                  <a:pt x="10738" y="0"/>
                </a:cubicBezTo>
                <a:cubicBezTo>
                  <a:pt x="11047" y="0"/>
                  <a:pt x="11355" y="134"/>
                  <a:pt x="11479" y="403"/>
                </a:cubicBezTo>
                <a:lnTo>
                  <a:pt x="21415" y="20749"/>
                </a:lnTo>
                <a:cubicBezTo>
                  <a:pt x="21538" y="20973"/>
                  <a:pt x="21415" y="21197"/>
                  <a:pt x="21229" y="21376"/>
                </a:cubicBezTo>
                <a:cubicBezTo>
                  <a:pt x="21044" y="21510"/>
                  <a:pt x="20859" y="21555"/>
                  <a:pt x="20674" y="21555"/>
                </a:cubicBezTo>
                <a:close/>
                <a:moveTo>
                  <a:pt x="10738" y="17432"/>
                </a:moveTo>
                <a:cubicBezTo>
                  <a:pt x="10861" y="17432"/>
                  <a:pt x="10923" y="17432"/>
                  <a:pt x="11047" y="17477"/>
                </a:cubicBezTo>
                <a:lnTo>
                  <a:pt x="19316" y="19942"/>
                </a:lnTo>
                <a:lnTo>
                  <a:pt x="10738" y="2330"/>
                </a:lnTo>
                <a:lnTo>
                  <a:pt x="2160" y="19942"/>
                </a:lnTo>
                <a:lnTo>
                  <a:pt x="10430" y="17477"/>
                </a:lnTo>
                <a:cubicBezTo>
                  <a:pt x="10553" y="17432"/>
                  <a:pt x="10676" y="17432"/>
                  <a:pt x="10738" y="1743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Form">
            <a:extLst>
              <a:ext uri="{FF2B5EF4-FFF2-40B4-BE49-F238E27FC236}">
                <a16:creationId xmlns:a16="http://schemas.microsoft.com/office/drawing/2014/main" id="{8765A691-ED1E-344C-8B8C-EB42547925C2}"/>
              </a:ext>
            </a:extLst>
          </p:cNvPr>
          <p:cNvSpPr/>
          <p:nvPr/>
        </p:nvSpPr>
        <p:spPr>
          <a:xfrm>
            <a:off x="9563100" y="1117600"/>
            <a:ext cx="292736" cy="292736"/>
          </a:xfrm>
          <a:custGeom>
            <a:avLst/>
            <a:gdLst/>
            <a:ahLst/>
            <a:cxnLst>
              <a:cxn ang="0">
                <a:pos x="wd2" y="hd2"/>
              </a:cxn>
              <a:cxn ang="5400000">
                <a:pos x="wd2" y="hd2"/>
              </a:cxn>
              <a:cxn ang="10800000">
                <a:pos x="wd2" y="hd2"/>
              </a:cxn>
              <a:cxn ang="16200000">
                <a:pos x="wd2" y="hd2"/>
              </a:cxn>
            </a:cxnLst>
            <a:rect l="0" t="0" r="r" b="b"/>
            <a:pathLst>
              <a:path w="21553" h="21553" extrusionOk="0">
                <a:moveTo>
                  <a:pt x="11221" y="21553"/>
                </a:moveTo>
                <a:cubicBezTo>
                  <a:pt x="11221" y="21553"/>
                  <a:pt x="11221" y="21553"/>
                  <a:pt x="11221" y="21553"/>
                </a:cubicBezTo>
                <a:cubicBezTo>
                  <a:pt x="10987" y="21553"/>
                  <a:pt x="10753" y="21413"/>
                  <a:pt x="10660" y="21179"/>
                </a:cubicBezTo>
                <a:lnTo>
                  <a:pt x="7668" y="13885"/>
                </a:lnTo>
                <a:lnTo>
                  <a:pt x="374" y="10893"/>
                </a:lnTo>
                <a:cubicBezTo>
                  <a:pt x="140" y="10800"/>
                  <a:pt x="0" y="10613"/>
                  <a:pt x="0" y="10332"/>
                </a:cubicBezTo>
                <a:cubicBezTo>
                  <a:pt x="0" y="10098"/>
                  <a:pt x="140" y="9865"/>
                  <a:pt x="327" y="9771"/>
                </a:cubicBezTo>
                <a:lnTo>
                  <a:pt x="20665" y="47"/>
                </a:lnTo>
                <a:cubicBezTo>
                  <a:pt x="20899" y="-47"/>
                  <a:pt x="21179" y="0"/>
                  <a:pt x="21366" y="187"/>
                </a:cubicBezTo>
                <a:cubicBezTo>
                  <a:pt x="21553" y="374"/>
                  <a:pt x="21600" y="654"/>
                  <a:pt x="21507" y="888"/>
                </a:cubicBezTo>
                <a:lnTo>
                  <a:pt x="11782" y="21226"/>
                </a:lnTo>
                <a:cubicBezTo>
                  <a:pt x="11688" y="21413"/>
                  <a:pt x="11455" y="21553"/>
                  <a:pt x="11221" y="21553"/>
                </a:cubicBezTo>
                <a:close/>
                <a:moveTo>
                  <a:pt x="2104" y="10285"/>
                </a:moveTo>
                <a:lnTo>
                  <a:pt x="8369" y="12857"/>
                </a:lnTo>
                <a:cubicBezTo>
                  <a:pt x="8509" y="12904"/>
                  <a:pt x="8649" y="13044"/>
                  <a:pt x="8696" y="13184"/>
                </a:cubicBezTo>
                <a:lnTo>
                  <a:pt x="11268" y="19449"/>
                </a:lnTo>
                <a:lnTo>
                  <a:pt x="19683" y="1870"/>
                </a:lnTo>
                <a:lnTo>
                  <a:pt x="2104" y="1028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Form">
            <a:extLst>
              <a:ext uri="{FF2B5EF4-FFF2-40B4-BE49-F238E27FC236}">
                <a16:creationId xmlns:a16="http://schemas.microsoft.com/office/drawing/2014/main" id="{2F464109-8CC6-E14F-9D61-0C3E044636A1}"/>
              </a:ext>
            </a:extLst>
          </p:cNvPr>
          <p:cNvSpPr/>
          <p:nvPr/>
        </p:nvSpPr>
        <p:spPr>
          <a:xfrm>
            <a:off x="8248729" y="1111250"/>
            <a:ext cx="304325" cy="304404"/>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825" y="1155"/>
                </a:moveTo>
                <a:cubicBezTo>
                  <a:pt x="12083" y="1155"/>
                  <a:pt x="14352" y="2092"/>
                  <a:pt x="16036" y="3985"/>
                </a:cubicBezTo>
                <a:cubicBezTo>
                  <a:pt x="19485" y="7770"/>
                  <a:pt x="19483" y="13903"/>
                  <a:pt x="16074" y="17643"/>
                </a:cubicBezTo>
                <a:cubicBezTo>
                  <a:pt x="12625" y="21428"/>
                  <a:pt x="7076" y="21428"/>
                  <a:pt x="3627" y="17643"/>
                </a:cubicBezTo>
                <a:cubicBezTo>
                  <a:pt x="177" y="13858"/>
                  <a:pt x="177" y="7770"/>
                  <a:pt x="3627" y="3985"/>
                </a:cubicBezTo>
                <a:cubicBezTo>
                  <a:pt x="5351" y="2092"/>
                  <a:pt x="7607" y="1155"/>
                  <a:pt x="9825" y="1155"/>
                </a:cubicBezTo>
                <a:close/>
                <a:moveTo>
                  <a:pt x="13187" y="6421"/>
                </a:moveTo>
                <a:lnTo>
                  <a:pt x="7926" y="8364"/>
                </a:lnTo>
                <a:cubicBezTo>
                  <a:pt x="7761" y="8409"/>
                  <a:pt x="7646" y="8536"/>
                  <a:pt x="7605" y="8716"/>
                </a:cubicBezTo>
                <a:lnTo>
                  <a:pt x="5834" y="14489"/>
                </a:lnTo>
                <a:cubicBezTo>
                  <a:pt x="5752" y="14714"/>
                  <a:pt x="5839" y="14931"/>
                  <a:pt x="5962" y="15066"/>
                </a:cubicBezTo>
                <a:cubicBezTo>
                  <a:pt x="6044" y="15157"/>
                  <a:pt x="6198" y="15250"/>
                  <a:pt x="6321" y="15250"/>
                </a:cubicBezTo>
                <a:cubicBezTo>
                  <a:pt x="6363" y="15250"/>
                  <a:pt x="6447" y="15252"/>
                  <a:pt x="6488" y="15207"/>
                </a:cubicBezTo>
                <a:lnTo>
                  <a:pt x="11750" y="13264"/>
                </a:lnTo>
                <a:cubicBezTo>
                  <a:pt x="11914" y="13219"/>
                  <a:pt x="12029" y="13092"/>
                  <a:pt x="12071" y="12912"/>
                </a:cubicBezTo>
                <a:lnTo>
                  <a:pt x="13841" y="7139"/>
                </a:lnTo>
                <a:cubicBezTo>
                  <a:pt x="13924" y="6914"/>
                  <a:pt x="13836" y="6697"/>
                  <a:pt x="13713" y="6562"/>
                </a:cubicBezTo>
                <a:cubicBezTo>
                  <a:pt x="13590" y="6381"/>
                  <a:pt x="13392" y="6331"/>
                  <a:pt x="13187" y="6421"/>
                </a:cubicBezTo>
                <a:close/>
                <a:moveTo>
                  <a:pt x="12481" y="7857"/>
                </a:moveTo>
                <a:lnTo>
                  <a:pt x="11172" y="12236"/>
                </a:lnTo>
                <a:lnTo>
                  <a:pt x="7194" y="13672"/>
                </a:lnTo>
                <a:lnTo>
                  <a:pt x="8503" y="9307"/>
                </a:lnTo>
                <a:lnTo>
                  <a:pt x="12481" y="785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Form">
            <a:extLst>
              <a:ext uri="{FF2B5EF4-FFF2-40B4-BE49-F238E27FC236}">
                <a16:creationId xmlns:a16="http://schemas.microsoft.com/office/drawing/2014/main" id="{25178BF9-0C48-0846-A4AA-F80012E0D683}"/>
              </a:ext>
            </a:extLst>
          </p:cNvPr>
          <p:cNvSpPr/>
          <p:nvPr/>
        </p:nvSpPr>
        <p:spPr>
          <a:xfrm>
            <a:off x="10248900" y="1149350"/>
            <a:ext cx="219808" cy="229801"/>
          </a:xfrm>
          <a:custGeom>
            <a:avLst/>
            <a:gdLst/>
            <a:ahLst/>
            <a:cxnLst>
              <a:cxn ang="0">
                <a:pos x="wd2" y="hd2"/>
              </a:cxn>
              <a:cxn ang="5400000">
                <a:pos x="wd2" y="hd2"/>
              </a:cxn>
              <a:cxn ang="10800000">
                <a:pos x="wd2" y="hd2"/>
              </a:cxn>
              <a:cxn ang="16200000">
                <a:pos x="wd2" y="hd2"/>
              </a:cxn>
            </a:cxnLst>
            <a:rect l="0" t="0" r="r" b="b"/>
            <a:pathLst>
              <a:path w="21547" h="21534" extrusionOk="0">
                <a:moveTo>
                  <a:pt x="21040" y="946"/>
                </a:moveTo>
                <a:cubicBezTo>
                  <a:pt x="17927" y="-66"/>
                  <a:pt x="15873" y="-66"/>
                  <a:pt x="14379" y="53"/>
                </a:cubicBezTo>
                <a:cubicBezTo>
                  <a:pt x="12823" y="172"/>
                  <a:pt x="11578" y="529"/>
                  <a:pt x="10333" y="886"/>
                </a:cubicBezTo>
                <a:cubicBezTo>
                  <a:pt x="9026" y="1243"/>
                  <a:pt x="7843" y="1600"/>
                  <a:pt x="6349" y="1660"/>
                </a:cubicBezTo>
                <a:cubicBezTo>
                  <a:pt x="4046" y="1838"/>
                  <a:pt x="2428" y="1362"/>
                  <a:pt x="1058" y="886"/>
                </a:cubicBezTo>
                <a:cubicBezTo>
                  <a:pt x="560" y="708"/>
                  <a:pt x="0" y="1065"/>
                  <a:pt x="0" y="1600"/>
                </a:cubicBezTo>
                <a:lnTo>
                  <a:pt x="0" y="3028"/>
                </a:lnTo>
                <a:lnTo>
                  <a:pt x="0" y="11180"/>
                </a:lnTo>
                <a:lnTo>
                  <a:pt x="0" y="20760"/>
                </a:lnTo>
                <a:cubicBezTo>
                  <a:pt x="0" y="21177"/>
                  <a:pt x="373" y="21534"/>
                  <a:pt x="809" y="21534"/>
                </a:cubicBezTo>
                <a:cubicBezTo>
                  <a:pt x="1245" y="21534"/>
                  <a:pt x="1619" y="21177"/>
                  <a:pt x="1619" y="20760"/>
                </a:cubicBezTo>
                <a:lnTo>
                  <a:pt x="1619" y="12430"/>
                </a:lnTo>
                <a:cubicBezTo>
                  <a:pt x="2926" y="12906"/>
                  <a:pt x="4606" y="13203"/>
                  <a:pt x="6412" y="13203"/>
                </a:cubicBezTo>
                <a:cubicBezTo>
                  <a:pt x="6412" y="13203"/>
                  <a:pt x="6474" y="13203"/>
                  <a:pt x="6474" y="13203"/>
                </a:cubicBezTo>
                <a:cubicBezTo>
                  <a:pt x="8341" y="13203"/>
                  <a:pt x="9524" y="12727"/>
                  <a:pt x="10769" y="12311"/>
                </a:cubicBezTo>
                <a:cubicBezTo>
                  <a:pt x="11827" y="11894"/>
                  <a:pt x="12885" y="11537"/>
                  <a:pt x="14504" y="11299"/>
                </a:cubicBezTo>
                <a:cubicBezTo>
                  <a:pt x="15624" y="11180"/>
                  <a:pt x="17865" y="11121"/>
                  <a:pt x="20480" y="11954"/>
                </a:cubicBezTo>
                <a:cubicBezTo>
                  <a:pt x="20978" y="12132"/>
                  <a:pt x="21538" y="11775"/>
                  <a:pt x="21538" y="11240"/>
                </a:cubicBezTo>
                <a:lnTo>
                  <a:pt x="21538" y="1660"/>
                </a:lnTo>
                <a:cubicBezTo>
                  <a:pt x="21600" y="1303"/>
                  <a:pt x="21351" y="1005"/>
                  <a:pt x="21040" y="946"/>
                </a:cubicBezTo>
                <a:close/>
                <a:moveTo>
                  <a:pt x="19981" y="10169"/>
                </a:moveTo>
                <a:cubicBezTo>
                  <a:pt x="17492" y="9514"/>
                  <a:pt x="15437" y="9633"/>
                  <a:pt x="14379" y="9752"/>
                </a:cubicBezTo>
                <a:cubicBezTo>
                  <a:pt x="12512" y="9990"/>
                  <a:pt x="11267" y="10407"/>
                  <a:pt x="10209" y="10823"/>
                </a:cubicBezTo>
                <a:cubicBezTo>
                  <a:pt x="9088" y="11240"/>
                  <a:pt x="8092" y="11656"/>
                  <a:pt x="6411" y="11656"/>
                </a:cubicBezTo>
                <a:cubicBezTo>
                  <a:pt x="4544" y="11656"/>
                  <a:pt x="2739" y="11299"/>
                  <a:pt x="1618" y="10764"/>
                </a:cubicBezTo>
                <a:lnTo>
                  <a:pt x="1618" y="3088"/>
                </a:lnTo>
                <a:lnTo>
                  <a:pt x="1618" y="2731"/>
                </a:lnTo>
                <a:cubicBezTo>
                  <a:pt x="2926" y="3088"/>
                  <a:pt x="4482" y="3385"/>
                  <a:pt x="6474" y="3266"/>
                </a:cubicBezTo>
                <a:cubicBezTo>
                  <a:pt x="8154" y="3147"/>
                  <a:pt x="9462" y="2790"/>
                  <a:pt x="10769" y="2433"/>
                </a:cubicBezTo>
                <a:cubicBezTo>
                  <a:pt x="11952" y="2076"/>
                  <a:pt x="13134" y="1779"/>
                  <a:pt x="14504" y="1660"/>
                </a:cubicBezTo>
                <a:cubicBezTo>
                  <a:pt x="15749" y="1541"/>
                  <a:pt x="17429" y="1541"/>
                  <a:pt x="19919" y="2255"/>
                </a:cubicBezTo>
                <a:lnTo>
                  <a:pt x="19919" y="1016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Form">
            <a:extLst>
              <a:ext uri="{FF2B5EF4-FFF2-40B4-BE49-F238E27FC236}">
                <a16:creationId xmlns:a16="http://schemas.microsoft.com/office/drawing/2014/main" id="{2AC0D08F-6639-914B-96C7-3857CE46878B}"/>
              </a:ext>
            </a:extLst>
          </p:cNvPr>
          <p:cNvSpPr/>
          <p:nvPr/>
        </p:nvSpPr>
        <p:spPr>
          <a:xfrm>
            <a:off x="10902950" y="1155700"/>
            <a:ext cx="220468" cy="220403"/>
          </a:xfrm>
          <a:custGeom>
            <a:avLst/>
            <a:gdLst/>
            <a:ahLst/>
            <a:cxnLst>
              <a:cxn ang="0">
                <a:pos x="wd2" y="hd2"/>
              </a:cxn>
              <a:cxn ang="5400000">
                <a:pos x="wd2" y="hd2"/>
              </a:cxn>
              <a:cxn ang="10800000">
                <a:pos x="wd2" y="hd2"/>
              </a:cxn>
              <a:cxn ang="16200000">
                <a:pos x="wd2" y="hd2"/>
              </a:cxn>
            </a:cxnLst>
            <a:rect l="0" t="0" r="r" b="b"/>
            <a:pathLst>
              <a:path w="21550" h="21544" extrusionOk="0">
                <a:moveTo>
                  <a:pt x="807" y="21544"/>
                </a:moveTo>
                <a:cubicBezTo>
                  <a:pt x="372" y="21544"/>
                  <a:pt x="0" y="21172"/>
                  <a:pt x="0" y="20737"/>
                </a:cubicBezTo>
                <a:lnTo>
                  <a:pt x="0" y="813"/>
                </a:lnTo>
                <a:cubicBezTo>
                  <a:pt x="0" y="565"/>
                  <a:pt x="124" y="254"/>
                  <a:pt x="372" y="130"/>
                </a:cubicBezTo>
                <a:cubicBezTo>
                  <a:pt x="621" y="6"/>
                  <a:pt x="931" y="-56"/>
                  <a:pt x="1179" y="68"/>
                </a:cubicBezTo>
                <a:lnTo>
                  <a:pt x="21103" y="10061"/>
                </a:lnTo>
                <a:cubicBezTo>
                  <a:pt x="21414" y="10247"/>
                  <a:pt x="21600" y="10620"/>
                  <a:pt x="21538" y="10930"/>
                </a:cubicBezTo>
                <a:cubicBezTo>
                  <a:pt x="21476" y="11303"/>
                  <a:pt x="21103" y="11551"/>
                  <a:pt x="20731" y="11551"/>
                </a:cubicBezTo>
                <a:lnTo>
                  <a:pt x="20731" y="11551"/>
                </a:lnTo>
                <a:lnTo>
                  <a:pt x="1614" y="11551"/>
                </a:lnTo>
                <a:lnTo>
                  <a:pt x="1614" y="20737"/>
                </a:lnTo>
                <a:cubicBezTo>
                  <a:pt x="1614" y="21234"/>
                  <a:pt x="1241" y="21544"/>
                  <a:pt x="807" y="21544"/>
                </a:cubicBezTo>
                <a:close/>
                <a:moveTo>
                  <a:pt x="1614" y="9999"/>
                </a:moveTo>
                <a:lnTo>
                  <a:pt x="17379" y="9999"/>
                </a:lnTo>
                <a:lnTo>
                  <a:pt x="1614" y="2116"/>
                </a:lnTo>
                <a:lnTo>
                  <a:pt x="1614" y="999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Form">
            <a:extLst>
              <a:ext uri="{FF2B5EF4-FFF2-40B4-BE49-F238E27FC236}">
                <a16:creationId xmlns:a16="http://schemas.microsoft.com/office/drawing/2014/main" id="{D6F2DCB7-2F1A-8640-8701-B1D073E5B640}"/>
              </a:ext>
            </a:extLst>
          </p:cNvPr>
          <p:cNvSpPr/>
          <p:nvPr/>
        </p:nvSpPr>
        <p:spPr>
          <a:xfrm>
            <a:off x="1733550" y="16827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0941" y="3330"/>
                </a:moveTo>
                <a:cubicBezTo>
                  <a:pt x="6755" y="3330"/>
                  <a:pt x="3330" y="6755"/>
                  <a:pt x="3330" y="10941"/>
                </a:cubicBezTo>
                <a:cubicBezTo>
                  <a:pt x="3330" y="15127"/>
                  <a:pt x="6755" y="18552"/>
                  <a:pt x="10941" y="18552"/>
                </a:cubicBezTo>
                <a:cubicBezTo>
                  <a:pt x="15127" y="18552"/>
                  <a:pt x="18553" y="15127"/>
                  <a:pt x="18553" y="10941"/>
                </a:cubicBezTo>
                <a:cubicBezTo>
                  <a:pt x="18553" y="6755"/>
                  <a:pt x="15127" y="3330"/>
                  <a:pt x="10941" y="3330"/>
                </a:cubicBezTo>
                <a:close/>
                <a:moveTo>
                  <a:pt x="10941" y="4564"/>
                </a:moveTo>
                <a:cubicBezTo>
                  <a:pt x="14461" y="4564"/>
                  <a:pt x="17319" y="7421"/>
                  <a:pt x="17319" y="10941"/>
                </a:cubicBezTo>
                <a:cubicBezTo>
                  <a:pt x="17319" y="14461"/>
                  <a:pt x="14461" y="17319"/>
                  <a:pt x="10941" y="17319"/>
                </a:cubicBezTo>
                <a:cubicBezTo>
                  <a:pt x="7421" y="17319"/>
                  <a:pt x="4564" y="14461"/>
                  <a:pt x="4564" y="10941"/>
                </a:cubicBezTo>
                <a:cubicBezTo>
                  <a:pt x="4564" y="7421"/>
                  <a:pt x="7421" y="4564"/>
                  <a:pt x="10941" y="4564"/>
                </a:cubicBezTo>
                <a:close/>
                <a:moveTo>
                  <a:pt x="11030" y="9990"/>
                </a:moveTo>
                <a:cubicBezTo>
                  <a:pt x="10460" y="9990"/>
                  <a:pt x="9990" y="10460"/>
                  <a:pt x="9990" y="11030"/>
                </a:cubicBezTo>
                <a:cubicBezTo>
                  <a:pt x="9990" y="11601"/>
                  <a:pt x="10460" y="12086"/>
                  <a:pt x="11030" y="12086"/>
                </a:cubicBezTo>
                <a:cubicBezTo>
                  <a:pt x="11601" y="12086"/>
                  <a:pt x="12086" y="11601"/>
                  <a:pt x="12086" y="11030"/>
                </a:cubicBezTo>
                <a:cubicBezTo>
                  <a:pt x="12086" y="10460"/>
                  <a:pt x="11601" y="9990"/>
                  <a:pt x="11030" y="9990"/>
                </a:cubicBezTo>
                <a:close/>
                <a:moveTo>
                  <a:pt x="11030" y="10897"/>
                </a:moveTo>
                <a:cubicBezTo>
                  <a:pt x="11126" y="10897"/>
                  <a:pt x="11179" y="10935"/>
                  <a:pt x="11179" y="11030"/>
                </a:cubicBezTo>
                <a:cubicBezTo>
                  <a:pt x="11179" y="11126"/>
                  <a:pt x="11126" y="11179"/>
                  <a:pt x="11030" y="11179"/>
                </a:cubicBezTo>
                <a:cubicBezTo>
                  <a:pt x="10935" y="11179"/>
                  <a:pt x="10897" y="11126"/>
                  <a:pt x="10897" y="11030"/>
                </a:cubicBezTo>
                <a:cubicBezTo>
                  <a:pt x="10897" y="10935"/>
                  <a:pt x="10935" y="10897"/>
                  <a:pt x="11030" y="1089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Form">
            <a:extLst>
              <a:ext uri="{FF2B5EF4-FFF2-40B4-BE49-F238E27FC236}">
                <a16:creationId xmlns:a16="http://schemas.microsoft.com/office/drawing/2014/main" id="{E30E52F0-7846-AA4B-BB59-6DB1A31E2FB3}"/>
              </a:ext>
            </a:extLst>
          </p:cNvPr>
          <p:cNvSpPr/>
          <p:nvPr/>
        </p:nvSpPr>
        <p:spPr>
          <a:xfrm>
            <a:off x="2432121" y="1676400"/>
            <a:ext cx="203655" cy="305396"/>
          </a:xfrm>
          <a:custGeom>
            <a:avLst/>
            <a:gdLst/>
            <a:ahLst/>
            <a:cxnLst>
              <a:cxn ang="0">
                <a:pos x="wd2" y="hd2"/>
              </a:cxn>
              <a:cxn ang="5400000">
                <a:pos x="wd2" y="hd2"/>
              </a:cxn>
              <a:cxn ang="10800000">
                <a:pos x="wd2" y="hd2"/>
              </a:cxn>
              <a:cxn ang="16200000">
                <a:pos x="wd2" y="hd2"/>
              </a:cxn>
            </a:cxnLst>
            <a:rect l="0" t="0" r="r" b="b"/>
            <a:pathLst>
              <a:path w="20621" h="21600" extrusionOk="0">
                <a:moveTo>
                  <a:pt x="9919" y="0"/>
                </a:moveTo>
                <a:cubicBezTo>
                  <a:pt x="6447" y="90"/>
                  <a:pt x="3301" y="1398"/>
                  <a:pt x="1500" y="3509"/>
                </a:cubicBezTo>
                <a:cubicBezTo>
                  <a:pt x="-364" y="5665"/>
                  <a:pt x="-489" y="8309"/>
                  <a:pt x="1118" y="10554"/>
                </a:cubicBezTo>
                <a:cubicBezTo>
                  <a:pt x="1118" y="10554"/>
                  <a:pt x="1118" y="10552"/>
                  <a:pt x="1118" y="10596"/>
                </a:cubicBezTo>
                <a:lnTo>
                  <a:pt x="9598" y="21291"/>
                </a:lnTo>
                <a:cubicBezTo>
                  <a:pt x="9726" y="21471"/>
                  <a:pt x="10044" y="21600"/>
                  <a:pt x="10301" y="21600"/>
                </a:cubicBezTo>
                <a:cubicBezTo>
                  <a:pt x="10622" y="21600"/>
                  <a:pt x="10876" y="21471"/>
                  <a:pt x="11004" y="21291"/>
                </a:cubicBezTo>
                <a:lnTo>
                  <a:pt x="19504" y="10596"/>
                </a:lnTo>
                <a:cubicBezTo>
                  <a:pt x="21111" y="8306"/>
                  <a:pt x="20986" y="5709"/>
                  <a:pt x="19122" y="3509"/>
                </a:cubicBezTo>
                <a:cubicBezTo>
                  <a:pt x="17321" y="1398"/>
                  <a:pt x="14155" y="90"/>
                  <a:pt x="10683" y="0"/>
                </a:cubicBezTo>
                <a:cubicBezTo>
                  <a:pt x="10426" y="0"/>
                  <a:pt x="10176" y="0"/>
                  <a:pt x="9919" y="0"/>
                </a:cubicBezTo>
                <a:close/>
                <a:moveTo>
                  <a:pt x="9919" y="1123"/>
                </a:moveTo>
                <a:cubicBezTo>
                  <a:pt x="10112" y="1123"/>
                  <a:pt x="10369" y="1123"/>
                  <a:pt x="10562" y="1123"/>
                </a:cubicBezTo>
                <a:cubicBezTo>
                  <a:pt x="13520" y="1213"/>
                  <a:pt x="16156" y="2288"/>
                  <a:pt x="17635" y="4084"/>
                </a:cubicBezTo>
                <a:cubicBezTo>
                  <a:pt x="19307" y="5926"/>
                  <a:pt x="19367" y="8135"/>
                  <a:pt x="18017" y="10021"/>
                </a:cubicBezTo>
                <a:lnTo>
                  <a:pt x="10301" y="19761"/>
                </a:lnTo>
                <a:lnTo>
                  <a:pt x="2525" y="10021"/>
                </a:lnTo>
                <a:cubicBezTo>
                  <a:pt x="1175" y="8135"/>
                  <a:pt x="1303" y="5926"/>
                  <a:pt x="2846" y="4084"/>
                </a:cubicBezTo>
                <a:cubicBezTo>
                  <a:pt x="4390" y="2288"/>
                  <a:pt x="6962" y="1213"/>
                  <a:pt x="9919" y="1123"/>
                </a:cubicBezTo>
                <a:close/>
                <a:moveTo>
                  <a:pt x="10482" y="4940"/>
                </a:moveTo>
                <a:cubicBezTo>
                  <a:pt x="8617" y="4940"/>
                  <a:pt x="7066" y="6024"/>
                  <a:pt x="7066" y="7326"/>
                </a:cubicBezTo>
                <a:cubicBezTo>
                  <a:pt x="7066" y="8629"/>
                  <a:pt x="8617" y="9698"/>
                  <a:pt x="10482" y="9698"/>
                </a:cubicBezTo>
                <a:cubicBezTo>
                  <a:pt x="12346" y="9698"/>
                  <a:pt x="13878" y="8629"/>
                  <a:pt x="13878" y="7326"/>
                </a:cubicBezTo>
                <a:cubicBezTo>
                  <a:pt x="13878" y="6024"/>
                  <a:pt x="12346" y="4940"/>
                  <a:pt x="10482" y="4940"/>
                </a:cubicBezTo>
                <a:close/>
                <a:moveTo>
                  <a:pt x="10482" y="6105"/>
                </a:moveTo>
                <a:cubicBezTo>
                  <a:pt x="11446" y="6105"/>
                  <a:pt x="12210" y="6653"/>
                  <a:pt x="12210" y="7326"/>
                </a:cubicBezTo>
                <a:cubicBezTo>
                  <a:pt x="12210" y="8000"/>
                  <a:pt x="11446" y="8533"/>
                  <a:pt x="10482" y="8533"/>
                </a:cubicBezTo>
                <a:cubicBezTo>
                  <a:pt x="9517" y="8533"/>
                  <a:pt x="8734" y="8000"/>
                  <a:pt x="8734" y="7326"/>
                </a:cubicBezTo>
                <a:cubicBezTo>
                  <a:pt x="8734" y="6653"/>
                  <a:pt x="9517" y="6105"/>
                  <a:pt x="10482" y="610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Form">
            <a:extLst>
              <a:ext uri="{FF2B5EF4-FFF2-40B4-BE49-F238E27FC236}">
                <a16:creationId xmlns:a16="http://schemas.microsoft.com/office/drawing/2014/main" id="{6DDCA275-421A-F34C-B67A-A422E2D25612}"/>
              </a:ext>
            </a:extLst>
          </p:cNvPr>
          <p:cNvSpPr/>
          <p:nvPr/>
        </p:nvSpPr>
        <p:spPr>
          <a:xfrm>
            <a:off x="3073400" y="1676400"/>
            <a:ext cx="220980" cy="302896"/>
          </a:xfrm>
          <a:custGeom>
            <a:avLst/>
            <a:gdLst/>
            <a:ahLst/>
            <a:cxnLst>
              <a:cxn ang="0">
                <a:pos x="wd2" y="hd2"/>
              </a:cxn>
              <a:cxn ang="5400000">
                <a:pos x="wd2" y="hd2"/>
              </a:cxn>
              <a:cxn ang="10800000">
                <a:pos x="wd2" y="hd2"/>
              </a:cxn>
              <a:cxn ang="16200000">
                <a:pos x="wd2" y="hd2"/>
              </a:cxn>
            </a:cxnLst>
            <a:rect l="0" t="0" r="r" b="b"/>
            <a:pathLst>
              <a:path w="21600" h="21600" extrusionOk="0">
                <a:moveTo>
                  <a:pt x="21476" y="12362"/>
                </a:moveTo>
                <a:cubicBezTo>
                  <a:pt x="21476" y="11547"/>
                  <a:pt x="20545" y="10913"/>
                  <a:pt x="19490" y="10913"/>
                </a:cubicBezTo>
                <a:lnTo>
                  <a:pt x="18869" y="10913"/>
                </a:lnTo>
                <a:lnTo>
                  <a:pt x="17193" y="4800"/>
                </a:lnTo>
                <a:lnTo>
                  <a:pt x="18248" y="4800"/>
                </a:lnTo>
                <a:cubicBezTo>
                  <a:pt x="18683" y="4800"/>
                  <a:pt x="19055" y="4528"/>
                  <a:pt x="19055" y="4211"/>
                </a:cubicBezTo>
                <a:lnTo>
                  <a:pt x="19055" y="1449"/>
                </a:lnTo>
                <a:cubicBezTo>
                  <a:pt x="19055" y="634"/>
                  <a:pt x="18186" y="0"/>
                  <a:pt x="17069" y="0"/>
                </a:cubicBezTo>
                <a:lnTo>
                  <a:pt x="4531" y="0"/>
                </a:lnTo>
                <a:cubicBezTo>
                  <a:pt x="3414" y="0"/>
                  <a:pt x="2545" y="634"/>
                  <a:pt x="2545" y="1449"/>
                </a:cubicBezTo>
                <a:lnTo>
                  <a:pt x="2545" y="4211"/>
                </a:lnTo>
                <a:cubicBezTo>
                  <a:pt x="2545" y="4528"/>
                  <a:pt x="2917" y="4800"/>
                  <a:pt x="3352" y="4800"/>
                </a:cubicBezTo>
                <a:lnTo>
                  <a:pt x="4345" y="4800"/>
                </a:lnTo>
                <a:lnTo>
                  <a:pt x="2669" y="10913"/>
                </a:lnTo>
                <a:lnTo>
                  <a:pt x="1986" y="10913"/>
                </a:lnTo>
                <a:cubicBezTo>
                  <a:pt x="869" y="10913"/>
                  <a:pt x="0" y="11547"/>
                  <a:pt x="0" y="12362"/>
                </a:cubicBezTo>
                <a:lnTo>
                  <a:pt x="0" y="15079"/>
                </a:lnTo>
                <a:cubicBezTo>
                  <a:pt x="0" y="15396"/>
                  <a:pt x="372" y="15668"/>
                  <a:pt x="807" y="15668"/>
                </a:cubicBezTo>
                <a:lnTo>
                  <a:pt x="9993" y="15668"/>
                </a:lnTo>
                <a:lnTo>
                  <a:pt x="9993" y="21011"/>
                </a:lnTo>
                <a:cubicBezTo>
                  <a:pt x="9993" y="21328"/>
                  <a:pt x="10366" y="21600"/>
                  <a:pt x="10800" y="21600"/>
                </a:cubicBezTo>
                <a:cubicBezTo>
                  <a:pt x="11234" y="21600"/>
                  <a:pt x="11607" y="21328"/>
                  <a:pt x="11607" y="21011"/>
                </a:cubicBezTo>
                <a:lnTo>
                  <a:pt x="11607" y="15668"/>
                </a:lnTo>
                <a:lnTo>
                  <a:pt x="20793" y="15668"/>
                </a:lnTo>
                <a:cubicBezTo>
                  <a:pt x="20793" y="15668"/>
                  <a:pt x="20793" y="15668"/>
                  <a:pt x="20793" y="15668"/>
                </a:cubicBezTo>
                <a:cubicBezTo>
                  <a:pt x="20979" y="15668"/>
                  <a:pt x="21228" y="15623"/>
                  <a:pt x="21352" y="15487"/>
                </a:cubicBezTo>
                <a:cubicBezTo>
                  <a:pt x="21476" y="15396"/>
                  <a:pt x="21600" y="15215"/>
                  <a:pt x="21600" y="15079"/>
                </a:cubicBezTo>
                <a:lnTo>
                  <a:pt x="21476" y="12362"/>
                </a:lnTo>
                <a:close/>
                <a:moveTo>
                  <a:pt x="4097" y="1449"/>
                </a:moveTo>
                <a:cubicBezTo>
                  <a:pt x="4097" y="1268"/>
                  <a:pt x="4283" y="1177"/>
                  <a:pt x="4469" y="1177"/>
                </a:cubicBezTo>
                <a:lnTo>
                  <a:pt x="17007" y="1177"/>
                </a:lnTo>
                <a:cubicBezTo>
                  <a:pt x="17255" y="1177"/>
                  <a:pt x="17379" y="1313"/>
                  <a:pt x="17379" y="1449"/>
                </a:cubicBezTo>
                <a:lnTo>
                  <a:pt x="17379" y="3623"/>
                </a:lnTo>
                <a:lnTo>
                  <a:pt x="16138" y="3623"/>
                </a:lnTo>
                <a:cubicBezTo>
                  <a:pt x="16138" y="3623"/>
                  <a:pt x="16138" y="3623"/>
                  <a:pt x="16138" y="3623"/>
                </a:cubicBezTo>
                <a:lnTo>
                  <a:pt x="5152" y="3623"/>
                </a:lnTo>
                <a:cubicBezTo>
                  <a:pt x="5152" y="3623"/>
                  <a:pt x="5152" y="3623"/>
                  <a:pt x="5152" y="3623"/>
                </a:cubicBezTo>
                <a:lnTo>
                  <a:pt x="3972" y="3623"/>
                </a:lnTo>
                <a:lnTo>
                  <a:pt x="3972" y="1449"/>
                </a:lnTo>
                <a:close/>
                <a:moveTo>
                  <a:pt x="5897" y="4800"/>
                </a:moveTo>
                <a:lnTo>
                  <a:pt x="15579" y="4800"/>
                </a:lnTo>
                <a:lnTo>
                  <a:pt x="17255" y="10913"/>
                </a:lnTo>
                <a:lnTo>
                  <a:pt x="4221" y="10913"/>
                </a:lnTo>
                <a:lnTo>
                  <a:pt x="5897" y="4800"/>
                </a:lnTo>
                <a:close/>
                <a:moveTo>
                  <a:pt x="1552" y="14536"/>
                </a:moveTo>
                <a:lnTo>
                  <a:pt x="1552" y="12362"/>
                </a:lnTo>
                <a:cubicBezTo>
                  <a:pt x="1552" y="12181"/>
                  <a:pt x="1738" y="12091"/>
                  <a:pt x="1924" y="12091"/>
                </a:cubicBezTo>
                <a:lnTo>
                  <a:pt x="3228" y="12091"/>
                </a:lnTo>
                <a:lnTo>
                  <a:pt x="18186" y="12091"/>
                </a:lnTo>
                <a:lnTo>
                  <a:pt x="19490" y="12091"/>
                </a:lnTo>
                <a:cubicBezTo>
                  <a:pt x="19738" y="12091"/>
                  <a:pt x="19862" y="12226"/>
                  <a:pt x="19862" y="12362"/>
                </a:cubicBezTo>
                <a:lnTo>
                  <a:pt x="19862" y="14536"/>
                </a:lnTo>
                <a:lnTo>
                  <a:pt x="1552" y="1453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Form">
            <a:extLst>
              <a:ext uri="{FF2B5EF4-FFF2-40B4-BE49-F238E27FC236}">
                <a16:creationId xmlns:a16="http://schemas.microsoft.com/office/drawing/2014/main" id="{CB854120-39AA-0E42-999F-727B63923EA1}"/>
              </a:ext>
            </a:extLst>
          </p:cNvPr>
          <p:cNvSpPr/>
          <p:nvPr/>
        </p:nvSpPr>
        <p:spPr>
          <a:xfrm>
            <a:off x="3695700" y="1689100"/>
            <a:ext cx="281705" cy="280671"/>
          </a:xfrm>
          <a:custGeom>
            <a:avLst/>
            <a:gdLst/>
            <a:ahLst/>
            <a:cxnLst>
              <a:cxn ang="0">
                <a:pos x="wd2" y="hd2"/>
              </a:cxn>
              <a:cxn ang="5400000">
                <a:pos x="wd2" y="hd2"/>
              </a:cxn>
              <a:cxn ang="10800000">
                <a:pos x="wd2" y="hd2"/>
              </a:cxn>
              <a:cxn ang="16200000">
                <a:pos x="wd2" y="hd2"/>
              </a:cxn>
            </a:cxnLst>
            <a:rect l="0" t="0" r="r" b="b"/>
            <a:pathLst>
              <a:path w="21389" h="21600" extrusionOk="0">
                <a:moveTo>
                  <a:pt x="20961" y="7428"/>
                </a:moveTo>
                <a:lnTo>
                  <a:pt x="14067" y="440"/>
                </a:lnTo>
                <a:cubicBezTo>
                  <a:pt x="13778" y="147"/>
                  <a:pt x="13392" y="0"/>
                  <a:pt x="12958" y="0"/>
                </a:cubicBezTo>
                <a:cubicBezTo>
                  <a:pt x="12524" y="0"/>
                  <a:pt x="12138" y="147"/>
                  <a:pt x="11849" y="440"/>
                </a:cubicBezTo>
                <a:lnTo>
                  <a:pt x="9776" y="2541"/>
                </a:lnTo>
                <a:cubicBezTo>
                  <a:pt x="9535" y="2786"/>
                  <a:pt x="9535" y="3176"/>
                  <a:pt x="9776" y="3421"/>
                </a:cubicBezTo>
                <a:lnTo>
                  <a:pt x="10306" y="3958"/>
                </a:lnTo>
                <a:lnTo>
                  <a:pt x="4810" y="7672"/>
                </a:lnTo>
                <a:lnTo>
                  <a:pt x="4424" y="7281"/>
                </a:lnTo>
                <a:cubicBezTo>
                  <a:pt x="3797" y="6646"/>
                  <a:pt x="2833" y="6646"/>
                  <a:pt x="2254" y="7281"/>
                </a:cubicBezTo>
                <a:lnTo>
                  <a:pt x="181" y="9383"/>
                </a:lnTo>
                <a:cubicBezTo>
                  <a:pt x="-60" y="9627"/>
                  <a:pt x="-60" y="10018"/>
                  <a:pt x="181" y="10262"/>
                </a:cubicBezTo>
                <a:lnTo>
                  <a:pt x="5244" y="15394"/>
                </a:lnTo>
                <a:lnTo>
                  <a:pt x="1194" y="19499"/>
                </a:lnTo>
                <a:cubicBezTo>
                  <a:pt x="952" y="19743"/>
                  <a:pt x="952" y="20134"/>
                  <a:pt x="1194" y="20378"/>
                </a:cubicBezTo>
                <a:cubicBezTo>
                  <a:pt x="1338" y="20525"/>
                  <a:pt x="1483" y="20574"/>
                  <a:pt x="1628" y="20574"/>
                </a:cubicBezTo>
                <a:cubicBezTo>
                  <a:pt x="1772" y="20574"/>
                  <a:pt x="1965" y="20525"/>
                  <a:pt x="2061" y="20378"/>
                </a:cubicBezTo>
                <a:lnTo>
                  <a:pt x="6111" y="16273"/>
                </a:lnTo>
                <a:lnTo>
                  <a:pt x="11126" y="21405"/>
                </a:lnTo>
                <a:cubicBezTo>
                  <a:pt x="11222" y="21502"/>
                  <a:pt x="11415" y="21600"/>
                  <a:pt x="11560" y="21600"/>
                </a:cubicBezTo>
                <a:cubicBezTo>
                  <a:pt x="11560" y="21600"/>
                  <a:pt x="11560" y="21600"/>
                  <a:pt x="11560" y="21600"/>
                </a:cubicBezTo>
                <a:cubicBezTo>
                  <a:pt x="11704" y="21600"/>
                  <a:pt x="11897" y="21551"/>
                  <a:pt x="11994" y="21405"/>
                </a:cubicBezTo>
                <a:lnTo>
                  <a:pt x="14067" y="19254"/>
                </a:lnTo>
                <a:cubicBezTo>
                  <a:pt x="14645" y="18619"/>
                  <a:pt x="14645" y="17642"/>
                  <a:pt x="14067" y="17055"/>
                </a:cubicBezTo>
                <a:lnTo>
                  <a:pt x="13729" y="16713"/>
                </a:lnTo>
                <a:lnTo>
                  <a:pt x="17394" y="11142"/>
                </a:lnTo>
                <a:lnTo>
                  <a:pt x="17972" y="11729"/>
                </a:lnTo>
                <a:cubicBezTo>
                  <a:pt x="18069" y="11826"/>
                  <a:pt x="18261" y="11924"/>
                  <a:pt x="18406" y="11924"/>
                </a:cubicBezTo>
                <a:cubicBezTo>
                  <a:pt x="18551" y="11924"/>
                  <a:pt x="18744" y="11875"/>
                  <a:pt x="18840" y="11729"/>
                </a:cubicBezTo>
                <a:lnTo>
                  <a:pt x="20913" y="9627"/>
                </a:lnTo>
                <a:cubicBezTo>
                  <a:pt x="21540" y="9041"/>
                  <a:pt x="21540" y="8014"/>
                  <a:pt x="20961" y="7428"/>
                </a:cubicBezTo>
                <a:close/>
                <a:moveTo>
                  <a:pt x="13199" y="18424"/>
                </a:moveTo>
                <a:lnTo>
                  <a:pt x="11560" y="20085"/>
                </a:lnTo>
                <a:lnTo>
                  <a:pt x="1483" y="9823"/>
                </a:lnTo>
                <a:lnTo>
                  <a:pt x="3122" y="8161"/>
                </a:lnTo>
                <a:cubicBezTo>
                  <a:pt x="3267" y="8014"/>
                  <a:pt x="3460" y="8014"/>
                  <a:pt x="3556" y="8161"/>
                </a:cubicBezTo>
                <a:lnTo>
                  <a:pt x="4279" y="8894"/>
                </a:lnTo>
                <a:cubicBezTo>
                  <a:pt x="4279" y="8894"/>
                  <a:pt x="4279" y="8894"/>
                  <a:pt x="4279" y="8894"/>
                </a:cubicBezTo>
                <a:lnTo>
                  <a:pt x="12476" y="17202"/>
                </a:lnTo>
                <a:lnTo>
                  <a:pt x="13199" y="17935"/>
                </a:lnTo>
                <a:cubicBezTo>
                  <a:pt x="13344" y="18130"/>
                  <a:pt x="13344" y="18326"/>
                  <a:pt x="13199" y="18424"/>
                </a:cubicBezTo>
                <a:close/>
                <a:moveTo>
                  <a:pt x="12813" y="15833"/>
                </a:moveTo>
                <a:lnTo>
                  <a:pt x="5678" y="8601"/>
                </a:lnTo>
                <a:lnTo>
                  <a:pt x="11174" y="4887"/>
                </a:lnTo>
                <a:lnTo>
                  <a:pt x="16478" y="10262"/>
                </a:lnTo>
                <a:lnTo>
                  <a:pt x="12813" y="15833"/>
                </a:lnTo>
                <a:close/>
                <a:moveTo>
                  <a:pt x="20094" y="8748"/>
                </a:moveTo>
                <a:lnTo>
                  <a:pt x="18454" y="10409"/>
                </a:lnTo>
                <a:lnTo>
                  <a:pt x="17779" y="9725"/>
                </a:lnTo>
                <a:cubicBezTo>
                  <a:pt x="17779" y="9725"/>
                  <a:pt x="17779" y="9725"/>
                  <a:pt x="17779" y="9725"/>
                </a:cubicBezTo>
                <a:lnTo>
                  <a:pt x="11752" y="3616"/>
                </a:lnTo>
                <a:cubicBezTo>
                  <a:pt x="11752" y="3616"/>
                  <a:pt x="11752" y="3616"/>
                  <a:pt x="11752" y="3616"/>
                </a:cubicBezTo>
                <a:lnTo>
                  <a:pt x="11126" y="2981"/>
                </a:lnTo>
                <a:lnTo>
                  <a:pt x="12765" y="1319"/>
                </a:lnTo>
                <a:cubicBezTo>
                  <a:pt x="12861" y="1222"/>
                  <a:pt x="12958" y="1222"/>
                  <a:pt x="13006" y="1222"/>
                </a:cubicBezTo>
                <a:cubicBezTo>
                  <a:pt x="13054" y="1222"/>
                  <a:pt x="13151" y="1222"/>
                  <a:pt x="13247" y="1319"/>
                </a:cubicBezTo>
                <a:lnTo>
                  <a:pt x="20142" y="8308"/>
                </a:lnTo>
                <a:cubicBezTo>
                  <a:pt x="20238" y="8405"/>
                  <a:pt x="20238" y="8503"/>
                  <a:pt x="20238" y="8552"/>
                </a:cubicBezTo>
                <a:cubicBezTo>
                  <a:pt x="20142" y="8601"/>
                  <a:pt x="20142" y="8699"/>
                  <a:pt x="20094" y="874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Form">
            <a:extLst>
              <a:ext uri="{FF2B5EF4-FFF2-40B4-BE49-F238E27FC236}">
                <a16:creationId xmlns:a16="http://schemas.microsoft.com/office/drawing/2014/main" id="{A009EB4D-1006-9643-8A1F-45A7995FD26B}"/>
              </a:ext>
            </a:extLst>
          </p:cNvPr>
          <p:cNvSpPr/>
          <p:nvPr/>
        </p:nvSpPr>
        <p:spPr>
          <a:xfrm>
            <a:off x="5016500" y="1130300"/>
            <a:ext cx="249239" cy="270471"/>
          </a:xfrm>
          <a:custGeom>
            <a:avLst/>
            <a:gdLst/>
            <a:ahLst/>
            <a:cxnLst>
              <a:cxn ang="0">
                <a:pos x="wd2" y="hd2"/>
              </a:cxn>
              <a:cxn ang="5400000">
                <a:pos x="wd2" y="hd2"/>
              </a:cxn>
              <a:cxn ang="10800000">
                <a:pos x="wd2" y="hd2"/>
              </a:cxn>
              <a:cxn ang="16200000">
                <a:pos x="wd2" y="hd2"/>
              </a:cxn>
            </a:cxnLst>
            <a:rect l="0" t="0" r="r" b="b"/>
            <a:pathLst>
              <a:path w="21463" h="21597" extrusionOk="0">
                <a:moveTo>
                  <a:pt x="3264" y="0"/>
                </a:moveTo>
                <a:cubicBezTo>
                  <a:pt x="3087" y="0"/>
                  <a:pt x="2905" y="63"/>
                  <a:pt x="2769" y="190"/>
                </a:cubicBezTo>
                <a:lnTo>
                  <a:pt x="205" y="2567"/>
                </a:lnTo>
                <a:cubicBezTo>
                  <a:pt x="-68" y="2820"/>
                  <a:pt x="-68" y="3232"/>
                  <a:pt x="205" y="3486"/>
                </a:cubicBezTo>
                <a:cubicBezTo>
                  <a:pt x="369" y="3638"/>
                  <a:pt x="537" y="3692"/>
                  <a:pt x="701" y="3692"/>
                </a:cubicBezTo>
                <a:cubicBezTo>
                  <a:pt x="865" y="3692"/>
                  <a:pt x="1087" y="3638"/>
                  <a:pt x="1197" y="3486"/>
                </a:cubicBezTo>
                <a:lnTo>
                  <a:pt x="3760" y="1109"/>
                </a:lnTo>
                <a:cubicBezTo>
                  <a:pt x="4033" y="906"/>
                  <a:pt x="4033" y="444"/>
                  <a:pt x="3760" y="190"/>
                </a:cubicBezTo>
                <a:cubicBezTo>
                  <a:pt x="3623" y="63"/>
                  <a:pt x="3442" y="0"/>
                  <a:pt x="3264" y="0"/>
                </a:cubicBezTo>
                <a:close/>
                <a:moveTo>
                  <a:pt x="18200" y="0"/>
                </a:moveTo>
                <a:cubicBezTo>
                  <a:pt x="18022" y="0"/>
                  <a:pt x="17841" y="63"/>
                  <a:pt x="17704" y="190"/>
                </a:cubicBezTo>
                <a:cubicBezTo>
                  <a:pt x="17431" y="444"/>
                  <a:pt x="17431" y="856"/>
                  <a:pt x="17704" y="1109"/>
                </a:cubicBezTo>
                <a:lnTo>
                  <a:pt x="20267" y="3486"/>
                </a:lnTo>
                <a:cubicBezTo>
                  <a:pt x="20431" y="3638"/>
                  <a:pt x="20599" y="3692"/>
                  <a:pt x="20763" y="3692"/>
                </a:cubicBezTo>
                <a:cubicBezTo>
                  <a:pt x="20927" y="3692"/>
                  <a:pt x="21149" y="3638"/>
                  <a:pt x="21259" y="3486"/>
                </a:cubicBezTo>
                <a:cubicBezTo>
                  <a:pt x="21532" y="3283"/>
                  <a:pt x="21532" y="2820"/>
                  <a:pt x="21259" y="2567"/>
                </a:cubicBezTo>
                <a:lnTo>
                  <a:pt x="18695" y="190"/>
                </a:lnTo>
                <a:cubicBezTo>
                  <a:pt x="18559" y="63"/>
                  <a:pt x="18377" y="0"/>
                  <a:pt x="18200" y="0"/>
                </a:cubicBezTo>
                <a:close/>
                <a:moveTo>
                  <a:pt x="10561" y="1521"/>
                </a:moveTo>
                <a:cubicBezTo>
                  <a:pt x="5311" y="1521"/>
                  <a:pt x="1094" y="5482"/>
                  <a:pt x="1094" y="10299"/>
                </a:cubicBezTo>
                <a:cubicBezTo>
                  <a:pt x="1094" y="13595"/>
                  <a:pt x="3121" y="16625"/>
                  <a:pt x="6238" y="18095"/>
                </a:cubicBezTo>
                <a:lnTo>
                  <a:pt x="5195" y="20741"/>
                </a:lnTo>
                <a:cubicBezTo>
                  <a:pt x="5086" y="21096"/>
                  <a:pt x="5257" y="21448"/>
                  <a:pt x="5640" y="21549"/>
                </a:cubicBezTo>
                <a:cubicBezTo>
                  <a:pt x="5694" y="21600"/>
                  <a:pt x="5790" y="21597"/>
                  <a:pt x="5845" y="21597"/>
                </a:cubicBezTo>
                <a:cubicBezTo>
                  <a:pt x="6118" y="21597"/>
                  <a:pt x="6402" y="21442"/>
                  <a:pt x="6511" y="21137"/>
                </a:cubicBezTo>
                <a:lnTo>
                  <a:pt x="7485" y="18555"/>
                </a:lnTo>
                <a:cubicBezTo>
                  <a:pt x="8469" y="18859"/>
                  <a:pt x="9454" y="19014"/>
                  <a:pt x="10493" y="19014"/>
                </a:cubicBezTo>
                <a:cubicBezTo>
                  <a:pt x="11532" y="19014"/>
                  <a:pt x="12571" y="18859"/>
                  <a:pt x="13500" y="18555"/>
                </a:cubicBezTo>
                <a:lnTo>
                  <a:pt x="14491" y="21137"/>
                </a:lnTo>
                <a:cubicBezTo>
                  <a:pt x="14601" y="21391"/>
                  <a:pt x="14867" y="21597"/>
                  <a:pt x="15141" y="21597"/>
                </a:cubicBezTo>
                <a:cubicBezTo>
                  <a:pt x="15195" y="21597"/>
                  <a:pt x="15308" y="21600"/>
                  <a:pt x="15363" y="21549"/>
                </a:cubicBezTo>
                <a:cubicBezTo>
                  <a:pt x="15746" y="21448"/>
                  <a:pt x="15917" y="21045"/>
                  <a:pt x="15807" y="20741"/>
                </a:cubicBezTo>
                <a:lnTo>
                  <a:pt x="14765" y="18095"/>
                </a:lnTo>
                <a:cubicBezTo>
                  <a:pt x="17936" y="16574"/>
                  <a:pt x="19908" y="13595"/>
                  <a:pt x="19909" y="10299"/>
                </a:cubicBezTo>
                <a:cubicBezTo>
                  <a:pt x="20018" y="5482"/>
                  <a:pt x="15811" y="1521"/>
                  <a:pt x="10561" y="1521"/>
                </a:cubicBezTo>
                <a:close/>
                <a:moveTo>
                  <a:pt x="10561" y="2789"/>
                </a:moveTo>
                <a:cubicBezTo>
                  <a:pt x="15045" y="2789"/>
                  <a:pt x="18644" y="6142"/>
                  <a:pt x="18644" y="10299"/>
                </a:cubicBezTo>
                <a:cubicBezTo>
                  <a:pt x="18644" y="13342"/>
                  <a:pt x="16730" y="16026"/>
                  <a:pt x="13722" y="17192"/>
                </a:cubicBezTo>
                <a:cubicBezTo>
                  <a:pt x="12738" y="17598"/>
                  <a:pt x="11655" y="17794"/>
                  <a:pt x="10561" y="17794"/>
                </a:cubicBezTo>
                <a:cubicBezTo>
                  <a:pt x="9467" y="17794"/>
                  <a:pt x="8367" y="17598"/>
                  <a:pt x="7383" y="17192"/>
                </a:cubicBezTo>
                <a:cubicBezTo>
                  <a:pt x="4430" y="16026"/>
                  <a:pt x="2461" y="13291"/>
                  <a:pt x="2461" y="10299"/>
                </a:cubicBezTo>
                <a:cubicBezTo>
                  <a:pt x="2461" y="6192"/>
                  <a:pt x="6077" y="2789"/>
                  <a:pt x="10561" y="2789"/>
                </a:cubicBezTo>
                <a:close/>
                <a:moveTo>
                  <a:pt x="10561" y="5577"/>
                </a:moveTo>
                <a:cubicBezTo>
                  <a:pt x="10178" y="5577"/>
                  <a:pt x="9843" y="5888"/>
                  <a:pt x="9843" y="6243"/>
                </a:cubicBezTo>
                <a:lnTo>
                  <a:pt x="9843" y="10299"/>
                </a:lnTo>
                <a:cubicBezTo>
                  <a:pt x="9843" y="10654"/>
                  <a:pt x="10178" y="10949"/>
                  <a:pt x="10561" y="10949"/>
                </a:cubicBezTo>
                <a:lnTo>
                  <a:pt x="14936" y="10949"/>
                </a:lnTo>
                <a:cubicBezTo>
                  <a:pt x="15319" y="10949"/>
                  <a:pt x="15636" y="10654"/>
                  <a:pt x="15636" y="10299"/>
                </a:cubicBezTo>
                <a:cubicBezTo>
                  <a:pt x="15636" y="9944"/>
                  <a:pt x="15370" y="9634"/>
                  <a:pt x="14987" y="9634"/>
                </a:cubicBezTo>
                <a:lnTo>
                  <a:pt x="11262" y="9634"/>
                </a:lnTo>
                <a:lnTo>
                  <a:pt x="11262" y="6243"/>
                </a:lnTo>
                <a:cubicBezTo>
                  <a:pt x="11262" y="5888"/>
                  <a:pt x="10944" y="5577"/>
                  <a:pt x="10561" y="557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Form">
            <a:extLst>
              <a:ext uri="{FF2B5EF4-FFF2-40B4-BE49-F238E27FC236}">
                <a16:creationId xmlns:a16="http://schemas.microsoft.com/office/drawing/2014/main" id="{76BDFB6F-410A-9C4C-A47D-59A2E94097D9}"/>
              </a:ext>
            </a:extLst>
          </p:cNvPr>
          <p:cNvSpPr/>
          <p:nvPr/>
        </p:nvSpPr>
        <p:spPr>
          <a:xfrm>
            <a:off x="5683250" y="1136650"/>
            <a:ext cx="219677" cy="262930"/>
          </a:xfrm>
          <a:custGeom>
            <a:avLst/>
            <a:gdLst/>
            <a:ahLst/>
            <a:cxnLst>
              <a:cxn ang="0">
                <a:pos x="wd2" y="hd2"/>
              </a:cxn>
              <a:cxn ang="5400000">
                <a:pos x="wd2" y="hd2"/>
              </a:cxn>
              <a:cxn ang="10800000">
                <a:pos x="wd2" y="hd2"/>
              </a:cxn>
              <a:cxn ang="16200000">
                <a:pos x="wd2" y="hd2"/>
              </a:cxn>
            </a:cxnLst>
            <a:rect l="0" t="0" r="r" b="b"/>
            <a:pathLst>
              <a:path w="21538" h="21600" extrusionOk="0">
                <a:moveTo>
                  <a:pt x="8716" y="0"/>
                </a:moveTo>
                <a:cubicBezTo>
                  <a:pt x="8280" y="0"/>
                  <a:pt x="7899" y="320"/>
                  <a:pt x="7899" y="685"/>
                </a:cubicBezTo>
                <a:cubicBezTo>
                  <a:pt x="7899" y="1050"/>
                  <a:pt x="8280" y="1353"/>
                  <a:pt x="8716" y="1353"/>
                </a:cubicBezTo>
                <a:lnTo>
                  <a:pt x="9961" y="1353"/>
                </a:lnTo>
                <a:lnTo>
                  <a:pt x="9961" y="3554"/>
                </a:lnTo>
                <a:cubicBezTo>
                  <a:pt x="4358" y="3919"/>
                  <a:pt x="0" y="7769"/>
                  <a:pt x="0" y="12569"/>
                </a:cubicBezTo>
                <a:cubicBezTo>
                  <a:pt x="0" y="16168"/>
                  <a:pt x="2553" y="19458"/>
                  <a:pt x="6537" y="20866"/>
                </a:cubicBezTo>
                <a:cubicBezTo>
                  <a:pt x="7907" y="21336"/>
                  <a:pt x="9284" y="21600"/>
                  <a:pt x="10779" y="21600"/>
                </a:cubicBezTo>
                <a:cubicBezTo>
                  <a:pt x="12273" y="21600"/>
                  <a:pt x="13631" y="21336"/>
                  <a:pt x="15001" y="20866"/>
                </a:cubicBezTo>
                <a:cubicBezTo>
                  <a:pt x="18985" y="19458"/>
                  <a:pt x="21538" y="16168"/>
                  <a:pt x="21538" y="12569"/>
                </a:cubicBezTo>
                <a:cubicBezTo>
                  <a:pt x="21600" y="7769"/>
                  <a:pt x="17180" y="3867"/>
                  <a:pt x="11576" y="3554"/>
                </a:cubicBezTo>
                <a:lnTo>
                  <a:pt x="11576" y="1353"/>
                </a:lnTo>
                <a:lnTo>
                  <a:pt x="12821" y="1353"/>
                </a:lnTo>
                <a:cubicBezTo>
                  <a:pt x="13257" y="1353"/>
                  <a:pt x="13639" y="1050"/>
                  <a:pt x="13639" y="685"/>
                </a:cubicBezTo>
                <a:cubicBezTo>
                  <a:pt x="13639" y="320"/>
                  <a:pt x="13257" y="0"/>
                  <a:pt x="12821" y="0"/>
                </a:cubicBezTo>
                <a:lnTo>
                  <a:pt x="10779" y="0"/>
                </a:lnTo>
                <a:lnTo>
                  <a:pt x="8716" y="0"/>
                </a:lnTo>
                <a:close/>
                <a:moveTo>
                  <a:pt x="10837" y="4793"/>
                </a:moveTo>
                <a:cubicBezTo>
                  <a:pt x="15942" y="4793"/>
                  <a:pt x="20040" y="8242"/>
                  <a:pt x="20040" y="12520"/>
                </a:cubicBezTo>
                <a:cubicBezTo>
                  <a:pt x="19977" y="15598"/>
                  <a:pt x="17798" y="18411"/>
                  <a:pt x="14436" y="19611"/>
                </a:cubicBezTo>
                <a:cubicBezTo>
                  <a:pt x="13316" y="20028"/>
                  <a:pt x="12082" y="20247"/>
                  <a:pt x="10837" y="20247"/>
                </a:cubicBezTo>
                <a:cubicBezTo>
                  <a:pt x="9592" y="20247"/>
                  <a:pt x="8339" y="20028"/>
                  <a:pt x="7218" y="19611"/>
                </a:cubicBezTo>
                <a:cubicBezTo>
                  <a:pt x="3856" y="18411"/>
                  <a:pt x="1615" y="15598"/>
                  <a:pt x="1615" y="12520"/>
                </a:cubicBezTo>
                <a:cubicBezTo>
                  <a:pt x="1615" y="8294"/>
                  <a:pt x="5732" y="4793"/>
                  <a:pt x="10837" y="4793"/>
                </a:cubicBezTo>
                <a:close/>
                <a:moveTo>
                  <a:pt x="10779" y="7303"/>
                </a:moveTo>
                <a:cubicBezTo>
                  <a:pt x="10343" y="7303"/>
                  <a:pt x="9961" y="7623"/>
                  <a:pt x="9961" y="7988"/>
                </a:cubicBezTo>
                <a:lnTo>
                  <a:pt x="9961" y="12161"/>
                </a:lnTo>
                <a:cubicBezTo>
                  <a:pt x="9961" y="12526"/>
                  <a:pt x="10343" y="12830"/>
                  <a:pt x="10779" y="12830"/>
                </a:cubicBezTo>
                <a:cubicBezTo>
                  <a:pt x="11214" y="12830"/>
                  <a:pt x="11576" y="12526"/>
                  <a:pt x="11576" y="12161"/>
                </a:cubicBezTo>
                <a:lnTo>
                  <a:pt x="11576" y="7988"/>
                </a:lnTo>
                <a:cubicBezTo>
                  <a:pt x="11576" y="7623"/>
                  <a:pt x="11214" y="7303"/>
                  <a:pt x="10779" y="730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7" name="Form">
            <a:extLst>
              <a:ext uri="{FF2B5EF4-FFF2-40B4-BE49-F238E27FC236}">
                <a16:creationId xmlns:a16="http://schemas.microsoft.com/office/drawing/2014/main" id="{C07ED7AF-9848-9A4C-B676-A0D3AC4AA685}"/>
              </a:ext>
            </a:extLst>
          </p:cNvPr>
          <p:cNvSpPr/>
          <p:nvPr/>
        </p:nvSpPr>
        <p:spPr>
          <a:xfrm>
            <a:off x="7639050" y="1111250"/>
            <a:ext cx="224791" cy="304800"/>
          </a:xfrm>
          <a:custGeom>
            <a:avLst/>
            <a:gdLst/>
            <a:ahLst/>
            <a:cxnLst>
              <a:cxn ang="0">
                <a:pos x="wd2" y="hd2"/>
              </a:cxn>
              <a:cxn ang="5400000">
                <a:pos x="wd2" y="hd2"/>
              </a:cxn>
              <a:cxn ang="10800000">
                <a:pos x="wd2" y="hd2"/>
              </a:cxn>
              <a:cxn ang="16200000">
                <a:pos x="wd2" y="hd2"/>
              </a:cxn>
            </a:cxnLst>
            <a:rect l="0" t="0" r="r" b="b"/>
            <a:pathLst>
              <a:path w="21600" h="21600" extrusionOk="0">
                <a:moveTo>
                  <a:pt x="16414" y="6615"/>
                </a:moveTo>
                <a:lnTo>
                  <a:pt x="16414" y="4185"/>
                </a:lnTo>
                <a:cubicBezTo>
                  <a:pt x="16414" y="1890"/>
                  <a:pt x="13851" y="0"/>
                  <a:pt x="10739" y="0"/>
                </a:cubicBezTo>
                <a:cubicBezTo>
                  <a:pt x="7627" y="0"/>
                  <a:pt x="5064" y="1890"/>
                  <a:pt x="5064" y="4185"/>
                </a:cubicBezTo>
                <a:lnTo>
                  <a:pt x="5064" y="6615"/>
                </a:lnTo>
                <a:cubicBezTo>
                  <a:pt x="1892" y="8055"/>
                  <a:pt x="0" y="10620"/>
                  <a:pt x="0" y="13365"/>
                </a:cubicBezTo>
                <a:lnTo>
                  <a:pt x="0" y="18045"/>
                </a:lnTo>
                <a:cubicBezTo>
                  <a:pt x="0" y="18180"/>
                  <a:pt x="61" y="18360"/>
                  <a:pt x="244" y="18450"/>
                </a:cubicBezTo>
                <a:cubicBezTo>
                  <a:pt x="366" y="18540"/>
                  <a:pt x="610" y="18630"/>
                  <a:pt x="793" y="18630"/>
                </a:cubicBezTo>
                <a:lnTo>
                  <a:pt x="7566" y="18630"/>
                </a:lnTo>
                <a:lnTo>
                  <a:pt x="7566" y="19215"/>
                </a:lnTo>
                <a:cubicBezTo>
                  <a:pt x="7566" y="20520"/>
                  <a:pt x="9031" y="21600"/>
                  <a:pt x="10800" y="21600"/>
                </a:cubicBezTo>
                <a:cubicBezTo>
                  <a:pt x="12569" y="21600"/>
                  <a:pt x="14034" y="20520"/>
                  <a:pt x="14034" y="19215"/>
                </a:cubicBezTo>
                <a:lnTo>
                  <a:pt x="14034" y="18585"/>
                </a:lnTo>
                <a:lnTo>
                  <a:pt x="20807" y="18585"/>
                </a:lnTo>
                <a:cubicBezTo>
                  <a:pt x="21234" y="18585"/>
                  <a:pt x="21600" y="18315"/>
                  <a:pt x="21600" y="18000"/>
                </a:cubicBezTo>
                <a:lnTo>
                  <a:pt x="21600" y="13320"/>
                </a:lnTo>
                <a:cubicBezTo>
                  <a:pt x="21539" y="10620"/>
                  <a:pt x="19586" y="8055"/>
                  <a:pt x="16414" y="6615"/>
                </a:cubicBezTo>
                <a:close/>
                <a:moveTo>
                  <a:pt x="12386" y="19215"/>
                </a:moveTo>
                <a:cubicBezTo>
                  <a:pt x="12386" y="19890"/>
                  <a:pt x="11654" y="20430"/>
                  <a:pt x="10739" y="20430"/>
                </a:cubicBezTo>
                <a:cubicBezTo>
                  <a:pt x="9824" y="20430"/>
                  <a:pt x="9092" y="19890"/>
                  <a:pt x="9092" y="19215"/>
                </a:cubicBezTo>
                <a:lnTo>
                  <a:pt x="9092" y="18585"/>
                </a:lnTo>
                <a:lnTo>
                  <a:pt x="12387" y="18585"/>
                </a:lnTo>
                <a:lnTo>
                  <a:pt x="12386" y="19215"/>
                </a:lnTo>
                <a:close/>
                <a:moveTo>
                  <a:pt x="19953" y="17460"/>
                </a:moveTo>
                <a:lnTo>
                  <a:pt x="13180" y="17460"/>
                </a:lnTo>
                <a:lnTo>
                  <a:pt x="8298" y="17460"/>
                </a:lnTo>
                <a:lnTo>
                  <a:pt x="1525" y="17460"/>
                </a:lnTo>
                <a:lnTo>
                  <a:pt x="1525" y="13365"/>
                </a:lnTo>
                <a:cubicBezTo>
                  <a:pt x="1525" y="10935"/>
                  <a:pt x="3295" y="8640"/>
                  <a:pt x="6224" y="7425"/>
                </a:cubicBezTo>
                <a:cubicBezTo>
                  <a:pt x="6468" y="7335"/>
                  <a:pt x="6651" y="7110"/>
                  <a:pt x="6651" y="6930"/>
                </a:cubicBezTo>
                <a:lnTo>
                  <a:pt x="6651" y="4185"/>
                </a:lnTo>
                <a:cubicBezTo>
                  <a:pt x="6651" y="2520"/>
                  <a:pt x="8481" y="1170"/>
                  <a:pt x="10739" y="1170"/>
                </a:cubicBezTo>
                <a:cubicBezTo>
                  <a:pt x="12997" y="1170"/>
                  <a:pt x="14827" y="2520"/>
                  <a:pt x="14827" y="4185"/>
                </a:cubicBezTo>
                <a:lnTo>
                  <a:pt x="14827" y="6930"/>
                </a:lnTo>
                <a:cubicBezTo>
                  <a:pt x="14827" y="7155"/>
                  <a:pt x="15010" y="7335"/>
                  <a:pt x="15254" y="7425"/>
                </a:cubicBezTo>
                <a:cubicBezTo>
                  <a:pt x="18183" y="8640"/>
                  <a:pt x="19952" y="10890"/>
                  <a:pt x="19952" y="13365"/>
                </a:cubicBezTo>
                <a:lnTo>
                  <a:pt x="19952" y="1746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Form">
            <a:extLst>
              <a:ext uri="{FF2B5EF4-FFF2-40B4-BE49-F238E27FC236}">
                <a16:creationId xmlns:a16="http://schemas.microsoft.com/office/drawing/2014/main" id="{CB3D0432-45B9-2445-853D-2634B32EDC32}"/>
              </a:ext>
            </a:extLst>
          </p:cNvPr>
          <p:cNvSpPr/>
          <p:nvPr/>
        </p:nvSpPr>
        <p:spPr>
          <a:xfrm>
            <a:off x="4349750" y="1689100"/>
            <a:ext cx="279245" cy="278766"/>
          </a:xfrm>
          <a:custGeom>
            <a:avLst/>
            <a:gdLst/>
            <a:ahLst/>
            <a:cxnLst>
              <a:cxn ang="0">
                <a:pos x="wd2" y="hd2"/>
              </a:cxn>
              <a:cxn ang="5400000">
                <a:pos x="wd2" y="hd2"/>
              </a:cxn>
              <a:cxn ang="10800000">
                <a:pos x="wd2" y="hd2"/>
              </a:cxn>
              <a:cxn ang="16200000">
                <a:pos x="wd2" y="hd2"/>
              </a:cxn>
            </a:cxnLst>
            <a:rect l="0" t="0" r="r" b="b"/>
            <a:pathLst>
              <a:path w="21155" h="21166" extrusionOk="0">
                <a:moveTo>
                  <a:pt x="19868" y="1302"/>
                </a:moveTo>
                <a:cubicBezTo>
                  <a:pt x="18136" y="-434"/>
                  <a:pt x="15298" y="-434"/>
                  <a:pt x="13518" y="1302"/>
                </a:cubicBezTo>
                <a:lnTo>
                  <a:pt x="12748" y="2025"/>
                </a:lnTo>
                <a:cubicBezTo>
                  <a:pt x="9910" y="1350"/>
                  <a:pt x="6879" y="2218"/>
                  <a:pt x="4811" y="4291"/>
                </a:cubicBezTo>
                <a:lnTo>
                  <a:pt x="192" y="8920"/>
                </a:lnTo>
                <a:cubicBezTo>
                  <a:pt x="96" y="9016"/>
                  <a:pt x="0" y="9209"/>
                  <a:pt x="0" y="9354"/>
                </a:cubicBezTo>
                <a:cubicBezTo>
                  <a:pt x="0" y="9498"/>
                  <a:pt x="48" y="9691"/>
                  <a:pt x="192" y="9787"/>
                </a:cubicBezTo>
                <a:lnTo>
                  <a:pt x="3945" y="13548"/>
                </a:lnTo>
                <a:lnTo>
                  <a:pt x="3464" y="14030"/>
                </a:lnTo>
                <a:cubicBezTo>
                  <a:pt x="2453" y="15043"/>
                  <a:pt x="2453" y="16634"/>
                  <a:pt x="3464" y="17646"/>
                </a:cubicBezTo>
                <a:cubicBezTo>
                  <a:pt x="3945" y="18129"/>
                  <a:pt x="4618" y="18370"/>
                  <a:pt x="5244" y="18370"/>
                </a:cubicBezTo>
                <a:cubicBezTo>
                  <a:pt x="5917" y="18370"/>
                  <a:pt x="6543" y="18129"/>
                  <a:pt x="7024" y="17646"/>
                </a:cubicBezTo>
                <a:lnTo>
                  <a:pt x="7505" y="17164"/>
                </a:lnTo>
                <a:lnTo>
                  <a:pt x="11305" y="20973"/>
                </a:lnTo>
                <a:cubicBezTo>
                  <a:pt x="11449" y="21118"/>
                  <a:pt x="11594" y="21166"/>
                  <a:pt x="11738" y="21166"/>
                </a:cubicBezTo>
                <a:cubicBezTo>
                  <a:pt x="11882" y="21166"/>
                  <a:pt x="12075" y="21118"/>
                  <a:pt x="12171" y="20973"/>
                </a:cubicBezTo>
                <a:lnTo>
                  <a:pt x="16789" y="16345"/>
                </a:lnTo>
                <a:cubicBezTo>
                  <a:pt x="18858" y="14271"/>
                  <a:pt x="19724" y="11234"/>
                  <a:pt x="19050" y="8389"/>
                </a:cubicBezTo>
                <a:lnTo>
                  <a:pt x="19772" y="7666"/>
                </a:lnTo>
                <a:cubicBezTo>
                  <a:pt x="21600" y="5882"/>
                  <a:pt x="21600" y="3037"/>
                  <a:pt x="19868" y="1302"/>
                </a:cubicBezTo>
                <a:close/>
                <a:moveTo>
                  <a:pt x="6735" y="16296"/>
                </a:moveTo>
                <a:lnTo>
                  <a:pt x="6254" y="16778"/>
                </a:lnTo>
                <a:cubicBezTo>
                  <a:pt x="5725" y="17309"/>
                  <a:pt x="4907" y="17309"/>
                  <a:pt x="4378" y="16778"/>
                </a:cubicBezTo>
                <a:cubicBezTo>
                  <a:pt x="3849" y="16248"/>
                  <a:pt x="3849" y="15429"/>
                  <a:pt x="4378" y="14898"/>
                </a:cubicBezTo>
                <a:lnTo>
                  <a:pt x="4859" y="14416"/>
                </a:lnTo>
                <a:lnTo>
                  <a:pt x="6735" y="16296"/>
                </a:lnTo>
                <a:close/>
                <a:moveTo>
                  <a:pt x="19002" y="6750"/>
                </a:moveTo>
                <a:lnTo>
                  <a:pt x="17992" y="7714"/>
                </a:lnTo>
                <a:cubicBezTo>
                  <a:pt x="17848" y="7859"/>
                  <a:pt x="17751" y="8100"/>
                  <a:pt x="17848" y="8341"/>
                </a:cubicBezTo>
                <a:cubicBezTo>
                  <a:pt x="18569" y="10896"/>
                  <a:pt x="17848" y="13596"/>
                  <a:pt x="15971" y="15477"/>
                </a:cubicBezTo>
                <a:lnTo>
                  <a:pt x="11786" y="19671"/>
                </a:lnTo>
                <a:lnTo>
                  <a:pt x="1491" y="9353"/>
                </a:lnTo>
                <a:lnTo>
                  <a:pt x="5677" y="5159"/>
                </a:lnTo>
                <a:cubicBezTo>
                  <a:pt x="7505" y="3327"/>
                  <a:pt x="10247" y="2603"/>
                  <a:pt x="12748" y="3278"/>
                </a:cubicBezTo>
                <a:cubicBezTo>
                  <a:pt x="12941" y="3327"/>
                  <a:pt x="13181" y="3278"/>
                  <a:pt x="13326" y="3134"/>
                </a:cubicBezTo>
                <a:lnTo>
                  <a:pt x="14336" y="2121"/>
                </a:lnTo>
                <a:cubicBezTo>
                  <a:pt x="15587" y="868"/>
                  <a:pt x="17655" y="868"/>
                  <a:pt x="18906" y="2121"/>
                </a:cubicBezTo>
                <a:cubicBezTo>
                  <a:pt x="20253" y="3423"/>
                  <a:pt x="20253" y="5496"/>
                  <a:pt x="19002" y="67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Form">
            <a:extLst>
              <a:ext uri="{FF2B5EF4-FFF2-40B4-BE49-F238E27FC236}">
                <a16:creationId xmlns:a16="http://schemas.microsoft.com/office/drawing/2014/main" id="{C65B70FD-2115-7F4B-B30C-071E29E844B3}"/>
              </a:ext>
            </a:extLst>
          </p:cNvPr>
          <p:cNvSpPr/>
          <p:nvPr/>
        </p:nvSpPr>
        <p:spPr>
          <a:xfrm>
            <a:off x="6318250" y="1111250"/>
            <a:ext cx="261012" cy="304166"/>
          </a:xfrm>
          <a:custGeom>
            <a:avLst/>
            <a:gdLst/>
            <a:ahLst/>
            <a:cxnLst>
              <a:cxn ang="0">
                <a:pos x="wd2" y="hd2"/>
              </a:cxn>
              <a:cxn ang="5400000">
                <a:pos x="wd2" y="hd2"/>
              </a:cxn>
              <a:cxn ang="10800000">
                <a:pos x="wd2" y="hd2"/>
              </a:cxn>
              <a:cxn ang="16200000">
                <a:pos x="wd2" y="hd2"/>
              </a:cxn>
            </a:cxnLst>
            <a:rect l="0" t="0" r="r" b="b"/>
            <a:pathLst>
              <a:path w="21550" h="21600" extrusionOk="0">
                <a:moveTo>
                  <a:pt x="21393" y="17722"/>
                </a:moveTo>
                <a:cubicBezTo>
                  <a:pt x="20868" y="17136"/>
                  <a:pt x="20397" y="16504"/>
                  <a:pt x="20030" y="15873"/>
                </a:cubicBezTo>
                <a:cubicBezTo>
                  <a:pt x="19033" y="14295"/>
                  <a:pt x="18404" y="12536"/>
                  <a:pt x="18142" y="10687"/>
                </a:cubicBezTo>
                <a:cubicBezTo>
                  <a:pt x="18142" y="6133"/>
                  <a:pt x="15573" y="3202"/>
                  <a:pt x="11432" y="2931"/>
                </a:cubicBezTo>
                <a:lnTo>
                  <a:pt x="11432" y="586"/>
                </a:lnTo>
                <a:cubicBezTo>
                  <a:pt x="11432" y="271"/>
                  <a:pt x="11117" y="0"/>
                  <a:pt x="10750" y="0"/>
                </a:cubicBezTo>
                <a:cubicBezTo>
                  <a:pt x="10383" y="0"/>
                  <a:pt x="10068" y="271"/>
                  <a:pt x="10068" y="586"/>
                </a:cubicBezTo>
                <a:lnTo>
                  <a:pt x="10068" y="2931"/>
                </a:lnTo>
                <a:cubicBezTo>
                  <a:pt x="5927" y="3202"/>
                  <a:pt x="3358" y="6133"/>
                  <a:pt x="3358" y="10687"/>
                </a:cubicBezTo>
                <a:cubicBezTo>
                  <a:pt x="3253" y="12446"/>
                  <a:pt x="2729" y="14114"/>
                  <a:pt x="1785" y="15603"/>
                </a:cubicBezTo>
                <a:cubicBezTo>
                  <a:pt x="1313" y="16324"/>
                  <a:pt x="789" y="17046"/>
                  <a:pt x="160" y="17677"/>
                </a:cubicBezTo>
                <a:cubicBezTo>
                  <a:pt x="2" y="17857"/>
                  <a:pt x="-50" y="18083"/>
                  <a:pt x="55" y="18308"/>
                </a:cubicBezTo>
                <a:cubicBezTo>
                  <a:pt x="160" y="18534"/>
                  <a:pt x="422" y="18624"/>
                  <a:pt x="684" y="18624"/>
                </a:cubicBezTo>
                <a:lnTo>
                  <a:pt x="8024" y="18624"/>
                </a:lnTo>
                <a:lnTo>
                  <a:pt x="8024" y="19210"/>
                </a:lnTo>
                <a:cubicBezTo>
                  <a:pt x="8024" y="20518"/>
                  <a:pt x="9282" y="21600"/>
                  <a:pt x="10802" y="21600"/>
                </a:cubicBezTo>
                <a:cubicBezTo>
                  <a:pt x="12323" y="21600"/>
                  <a:pt x="13581" y="20518"/>
                  <a:pt x="13581" y="19210"/>
                </a:cubicBezTo>
                <a:lnTo>
                  <a:pt x="13581" y="18624"/>
                </a:lnTo>
                <a:lnTo>
                  <a:pt x="20921" y="18624"/>
                </a:lnTo>
                <a:cubicBezTo>
                  <a:pt x="21183" y="18624"/>
                  <a:pt x="21393" y="18489"/>
                  <a:pt x="21550" y="18308"/>
                </a:cubicBezTo>
                <a:cubicBezTo>
                  <a:pt x="21550" y="18128"/>
                  <a:pt x="21550" y="17902"/>
                  <a:pt x="21393" y="17722"/>
                </a:cubicBezTo>
                <a:close/>
                <a:moveTo>
                  <a:pt x="12165" y="19255"/>
                </a:moveTo>
                <a:cubicBezTo>
                  <a:pt x="12165" y="19932"/>
                  <a:pt x="11536" y="20473"/>
                  <a:pt x="10750" y="20473"/>
                </a:cubicBezTo>
                <a:cubicBezTo>
                  <a:pt x="9964" y="20473"/>
                  <a:pt x="9334" y="19932"/>
                  <a:pt x="9334" y="19255"/>
                </a:cubicBezTo>
                <a:lnTo>
                  <a:pt x="9334" y="18669"/>
                </a:lnTo>
                <a:lnTo>
                  <a:pt x="12165" y="18669"/>
                </a:lnTo>
                <a:lnTo>
                  <a:pt x="12165" y="19255"/>
                </a:lnTo>
                <a:close/>
                <a:moveTo>
                  <a:pt x="1995" y="17496"/>
                </a:moveTo>
                <a:cubicBezTo>
                  <a:pt x="2362" y="17091"/>
                  <a:pt x="2676" y="16640"/>
                  <a:pt x="2938" y="16189"/>
                </a:cubicBezTo>
                <a:cubicBezTo>
                  <a:pt x="3987" y="14520"/>
                  <a:pt x="4564" y="12716"/>
                  <a:pt x="4668" y="10777"/>
                </a:cubicBezTo>
                <a:cubicBezTo>
                  <a:pt x="4668" y="10777"/>
                  <a:pt x="4668" y="10777"/>
                  <a:pt x="4668" y="10732"/>
                </a:cubicBezTo>
                <a:cubicBezTo>
                  <a:pt x="4668" y="8748"/>
                  <a:pt x="5193" y="7125"/>
                  <a:pt x="6136" y="5952"/>
                </a:cubicBezTo>
                <a:cubicBezTo>
                  <a:pt x="7185" y="4690"/>
                  <a:pt x="8705" y="4058"/>
                  <a:pt x="10698" y="4058"/>
                </a:cubicBezTo>
                <a:cubicBezTo>
                  <a:pt x="12690" y="4058"/>
                  <a:pt x="14210" y="4690"/>
                  <a:pt x="15259" y="5952"/>
                </a:cubicBezTo>
                <a:cubicBezTo>
                  <a:pt x="16255" y="7125"/>
                  <a:pt x="16727" y="8748"/>
                  <a:pt x="16727" y="10732"/>
                </a:cubicBezTo>
                <a:cubicBezTo>
                  <a:pt x="16727" y="10732"/>
                  <a:pt x="16727" y="10777"/>
                  <a:pt x="16727" y="10777"/>
                </a:cubicBezTo>
                <a:cubicBezTo>
                  <a:pt x="16989" y="12807"/>
                  <a:pt x="17670" y="14701"/>
                  <a:pt x="18771" y="16414"/>
                </a:cubicBezTo>
                <a:cubicBezTo>
                  <a:pt x="18981" y="16775"/>
                  <a:pt x="19243" y="17136"/>
                  <a:pt x="19505" y="17496"/>
                </a:cubicBezTo>
                <a:lnTo>
                  <a:pt x="1995" y="1749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0" name="Form">
            <a:extLst>
              <a:ext uri="{FF2B5EF4-FFF2-40B4-BE49-F238E27FC236}">
                <a16:creationId xmlns:a16="http://schemas.microsoft.com/office/drawing/2014/main" id="{1DB3F190-D0A8-1245-A129-735D837312DF}"/>
              </a:ext>
            </a:extLst>
          </p:cNvPr>
          <p:cNvSpPr/>
          <p:nvPr/>
        </p:nvSpPr>
        <p:spPr>
          <a:xfrm>
            <a:off x="3683000" y="1098550"/>
            <a:ext cx="307380" cy="343297"/>
          </a:xfrm>
          <a:custGeom>
            <a:avLst/>
            <a:gdLst/>
            <a:ahLst/>
            <a:cxnLst>
              <a:cxn ang="0">
                <a:pos x="wd2" y="hd2"/>
              </a:cxn>
              <a:cxn ang="5400000">
                <a:pos x="wd2" y="hd2"/>
              </a:cxn>
              <a:cxn ang="10800000">
                <a:pos x="wd2" y="hd2"/>
              </a:cxn>
              <a:cxn ang="16200000">
                <a:pos x="wd2" y="hd2"/>
              </a:cxn>
            </a:cxnLst>
            <a:rect l="0" t="0" r="r" b="b"/>
            <a:pathLst>
              <a:path w="21600" h="21600" extrusionOk="0">
                <a:moveTo>
                  <a:pt x="8213" y="0"/>
                </a:moveTo>
                <a:cubicBezTo>
                  <a:pt x="8068" y="0"/>
                  <a:pt x="7920" y="50"/>
                  <a:pt x="7809" y="150"/>
                </a:cubicBezTo>
                <a:cubicBezTo>
                  <a:pt x="7586" y="350"/>
                  <a:pt x="7586" y="674"/>
                  <a:pt x="7809" y="874"/>
                </a:cubicBezTo>
                <a:lnTo>
                  <a:pt x="9454" y="2347"/>
                </a:lnTo>
                <a:cubicBezTo>
                  <a:pt x="7089" y="2587"/>
                  <a:pt x="4861" y="3548"/>
                  <a:pt x="3165" y="5107"/>
                </a:cubicBezTo>
                <a:cubicBezTo>
                  <a:pt x="1113" y="6944"/>
                  <a:pt x="0" y="9339"/>
                  <a:pt x="0" y="11936"/>
                </a:cubicBezTo>
                <a:cubicBezTo>
                  <a:pt x="0" y="14493"/>
                  <a:pt x="1113" y="16928"/>
                  <a:pt x="3165" y="18766"/>
                </a:cubicBezTo>
                <a:cubicBezTo>
                  <a:pt x="5218" y="20604"/>
                  <a:pt x="7893" y="21600"/>
                  <a:pt x="10793" y="21600"/>
                </a:cubicBezTo>
                <a:cubicBezTo>
                  <a:pt x="13649" y="21600"/>
                  <a:pt x="16382" y="20604"/>
                  <a:pt x="18435" y="18766"/>
                </a:cubicBezTo>
                <a:cubicBezTo>
                  <a:pt x="20487" y="16928"/>
                  <a:pt x="21600" y="14533"/>
                  <a:pt x="21600" y="11936"/>
                </a:cubicBezTo>
                <a:cubicBezTo>
                  <a:pt x="21555" y="9339"/>
                  <a:pt x="20387" y="6905"/>
                  <a:pt x="18379" y="5107"/>
                </a:cubicBezTo>
                <a:cubicBezTo>
                  <a:pt x="18156" y="4907"/>
                  <a:pt x="17807" y="4907"/>
                  <a:pt x="17584" y="5107"/>
                </a:cubicBezTo>
                <a:cubicBezTo>
                  <a:pt x="17361" y="5306"/>
                  <a:pt x="17361" y="5619"/>
                  <a:pt x="17584" y="5818"/>
                </a:cubicBezTo>
                <a:cubicBezTo>
                  <a:pt x="19413" y="7456"/>
                  <a:pt x="20387" y="9621"/>
                  <a:pt x="20387" y="11899"/>
                </a:cubicBezTo>
                <a:cubicBezTo>
                  <a:pt x="20387" y="14216"/>
                  <a:pt x="19413" y="16369"/>
                  <a:pt x="17584" y="17967"/>
                </a:cubicBezTo>
                <a:cubicBezTo>
                  <a:pt x="13836" y="21323"/>
                  <a:pt x="7722" y="21323"/>
                  <a:pt x="3974" y="17967"/>
                </a:cubicBezTo>
                <a:cubicBezTo>
                  <a:pt x="2145" y="16329"/>
                  <a:pt x="1157" y="14176"/>
                  <a:pt x="1157" y="11899"/>
                </a:cubicBezTo>
                <a:cubicBezTo>
                  <a:pt x="1157" y="9581"/>
                  <a:pt x="2145" y="7416"/>
                  <a:pt x="3974" y="5818"/>
                </a:cubicBezTo>
                <a:cubicBezTo>
                  <a:pt x="5447" y="4500"/>
                  <a:pt x="7279" y="3701"/>
                  <a:pt x="9287" y="3421"/>
                </a:cubicBezTo>
                <a:lnTo>
                  <a:pt x="7851" y="4707"/>
                </a:lnTo>
                <a:cubicBezTo>
                  <a:pt x="7628" y="4907"/>
                  <a:pt x="7628" y="5219"/>
                  <a:pt x="7851" y="5419"/>
                </a:cubicBezTo>
                <a:cubicBezTo>
                  <a:pt x="7985" y="5539"/>
                  <a:pt x="8121" y="5581"/>
                  <a:pt x="8255" y="5581"/>
                </a:cubicBezTo>
                <a:cubicBezTo>
                  <a:pt x="8389" y="5581"/>
                  <a:pt x="8570" y="5539"/>
                  <a:pt x="8660" y="5419"/>
                </a:cubicBezTo>
                <a:lnTo>
                  <a:pt x="11197" y="3146"/>
                </a:lnTo>
                <a:cubicBezTo>
                  <a:pt x="11197" y="3106"/>
                  <a:pt x="11239" y="3111"/>
                  <a:pt x="11239" y="3071"/>
                </a:cubicBezTo>
                <a:cubicBezTo>
                  <a:pt x="11239" y="3071"/>
                  <a:pt x="11250" y="3022"/>
                  <a:pt x="11295" y="3022"/>
                </a:cubicBezTo>
                <a:cubicBezTo>
                  <a:pt x="11295" y="3022"/>
                  <a:pt x="11292" y="2984"/>
                  <a:pt x="11337" y="2984"/>
                </a:cubicBezTo>
                <a:cubicBezTo>
                  <a:pt x="11337" y="2984"/>
                  <a:pt x="11337" y="2947"/>
                  <a:pt x="11337" y="2947"/>
                </a:cubicBezTo>
                <a:cubicBezTo>
                  <a:pt x="11337" y="2947"/>
                  <a:pt x="11337" y="2909"/>
                  <a:pt x="11337" y="2909"/>
                </a:cubicBezTo>
                <a:cubicBezTo>
                  <a:pt x="11337" y="2869"/>
                  <a:pt x="11337" y="2824"/>
                  <a:pt x="11337" y="2784"/>
                </a:cubicBezTo>
                <a:cubicBezTo>
                  <a:pt x="11337" y="2744"/>
                  <a:pt x="11337" y="2712"/>
                  <a:pt x="11337" y="2672"/>
                </a:cubicBezTo>
                <a:cubicBezTo>
                  <a:pt x="11337" y="2672"/>
                  <a:pt x="11337" y="2622"/>
                  <a:pt x="11337" y="2622"/>
                </a:cubicBezTo>
                <a:cubicBezTo>
                  <a:pt x="11337" y="2622"/>
                  <a:pt x="11337" y="2584"/>
                  <a:pt x="11337" y="2585"/>
                </a:cubicBezTo>
                <a:cubicBezTo>
                  <a:pt x="11337" y="2585"/>
                  <a:pt x="11340" y="2547"/>
                  <a:pt x="11295" y="2547"/>
                </a:cubicBezTo>
                <a:cubicBezTo>
                  <a:pt x="11295" y="2547"/>
                  <a:pt x="11284" y="2510"/>
                  <a:pt x="11239" y="2510"/>
                </a:cubicBezTo>
                <a:cubicBezTo>
                  <a:pt x="11239" y="2470"/>
                  <a:pt x="11200" y="2462"/>
                  <a:pt x="11156" y="2422"/>
                </a:cubicBezTo>
                <a:lnTo>
                  <a:pt x="8618" y="150"/>
                </a:lnTo>
                <a:cubicBezTo>
                  <a:pt x="8506" y="50"/>
                  <a:pt x="8358" y="0"/>
                  <a:pt x="8213" y="0"/>
                </a:cubicBezTo>
                <a:close/>
                <a:moveTo>
                  <a:pt x="10849" y="7991"/>
                </a:moveTo>
                <a:cubicBezTo>
                  <a:pt x="10536" y="7991"/>
                  <a:pt x="10263" y="8235"/>
                  <a:pt x="10263" y="8515"/>
                </a:cubicBezTo>
                <a:lnTo>
                  <a:pt x="10263" y="11711"/>
                </a:lnTo>
                <a:cubicBezTo>
                  <a:pt x="10263" y="11991"/>
                  <a:pt x="10536" y="12223"/>
                  <a:pt x="10849" y="12223"/>
                </a:cubicBezTo>
                <a:lnTo>
                  <a:pt x="18072" y="12223"/>
                </a:lnTo>
                <a:cubicBezTo>
                  <a:pt x="18384" y="12223"/>
                  <a:pt x="18658" y="11991"/>
                  <a:pt x="18658" y="11711"/>
                </a:cubicBezTo>
                <a:cubicBezTo>
                  <a:pt x="18658" y="11432"/>
                  <a:pt x="18384" y="11187"/>
                  <a:pt x="18072" y="11187"/>
                </a:cubicBezTo>
                <a:lnTo>
                  <a:pt x="11421" y="11187"/>
                </a:lnTo>
                <a:lnTo>
                  <a:pt x="11421" y="8515"/>
                </a:lnTo>
                <a:cubicBezTo>
                  <a:pt x="11421" y="8196"/>
                  <a:pt x="11206" y="7991"/>
                  <a:pt x="10849" y="799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1" name="Form">
            <a:extLst>
              <a:ext uri="{FF2B5EF4-FFF2-40B4-BE49-F238E27FC236}">
                <a16:creationId xmlns:a16="http://schemas.microsoft.com/office/drawing/2014/main" id="{9AE50F46-A7DA-B940-A582-B82FFADC61FD}"/>
              </a:ext>
            </a:extLst>
          </p:cNvPr>
          <p:cNvSpPr/>
          <p:nvPr/>
        </p:nvSpPr>
        <p:spPr>
          <a:xfrm>
            <a:off x="6959600" y="1130300"/>
            <a:ext cx="277338" cy="277337"/>
          </a:xfrm>
          <a:custGeom>
            <a:avLst/>
            <a:gdLst/>
            <a:ahLst/>
            <a:cxnLst>
              <a:cxn ang="0">
                <a:pos x="wd2" y="hd2"/>
              </a:cxn>
              <a:cxn ang="5400000">
                <a:pos x="wd2" y="hd2"/>
              </a:cxn>
              <a:cxn ang="10800000">
                <a:pos x="wd2" y="hd2"/>
              </a:cxn>
              <a:cxn ang="16200000">
                <a:pos x="wd2" y="hd2"/>
              </a:cxn>
            </a:cxnLst>
            <a:rect l="0" t="0" r="r" b="b"/>
            <a:pathLst>
              <a:path w="21011" h="21058" extrusionOk="0">
                <a:moveTo>
                  <a:pt x="20830" y="181"/>
                </a:moveTo>
                <a:cubicBezTo>
                  <a:pt x="20590" y="-60"/>
                  <a:pt x="20205" y="-60"/>
                  <a:pt x="19964" y="181"/>
                </a:cubicBezTo>
                <a:lnTo>
                  <a:pt x="18185" y="1965"/>
                </a:lnTo>
                <a:cubicBezTo>
                  <a:pt x="15250" y="-542"/>
                  <a:pt x="11401" y="37"/>
                  <a:pt x="7938" y="3460"/>
                </a:cubicBezTo>
                <a:cubicBezTo>
                  <a:pt x="6543" y="4713"/>
                  <a:pt x="4955" y="5629"/>
                  <a:pt x="3223" y="6160"/>
                </a:cubicBezTo>
                <a:cubicBezTo>
                  <a:pt x="2357" y="6401"/>
                  <a:pt x="1491" y="6594"/>
                  <a:pt x="577" y="6642"/>
                </a:cubicBezTo>
                <a:cubicBezTo>
                  <a:pt x="337" y="6642"/>
                  <a:pt x="144" y="6835"/>
                  <a:pt x="48" y="7028"/>
                </a:cubicBezTo>
                <a:cubicBezTo>
                  <a:pt x="-48" y="7269"/>
                  <a:pt x="0" y="7510"/>
                  <a:pt x="193" y="7703"/>
                </a:cubicBezTo>
                <a:lnTo>
                  <a:pt x="4955" y="12476"/>
                </a:lnTo>
                <a:lnTo>
                  <a:pt x="4522" y="12910"/>
                </a:lnTo>
                <a:cubicBezTo>
                  <a:pt x="3512" y="13922"/>
                  <a:pt x="3512" y="15513"/>
                  <a:pt x="4522" y="16526"/>
                </a:cubicBezTo>
                <a:cubicBezTo>
                  <a:pt x="5003" y="17008"/>
                  <a:pt x="5677" y="17249"/>
                  <a:pt x="6302" y="17249"/>
                </a:cubicBezTo>
                <a:cubicBezTo>
                  <a:pt x="6927" y="17249"/>
                  <a:pt x="7601" y="17008"/>
                  <a:pt x="8082" y="16526"/>
                </a:cubicBezTo>
                <a:lnTo>
                  <a:pt x="8563" y="16092"/>
                </a:lnTo>
                <a:lnTo>
                  <a:pt x="13326" y="20865"/>
                </a:lnTo>
                <a:cubicBezTo>
                  <a:pt x="13422" y="20962"/>
                  <a:pt x="13614" y="21058"/>
                  <a:pt x="13759" y="21058"/>
                </a:cubicBezTo>
                <a:cubicBezTo>
                  <a:pt x="13807" y="21058"/>
                  <a:pt x="13903" y="21058"/>
                  <a:pt x="13951" y="21010"/>
                </a:cubicBezTo>
                <a:cubicBezTo>
                  <a:pt x="14192" y="20913"/>
                  <a:pt x="14336" y="20720"/>
                  <a:pt x="14384" y="20528"/>
                </a:cubicBezTo>
                <a:cubicBezTo>
                  <a:pt x="14480" y="19756"/>
                  <a:pt x="14673" y="18985"/>
                  <a:pt x="14865" y="18213"/>
                </a:cubicBezTo>
                <a:cubicBezTo>
                  <a:pt x="15442" y="16381"/>
                  <a:pt x="16356" y="14645"/>
                  <a:pt x="17559" y="13054"/>
                </a:cubicBezTo>
                <a:cubicBezTo>
                  <a:pt x="20975" y="9583"/>
                  <a:pt x="21552" y="5726"/>
                  <a:pt x="19050" y="2833"/>
                </a:cubicBezTo>
                <a:lnTo>
                  <a:pt x="20830" y="1049"/>
                </a:lnTo>
                <a:cubicBezTo>
                  <a:pt x="21071" y="808"/>
                  <a:pt x="21071" y="422"/>
                  <a:pt x="20830" y="181"/>
                </a:cubicBezTo>
                <a:close/>
                <a:moveTo>
                  <a:pt x="7264" y="15658"/>
                </a:moveTo>
                <a:cubicBezTo>
                  <a:pt x="6735" y="16188"/>
                  <a:pt x="5917" y="16188"/>
                  <a:pt x="5388" y="15658"/>
                </a:cubicBezTo>
                <a:cubicBezTo>
                  <a:pt x="4859" y="15128"/>
                  <a:pt x="4859" y="14308"/>
                  <a:pt x="5388" y="13778"/>
                </a:cubicBezTo>
                <a:lnTo>
                  <a:pt x="5869" y="13344"/>
                </a:lnTo>
                <a:lnTo>
                  <a:pt x="7745" y="15224"/>
                </a:lnTo>
                <a:lnTo>
                  <a:pt x="7264" y="15658"/>
                </a:lnTo>
                <a:close/>
                <a:moveTo>
                  <a:pt x="19339" y="7606"/>
                </a:moveTo>
                <a:cubicBezTo>
                  <a:pt x="19099" y="9101"/>
                  <a:pt x="18184" y="10692"/>
                  <a:pt x="16693" y="12187"/>
                </a:cubicBezTo>
                <a:cubicBezTo>
                  <a:pt x="16693" y="12187"/>
                  <a:pt x="16645" y="12235"/>
                  <a:pt x="16645" y="12235"/>
                </a:cubicBezTo>
                <a:cubicBezTo>
                  <a:pt x="15298" y="13922"/>
                  <a:pt x="14288" y="15803"/>
                  <a:pt x="13711" y="17828"/>
                </a:cubicBezTo>
                <a:cubicBezTo>
                  <a:pt x="13566" y="18262"/>
                  <a:pt x="13470" y="18696"/>
                  <a:pt x="13374" y="19129"/>
                </a:cubicBezTo>
                <a:lnTo>
                  <a:pt x="9044" y="14790"/>
                </a:lnTo>
                <a:cubicBezTo>
                  <a:pt x="9044" y="14790"/>
                  <a:pt x="9044" y="14790"/>
                  <a:pt x="8996" y="14742"/>
                </a:cubicBezTo>
                <a:lnTo>
                  <a:pt x="6254" y="11994"/>
                </a:lnTo>
                <a:cubicBezTo>
                  <a:pt x="6254" y="11994"/>
                  <a:pt x="6254" y="11994"/>
                  <a:pt x="6206" y="11946"/>
                </a:cubicBezTo>
                <a:lnTo>
                  <a:pt x="1924" y="7654"/>
                </a:lnTo>
                <a:cubicBezTo>
                  <a:pt x="2454" y="7558"/>
                  <a:pt x="3031" y="7413"/>
                  <a:pt x="3560" y="7269"/>
                </a:cubicBezTo>
                <a:cubicBezTo>
                  <a:pt x="5484" y="6690"/>
                  <a:pt x="7216" y="5678"/>
                  <a:pt x="8756" y="4279"/>
                </a:cubicBezTo>
                <a:cubicBezTo>
                  <a:pt x="8756" y="4279"/>
                  <a:pt x="8756" y="4279"/>
                  <a:pt x="8804" y="4279"/>
                </a:cubicBezTo>
                <a:cubicBezTo>
                  <a:pt x="10295" y="2785"/>
                  <a:pt x="11883" y="1869"/>
                  <a:pt x="13374" y="1628"/>
                </a:cubicBezTo>
                <a:cubicBezTo>
                  <a:pt x="15010" y="1387"/>
                  <a:pt x="16453" y="1869"/>
                  <a:pt x="17752" y="3170"/>
                </a:cubicBezTo>
                <a:cubicBezTo>
                  <a:pt x="17752" y="3170"/>
                  <a:pt x="17752" y="3170"/>
                  <a:pt x="17752" y="3170"/>
                </a:cubicBezTo>
                <a:cubicBezTo>
                  <a:pt x="17752" y="3170"/>
                  <a:pt x="17752" y="3170"/>
                  <a:pt x="17752" y="3170"/>
                </a:cubicBezTo>
                <a:cubicBezTo>
                  <a:pt x="19050" y="4521"/>
                  <a:pt x="19580" y="5967"/>
                  <a:pt x="19339" y="760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2" name="Form">
            <a:extLst>
              <a:ext uri="{FF2B5EF4-FFF2-40B4-BE49-F238E27FC236}">
                <a16:creationId xmlns:a16="http://schemas.microsoft.com/office/drawing/2014/main" id="{1E4AF8FE-3959-454A-8910-4B0F9A685A47}"/>
              </a:ext>
            </a:extLst>
          </p:cNvPr>
          <p:cNvSpPr/>
          <p:nvPr/>
        </p:nvSpPr>
        <p:spPr>
          <a:xfrm>
            <a:off x="4991100" y="2800350"/>
            <a:ext cx="304166" cy="304800"/>
          </a:xfrm>
          <a:custGeom>
            <a:avLst/>
            <a:gdLst/>
            <a:ahLst/>
            <a:cxnLst>
              <a:cxn ang="0">
                <a:pos x="wd2" y="hd2"/>
              </a:cxn>
              <a:cxn ang="5400000">
                <a:pos x="wd2" y="hd2"/>
              </a:cxn>
              <a:cxn ang="10800000">
                <a:pos x="wd2" y="hd2"/>
              </a:cxn>
              <a:cxn ang="16200000">
                <a:pos x="wd2" y="hd2"/>
              </a:cxn>
            </a:cxnLst>
            <a:rect l="0" t="0" r="r" b="b"/>
            <a:pathLst>
              <a:path w="21600" h="21600" extrusionOk="0">
                <a:moveTo>
                  <a:pt x="21014" y="17415"/>
                </a:moveTo>
                <a:cubicBezTo>
                  <a:pt x="21014" y="17415"/>
                  <a:pt x="21014" y="17415"/>
                  <a:pt x="21014" y="17415"/>
                </a:cubicBezTo>
                <a:lnTo>
                  <a:pt x="18579" y="17415"/>
                </a:lnTo>
                <a:lnTo>
                  <a:pt x="18624" y="3600"/>
                </a:lnTo>
                <a:cubicBezTo>
                  <a:pt x="18624" y="3465"/>
                  <a:pt x="18579" y="3285"/>
                  <a:pt x="18443" y="3195"/>
                </a:cubicBezTo>
                <a:cubicBezTo>
                  <a:pt x="18353" y="3105"/>
                  <a:pt x="18173" y="3015"/>
                  <a:pt x="18038" y="3015"/>
                </a:cubicBezTo>
                <a:cubicBezTo>
                  <a:pt x="18038" y="3015"/>
                  <a:pt x="18038" y="3015"/>
                  <a:pt x="18038" y="3015"/>
                </a:cubicBezTo>
                <a:lnTo>
                  <a:pt x="4194" y="3060"/>
                </a:lnTo>
                <a:lnTo>
                  <a:pt x="4194" y="585"/>
                </a:lnTo>
                <a:cubicBezTo>
                  <a:pt x="4194" y="270"/>
                  <a:pt x="3923" y="0"/>
                  <a:pt x="3608" y="0"/>
                </a:cubicBezTo>
                <a:cubicBezTo>
                  <a:pt x="3608" y="0"/>
                  <a:pt x="3608" y="0"/>
                  <a:pt x="3608" y="0"/>
                </a:cubicBezTo>
                <a:cubicBezTo>
                  <a:pt x="3292" y="0"/>
                  <a:pt x="3021" y="270"/>
                  <a:pt x="3021" y="585"/>
                </a:cubicBezTo>
                <a:lnTo>
                  <a:pt x="3021" y="3060"/>
                </a:lnTo>
                <a:lnTo>
                  <a:pt x="586" y="3060"/>
                </a:lnTo>
                <a:cubicBezTo>
                  <a:pt x="271" y="3060"/>
                  <a:pt x="0" y="3330"/>
                  <a:pt x="0" y="3645"/>
                </a:cubicBezTo>
                <a:cubicBezTo>
                  <a:pt x="0" y="3960"/>
                  <a:pt x="271" y="4230"/>
                  <a:pt x="586" y="4230"/>
                </a:cubicBezTo>
                <a:cubicBezTo>
                  <a:pt x="586" y="4230"/>
                  <a:pt x="586" y="4230"/>
                  <a:pt x="586" y="4230"/>
                </a:cubicBezTo>
                <a:lnTo>
                  <a:pt x="3021" y="4230"/>
                </a:lnTo>
                <a:lnTo>
                  <a:pt x="2976" y="18045"/>
                </a:lnTo>
                <a:cubicBezTo>
                  <a:pt x="2976" y="18180"/>
                  <a:pt x="3021" y="18360"/>
                  <a:pt x="3157" y="18450"/>
                </a:cubicBezTo>
                <a:cubicBezTo>
                  <a:pt x="3247" y="18540"/>
                  <a:pt x="3427" y="18630"/>
                  <a:pt x="3562" y="18630"/>
                </a:cubicBezTo>
                <a:cubicBezTo>
                  <a:pt x="3562" y="18630"/>
                  <a:pt x="3562" y="18630"/>
                  <a:pt x="3562" y="18630"/>
                </a:cubicBezTo>
                <a:lnTo>
                  <a:pt x="17406" y="18585"/>
                </a:lnTo>
                <a:lnTo>
                  <a:pt x="17406" y="21015"/>
                </a:lnTo>
                <a:cubicBezTo>
                  <a:pt x="17406" y="21330"/>
                  <a:pt x="17677" y="21600"/>
                  <a:pt x="17992" y="21600"/>
                </a:cubicBezTo>
                <a:cubicBezTo>
                  <a:pt x="17992" y="21600"/>
                  <a:pt x="17992" y="21600"/>
                  <a:pt x="17992" y="21600"/>
                </a:cubicBezTo>
                <a:cubicBezTo>
                  <a:pt x="18308" y="21600"/>
                  <a:pt x="18579" y="21330"/>
                  <a:pt x="18579" y="21015"/>
                </a:cubicBezTo>
                <a:lnTo>
                  <a:pt x="18579" y="18585"/>
                </a:lnTo>
                <a:lnTo>
                  <a:pt x="21014" y="18585"/>
                </a:lnTo>
                <a:cubicBezTo>
                  <a:pt x="21329" y="18585"/>
                  <a:pt x="21600" y="18315"/>
                  <a:pt x="21600" y="18000"/>
                </a:cubicBezTo>
                <a:cubicBezTo>
                  <a:pt x="21600" y="17640"/>
                  <a:pt x="21329" y="17415"/>
                  <a:pt x="21014" y="17415"/>
                </a:cubicBezTo>
                <a:close/>
                <a:moveTo>
                  <a:pt x="4149" y="17415"/>
                </a:moveTo>
                <a:lnTo>
                  <a:pt x="4194" y="4185"/>
                </a:lnTo>
                <a:lnTo>
                  <a:pt x="17451" y="4185"/>
                </a:lnTo>
                <a:lnTo>
                  <a:pt x="17406" y="17415"/>
                </a:lnTo>
                <a:lnTo>
                  <a:pt x="4149" y="1741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Form">
            <a:extLst>
              <a:ext uri="{FF2B5EF4-FFF2-40B4-BE49-F238E27FC236}">
                <a16:creationId xmlns:a16="http://schemas.microsoft.com/office/drawing/2014/main" id="{0444D317-BF49-7C49-9F04-AA56EF445CE2}"/>
              </a:ext>
            </a:extLst>
          </p:cNvPr>
          <p:cNvSpPr/>
          <p:nvPr/>
        </p:nvSpPr>
        <p:spPr>
          <a:xfrm>
            <a:off x="3073400" y="2838450"/>
            <a:ext cx="227874" cy="228174"/>
          </a:xfrm>
          <a:custGeom>
            <a:avLst/>
            <a:gdLst/>
            <a:ahLst/>
            <a:cxnLst>
              <a:cxn ang="0">
                <a:pos x="wd2" y="hd2"/>
              </a:cxn>
              <a:cxn ang="5400000">
                <a:pos x="wd2" y="hd2"/>
              </a:cxn>
              <a:cxn ang="10800000">
                <a:pos x="wd2" y="hd2"/>
              </a:cxn>
              <a:cxn ang="16200000">
                <a:pos x="wd2" y="hd2"/>
              </a:cxn>
            </a:cxnLst>
            <a:rect l="0" t="0" r="r" b="b"/>
            <a:pathLst>
              <a:path w="21236" h="21560" extrusionOk="0">
                <a:moveTo>
                  <a:pt x="20348" y="960"/>
                </a:moveTo>
                <a:cubicBezTo>
                  <a:pt x="19757" y="360"/>
                  <a:pt x="18987" y="0"/>
                  <a:pt x="18100" y="0"/>
                </a:cubicBezTo>
                <a:cubicBezTo>
                  <a:pt x="18100" y="0"/>
                  <a:pt x="18100" y="0"/>
                  <a:pt x="18100" y="0"/>
                </a:cubicBezTo>
                <a:cubicBezTo>
                  <a:pt x="17271" y="0"/>
                  <a:pt x="16502" y="360"/>
                  <a:pt x="15910" y="960"/>
                </a:cubicBezTo>
                <a:lnTo>
                  <a:pt x="14786" y="2100"/>
                </a:lnTo>
                <a:cubicBezTo>
                  <a:pt x="14786" y="2100"/>
                  <a:pt x="14786" y="2100"/>
                  <a:pt x="14786" y="2100"/>
                </a:cubicBezTo>
                <a:cubicBezTo>
                  <a:pt x="14786" y="2100"/>
                  <a:pt x="14786" y="2100"/>
                  <a:pt x="14786" y="2100"/>
                </a:cubicBezTo>
                <a:lnTo>
                  <a:pt x="1352" y="15720"/>
                </a:lnTo>
                <a:cubicBezTo>
                  <a:pt x="1175" y="15900"/>
                  <a:pt x="1116" y="16200"/>
                  <a:pt x="1056" y="16440"/>
                </a:cubicBezTo>
                <a:cubicBezTo>
                  <a:pt x="938" y="16860"/>
                  <a:pt x="879" y="17220"/>
                  <a:pt x="760" y="17640"/>
                </a:cubicBezTo>
                <a:cubicBezTo>
                  <a:pt x="524" y="18540"/>
                  <a:pt x="346" y="19380"/>
                  <a:pt x="110" y="20280"/>
                </a:cubicBezTo>
                <a:cubicBezTo>
                  <a:pt x="50" y="20580"/>
                  <a:pt x="-68" y="20820"/>
                  <a:pt x="50" y="21120"/>
                </a:cubicBezTo>
                <a:cubicBezTo>
                  <a:pt x="228" y="21540"/>
                  <a:pt x="701" y="21600"/>
                  <a:pt x="1116" y="21540"/>
                </a:cubicBezTo>
                <a:cubicBezTo>
                  <a:pt x="1944" y="21360"/>
                  <a:pt x="2713" y="21120"/>
                  <a:pt x="3542" y="20940"/>
                </a:cubicBezTo>
                <a:cubicBezTo>
                  <a:pt x="4015" y="20820"/>
                  <a:pt x="4489" y="20700"/>
                  <a:pt x="4962" y="20580"/>
                </a:cubicBezTo>
                <a:cubicBezTo>
                  <a:pt x="5258" y="20520"/>
                  <a:pt x="5554" y="20460"/>
                  <a:pt x="5791" y="20280"/>
                </a:cubicBezTo>
                <a:lnTo>
                  <a:pt x="20348" y="5520"/>
                </a:lnTo>
                <a:cubicBezTo>
                  <a:pt x="21532" y="4260"/>
                  <a:pt x="21532" y="2220"/>
                  <a:pt x="20348" y="960"/>
                </a:cubicBezTo>
                <a:close/>
                <a:moveTo>
                  <a:pt x="15318" y="3720"/>
                </a:moveTo>
                <a:lnTo>
                  <a:pt x="17626" y="6060"/>
                </a:lnTo>
                <a:lnTo>
                  <a:pt x="5258" y="18600"/>
                </a:lnTo>
                <a:lnTo>
                  <a:pt x="2950" y="16260"/>
                </a:lnTo>
                <a:lnTo>
                  <a:pt x="15318" y="3720"/>
                </a:lnTo>
                <a:close/>
                <a:moveTo>
                  <a:pt x="1826" y="19740"/>
                </a:moveTo>
                <a:lnTo>
                  <a:pt x="2299" y="17760"/>
                </a:lnTo>
                <a:lnTo>
                  <a:pt x="3779" y="19260"/>
                </a:lnTo>
                <a:lnTo>
                  <a:pt x="1826" y="19740"/>
                </a:lnTo>
                <a:close/>
                <a:moveTo>
                  <a:pt x="19224" y="4380"/>
                </a:moveTo>
                <a:lnTo>
                  <a:pt x="18632" y="4980"/>
                </a:lnTo>
                <a:lnTo>
                  <a:pt x="16324" y="2640"/>
                </a:lnTo>
                <a:lnTo>
                  <a:pt x="16916" y="2040"/>
                </a:lnTo>
                <a:cubicBezTo>
                  <a:pt x="17212" y="1740"/>
                  <a:pt x="17626" y="1560"/>
                  <a:pt x="18040" y="1560"/>
                </a:cubicBezTo>
                <a:cubicBezTo>
                  <a:pt x="18040" y="1560"/>
                  <a:pt x="18040" y="1560"/>
                  <a:pt x="18040" y="1560"/>
                </a:cubicBezTo>
                <a:cubicBezTo>
                  <a:pt x="18455" y="1560"/>
                  <a:pt x="18869" y="1740"/>
                  <a:pt x="19165" y="2040"/>
                </a:cubicBezTo>
                <a:cubicBezTo>
                  <a:pt x="19875" y="2700"/>
                  <a:pt x="19875" y="3720"/>
                  <a:pt x="19224" y="438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4" name="Form">
            <a:extLst>
              <a:ext uri="{FF2B5EF4-FFF2-40B4-BE49-F238E27FC236}">
                <a16:creationId xmlns:a16="http://schemas.microsoft.com/office/drawing/2014/main" id="{595E1843-5AB9-9143-B08E-4ED0B4D6373A}"/>
              </a:ext>
            </a:extLst>
          </p:cNvPr>
          <p:cNvSpPr/>
          <p:nvPr/>
        </p:nvSpPr>
        <p:spPr>
          <a:xfrm>
            <a:off x="1765301" y="2838450"/>
            <a:ext cx="226615" cy="224216"/>
          </a:xfrm>
          <a:custGeom>
            <a:avLst/>
            <a:gdLst/>
            <a:ahLst/>
            <a:cxnLst>
              <a:cxn ang="0">
                <a:pos x="wd2" y="hd2"/>
              </a:cxn>
              <a:cxn ang="5400000">
                <a:pos x="wd2" y="hd2"/>
              </a:cxn>
              <a:cxn ang="10800000">
                <a:pos x="wd2" y="hd2"/>
              </a:cxn>
              <a:cxn ang="16200000">
                <a:pos x="wd2" y="hd2"/>
              </a:cxn>
            </a:cxnLst>
            <a:rect l="0" t="0" r="r" b="b"/>
            <a:pathLst>
              <a:path w="21203" h="21496" extrusionOk="0">
                <a:moveTo>
                  <a:pt x="18047" y="0"/>
                </a:moveTo>
                <a:cubicBezTo>
                  <a:pt x="17215" y="0"/>
                  <a:pt x="16450" y="361"/>
                  <a:pt x="15856" y="970"/>
                </a:cubicBezTo>
                <a:lnTo>
                  <a:pt x="11920" y="4984"/>
                </a:lnTo>
                <a:lnTo>
                  <a:pt x="10806" y="3843"/>
                </a:lnTo>
                <a:cubicBezTo>
                  <a:pt x="10509" y="3539"/>
                  <a:pt x="10026" y="3539"/>
                  <a:pt x="9729" y="3843"/>
                </a:cubicBezTo>
                <a:cubicBezTo>
                  <a:pt x="9432" y="4147"/>
                  <a:pt x="9432" y="4623"/>
                  <a:pt x="9729" y="4927"/>
                </a:cubicBezTo>
                <a:lnTo>
                  <a:pt x="11400" y="6639"/>
                </a:lnTo>
                <a:lnTo>
                  <a:pt x="14779" y="10102"/>
                </a:lnTo>
                <a:lnTo>
                  <a:pt x="16450" y="11814"/>
                </a:lnTo>
                <a:cubicBezTo>
                  <a:pt x="16628" y="11997"/>
                  <a:pt x="16792" y="12061"/>
                  <a:pt x="16970" y="12061"/>
                </a:cubicBezTo>
                <a:cubicBezTo>
                  <a:pt x="17148" y="12061"/>
                  <a:pt x="17389" y="11997"/>
                  <a:pt x="17508" y="11814"/>
                </a:cubicBezTo>
                <a:cubicBezTo>
                  <a:pt x="17805" y="11510"/>
                  <a:pt x="17805" y="11015"/>
                  <a:pt x="17508" y="10711"/>
                </a:cubicBezTo>
                <a:lnTo>
                  <a:pt x="16376" y="9550"/>
                </a:lnTo>
                <a:lnTo>
                  <a:pt x="20312" y="5536"/>
                </a:lnTo>
                <a:cubicBezTo>
                  <a:pt x="21500" y="4258"/>
                  <a:pt x="21500" y="2249"/>
                  <a:pt x="20312" y="970"/>
                </a:cubicBezTo>
                <a:cubicBezTo>
                  <a:pt x="19718" y="361"/>
                  <a:pt x="18938" y="0"/>
                  <a:pt x="18047" y="0"/>
                </a:cubicBezTo>
                <a:close/>
                <a:moveTo>
                  <a:pt x="17991" y="1579"/>
                </a:moveTo>
                <a:cubicBezTo>
                  <a:pt x="18407" y="1579"/>
                  <a:pt x="18826" y="1769"/>
                  <a:pt x="19124" y="2074"/>
                </a:cubicBezTo>
                <a:cubicBezTo>
                  <a:pt x="19836" y="2743"/>
                  <a:pt x="19833" y="3782"/>
                  <a:pt x="19179" y="4452"/>
                </a:cubicBezTo>
                <a:lnTo>
                  <a:pt x="15262" y="8466"/>
                </a:lnTo>
                <a:lnTo>
                  <a:pt x="12941" y="6088"/>
                </a:lnTo>
                <a:lnTo>
                  <a:pt x="16858" y="2074"/>
                </a:lnTo>
                <a:cubicBezTo>
                  <a:pt x="17155" y="1769"/>
                  <a:pt x="17575" y="1579"/>
                  <a:pt x="17991" y="1579"/>
                </a:cubicBezTo>
                <a:close/>
                <a:moveTo>
                  <a:pt x="10305" y="6697"/>
                </a:moveTo>
                <a:cubicBezTo>
                  <a:pt x="10111" y="6697"/>
                  <a:pt x="9915" y="6773"/>
                  <a:pt x="9766" y="6925"/>
                </a:cubicBezTo>
                <a:lnTo>
                  <a:pt x="1318" y="15562"/>
                </a:lnTo>
                <a:cubicBezTo>
                  <a:pt x="1200" y="15684"/>
                  <a:pt x="1151" y="15821"/>
                  <a:pt x="1151" y="15942"/>
                </a:cubicBezTo>
                <a:lnTo>
                  <a:pt x="19" y="20508"/>
                </a:lnTo>
                <a:cubicBezTo>
                  <a:pt x="-100" y="21056"/>
                  <a:pt x="372" y="21600"/>
                  <a:pt x="966" y="21478"/>
                </a:cubicBezTo>
                <a:lnTo>
                  <a:pt x="5422" y="20318"/>
                </a:lnTo>
                <a:cubicBezTo>
                  <a:pt x="5540" y="20257"/>
                  <a:pt x="5656" y="20188"/>
                  <a:pt x="5774" y="20128"/>
                </a:cubicBezTo>
                <a:lnTo>
                  <a:pt x="14222" y="11491"/>
                </a:lnTo>
                <a:cubicBezTo>
                  <a:pt x="14519" y="11186"/>
                  <a:pt x="14519" y="10692"/>
                  <a:pt x="14222" y="10387"/>
                </a:cubicBezTo>
                <a:cubicBezTo>
                  <a:pt x="13866" y="10022"/>
                  <a:pt x="13387" y="10026"/>
                  <a:pt x="13089" y="10330"/>
                </a:cubicBezTo>
                <a:lnTo>
                  <a:pt x="4827" y="18796"/>
                </a:lnTo>
                <a:lnTo>
                  <a:pt x="1801" y="19595"/>
                </a:lnTo>
                <a:lnTo>
                  <a:pt x="2581" y="16475"/>
                </a:lnTo>
                <a:lnTo>
                  <a:pt x="10824" y="8028"/>
                </a:lnTo>
                <a:cubicBezTo>
                  <a:pt x="11121" y="7724"/>
                  <a:pt x="11121" y="7229"/>
                  <a:pt x="10824" y="6925"/>
                </a:cubicBezTo>
                <a:cubicBezTo>
                  <a:pt x="10676" y="6773"/>
                  <a:pt x="10498" y="6697"/>
                  <a:pt x="10305" y="669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 name="Form">
            <a:extLst>
              <a:ext uri="{FF2B5EF4-FFF2-40B4-BE49-F238E27FC236}">
                <a16:creationId xmlns:a16="http://schemas.microsoft.com/office/drawing/2014/main" id="{0A464B2E-A27A-8E47-914F-553007C87295}"/>
              </a:ext>
            </a:extLst>
          </p:cNvPr>
          <p:cNvSpPr/>
          <p:nvPr/>
        </p:nvSpPr>
        <p:spPr>
          <a:xfrm>
            <a:off x="3689350" y="2838450"/>
            <a:ext cx="302896" cy="219711"/>
          </a:xfrm>
          <a:custGeom>
            <a:avLst/>
            <a:gdLst/>
            <a:ahLst/>
            <a:cxnLst>
              <a:cxn ang="0">
                <a:pos x="wd2" y="hd2"/>
              </a:cxn>
              <a:cxn ang="5400000">
                <a:pos x="wd2" y="hd2"/>
              </a:cxn>
              <a:cxn ang="10800000">
                <a:pos x="wd2" y="hd2"/>
              </a:cxn>
              <a:cxn ang="16200000">
                <a:pos x="wd2" y="hd2"/>
              </a:cxn>
            </a:cxnLst>
            <a:rect l="0" t="0" r="r" b="b"/>
            <a:pathLst>
              <a:path w="21600" h="21600" extrusionOk="0">
                <a:moveTo>
                  <a:pt x="21600" y="8428"/>
                </a:moveTo>
                <a:cubicBezTo>
                  <a:pt x="21464" y="4994"/>
                  <a:pt x="19698" y="2560"/>
                  <a:pt x="17434" y="2684"/>
                </a:cubicBezTo>
                <a:lnTo>
                  <a:pt x="15713" y="2684"/>
                </a:lnTo>
                <a:lnTo>
                  <a:pt x="15713" y="812"/>
                </a:lnTo>
                <a:cubicBezTo>
                  <a:pt x="15713" y="375"/>
                  <a:pt x="15442" y="0"/>
                  <a:pt x="15125" y="0"/>
                </a:cubicBezTo>
                <a:lnTo>
                  <a:pt x="589" y="0"/>
                </a:lnTo>
                <a:cubicBezTo>
                  <a:pt x="272" y="0"/>
                  <a:pt x="0" y="375"/>
                  <a:pt x="0" y="812"/>
                </a:cubicBezTo>
                <a:lnTo>
                  <a:pt x="0" y="15794"/>
                </a:lnTo>
                <a:cubicBezTo>
                  <a:pt x="0" y="18978"/>
                  <a:pt x="1902" y="21600"/>
                  <a:pt x="4211" y="21600"/>
                </a:cubicBezTo>
                <a:lnTo>
                  <a:pt x="11457" y="21600"/>
                </a:lnTo>
                <a:cubicBezTo>
                  <a:pt x="13766" y="21600"/>
                  <a:pt x="15668" y="18978"/>
                  <a:pt x="15668" y="15794"/>
                </a:cubicBezTo>
                <a:lnTo>
                  <a:pt x="15668" y="14234"/>
                </a:lnTo>
                <a:lnTo>
                  <a:pt x="17389" y="14234"/>
                </a:lnTo>
                <a:cubicBezTo>
                  <a:pt x="19743" y="14234"/>
                  <a:pt x="21600" y="11674"/>
                  <a:pt x="21600" y="8428"/>
                </a:cubicBezTo>
                <a:cubicBezTo>
                  <a:pt x="21600" y="8428"/>
                  <a:pt x="21600" y="8428"/>
                  <a:pt x="21600" y="8428"/>
                </a:cubicBezTo>
                <a:close/>
                <a:moveTo>
                  <a:pt x="14536" y="15794"/>
                </a:moveTo>
                <a:cubicBezTo>
                  <a:pt x="14536" y="18104"/>
                  <a:pt x="13177" y="19977"/>
                  <a:pt x="11502" y="19977"/>
                </a:cubicBezTo>
                <a:lnTo>
                  <a:pt x="4257" y="19977"/>
                </a:lnTo>
                <a:cubicBezTo>
                  <a:pt x="2581" y="19977"/>
                  <a:pt x="1223" y="18104"/>
                  <a:pt x="1223" y="15794"/>
                </a:cubicBezTo>
                <a:lnTo>
                  <a:pt x="1223" y="1561"/>
                </a:lnTo>
                <a:lnTo>
                  <a:pt x="14581" y="1561"/>
                </a:lnTo>
                <a:lnTo>
                  <a:pt x="14581" y="15794"/>
                </a:lnTo>
                <a:close/>
                <a:moveTo>
                  <a:pt x="17434" y="12673"/>
                </a:moveTo>
                <a:lnTo>
                  <a:pt x="15713" y="12673"/>
                </a:lnTo>
                <a:lnTo>
                  <a:pt x="15713" y="4308"/>
                </a:lnTo>
                <a:lnTo>
                  <a:pt x="17434" y="4308"/>
                </a:lnTo>
                <a:cubicBezTo>
                  <a:pt x="17434" y="4308"/>
                  <a:pt x="17434" y="4308"/>
                  <a:pt x="17479" y="4308"/>
                </a:cubicBezTo>
                <a:cubicBezTo>
                  <a:pt x="19109" y="4183"/>
                  <a:pt x="20377" y="5993"/>
                  <a:pt x="20468" y="8490"/>
                </a:cubicBezTo>
                <a:cubicBezTo>
                  <a:pt x="20468" y="10800"/>
                  <a:pt x="19109" y="12673"/>
                  <a:pt x="17434" y="1267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 name="Form">
            <a:extLst>
              <a:ext uri="{FF2B5EF4-FFF2-40B4-BE49-F238E27FC236}">
                <a16:creationId xmlns:a16="http://schemas.microsoft.com/office/drawing/2014/main" id="{3E7E9CE9-6785-554E-AA5E-3595F7F5BA0E}"/>
              </a:ext>
            </a:extLst>
          </p:cNvPr>
          <p:cNvSpPr/>
          <p:nvPr/>
        </p:nvSpPr>
        <p:spPr>
          <a:xfrm>
            <a:off x="4381500" y="2800350"/>
            <a:ext cx="219711" cy="305435"/>
          </a:xfrm>
          <a:custGeom>
            <a:avLst/>
            <a:gdLst/>
            <a:ahLst/>
            <a:cxnLst>
              <a:cxn ang="0">
                <a:pos x="wd2" y="hd2"/>
              </a:cxn>
              <a:cxn ang="5400000">
                <a:pos x="wd2" y="hd2"/>
              </a:cxn>
              <a:cxn ang="10800000">
                <a:pos x="wd2" y="hd2"/>
              </a:cxn>
              <a:cxn ang="16200000">
                <a:pos x="wd2" y="hd2"/>
              </a:cxn>
            </a:cxnLst>
            <a:rect l="0" t="0" r="r" b="b"/>
            <a:pathLst>
              <a:path w="21600" h="21600" extrusionOk="0">
                <a:moveTo>
                  <a:pt x="20788" y="3009"/>
                </a:moveTo>
                <a:lnTo>
                  <a:pt x="14109" y="3009"/>
                </a:lnTo>
                <a:lnTo>
                  <a:pt x="14109" y="2380"/>
                </a:lnTo>
                <a:cubicBezTo>
                  <a:pt x="14109" y="1078"/>
                  <a:pt x="12610" y="0"/>
                  <a:pt x="10800" y="0"/>
                </a:cubicBezTo>
                <a:cubicBezTo>
                  <a:pt x="10800" y="0"/>
                  <a:pt x="10800" y="0"/>
                  <a:pt x="10738" y="0"/>
                </a:cubicBezTo>
                <a:cubicBezTo>
                  <a:pt x="8802" y="45"/>
                  <a:pt x="7429" y="1078"/>
                  <a:pt x="7491" y="2380"/>
                </a:cubicBezTo>
                <a:lnTo>
                  <a:pt x="7491" y="3009"/>
                </a:lnTo>
                <a:lnTo>
                  <a:pt x="812" y="3009"/>
                </a:lnTo>
                <a:cubicBezTo>
                  <a:pt x="375" y="3009"/>
                  <a:pt x="0" y="3278"/>
                  <a:pt x="0" y="3593"/>
                </a:cubicBezTo>
                <a:lnTo>
                  <a:pt x="0" y="21016"/>
                </a:lnTo>
                <a:cubicBezTo>
                  <a:pt x="0" y="21331"/>
                  <a:pt x="375" y="21600"/>
                  <a:pt x="812" y="21600"/>
                </a:cubicBezTo>
                <a:lnTo>
                  <a:pt x="20788" y="21600"/>
                </a:lnTo>
                <a:cubicBezTo>
                  <a:pt x="21225" y="21600"/>
                  <a:pt x="21600" y="21331"/>
                  <a:pt x="21600" y="21016"/>
                </a:cubicBezTo>
                <a:lnTo>
                  <a:pt x="21600" y="3593"/>
                </a:lnTo>
                <a:cubicBezTo>
                  <a:pt x="21600" y="3278"/>
                  <a:pt x="21225" y="3009"/>
                  <a:pt x="20788" y="3009"/>
                </a:cubicBezTo>
                <a:close/>
                <a:moveTo>
                  <a:pt x="6617" y="4176"/>
                </a:moveTo>
                <a:lnTo>
                  <a:pt x="14983" y="4176"/>
                </a:lnTo>
                <a:lnTo>
                  <a:pt x="14983" y="5030"/>
                </a:lnTo>
                <a:lnTo>
                  <a:pt x="6617" y="5030"/>
                </a:lnTo>
                <a:lnTo>
                  <a:pt x="6617" y="4176"/>
                </a:lnTo>
                <a:close/>
                <a:moveTo>
                  <a:pt x="9114" y="2380"/>
                </a:moveTo>
                <a:cubicBezTo>
                  <a:pt x="9052" y="1751"/>
                  <a:pt x="9801" y="1257"/>
                  <a:pt x="10862" y="1212"/>
                </a:cubicBezTo>
                <a:cubicBezTo>
                  <a:pt x="11799" y="1212"/>
                  <a:pt x="12548" y="1751"/>
                  <a:pt x="12548" y="2425"/>
                </a:cubicBezTo>
                <a:lnTo>
                  <a:pt x="12548" y="3054"/>
                </a:lnTo>
                <a:lnTo>
                  <a:pt x="9114" y="3054"/>
                </a:lnTo>
                <a:lnTo>
                  <a:pt x="9114" y="2380"/>
                </a:lnTo>
                <a:cubicBezTo>
                  <a:pt x="9114" y="2380"/>
                  <a:pt x="9114" y="2380"/>
                  <a:pt x="9114" y="2380"/>
                </a:cubicBezTo>
                <a:close/>
                <a:moveTo>
                  <a:pt x="19977" y="20432"/>
                </a:moveTo>
                <a:lnTo>
                  <a:pt x="1561" y="20432"/>
                </a:lnTo>
                <a:lnTo>
                  <a:pt x="1561" y="4176"/>
                </a:lnTo>
                <a:lnTo>
                  <a:pt x="4932" y="4176"/>
                </a:lnTo>
                <a:lnTo>
                  <a:pt x="4932" y="5568"/>
                </a:lnTo>
                <a:cubicBezTo>
                  <a:pt x="4932" y="5883"/>
                  <a:pt x="5306" y="6152"/>
                  <a:pt x="5743" y="6152"/>
                </a:cubicBezTo>
                <a:lnTo>
                  <a:pt x="15732" y="6152"/>
                </a:lnTo>
                <a:cubicBezTo>
                  <a:pt x="16169" y="6152"/>
                  <a:pt x="16543" y="5883"/>
                  <a:pt x="16543" y="5568"/>
                </a:cubicBezTo>
                <a:lnTo>
                  <a:pt x="16543" y="4176"/>
                </a:lnTo>
                <a:lnTo>
                  <a:pt x="19914" y="4176"/>
                </a:lnTo>
                <a:lnTo>
                  <a:pt x="19914" y="2043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Form">
            <a:extLst>
              <a:ext uri="{FF2B5EF4-FFF2-40B4-BE49-F238E27FC236}">
                <a16:creationId xmlns:a16="http://schemas.microsoft.com/office/drawing/2014/main" id="{A41C3781-1323-3844-8AF3-235CF2AC63DD}"/>
              </a:ext>
            </a:extLst>
          </p:cNvPr>
          <p:cNvSpPr/>
          <p:nvPr/>
        </p:nvSpPr>
        <p:spPr>
          <a:xfrm>
            <a:off x="2419350" y="2838450"/>
            <a:ext cx="227216" cy="226616"/>
          </a:xfrm>
          <a:custGeom>
            <a:avLst/>
            <a:gdLst/>
            <a:ahLst/>
            <a:cxnLst>
              <a:cxn ang="0">
                <a:pos x="wd2" y="hd2"/>
              </a:cxn>
              <a:cxn ang="5400000">
                <a:pos x="wd2" y="hd2"/>
              </a:cxn>
              <a:cxn ang="10800000">
                <a:pos x="wd2" y="hd2"/>
              </a:cxn>
              <a:cxn ang="16200000">
                <a:pos x="wd2" y="hd2"/>
              </a:cxn>
            </a:cxnLst>
            <a:rect l="0" t="0" r="r" b="b"/>
            <a:pathLst>
              <a:path w="21226" h="21600" extrusionOk="0">
                <a:moveTo>
                  <a:pt x="18315" y="0"/>
                </a:moveTo>
                <a:cubicBezTo>
                  <a:pt x="17485" y="0"/>
                  <a:pt x="16721" y="303"/>
                  <a:pt x="16128" y="908"/>
                </a:cubicBezTo>
                <a:lnTo>
                  <a:pt x="1520" y="14526"/>
                </a:lnTo>
                <a:cubicBezTo>
                  <a:pt x="1402" y="14647"/>
                  <a:pt x="1298" y="14836"/>
                  <a:pt x="1298" y="15018"/>
                </a:cubicBezTo>
                <a:lnTo>
                  <a:pt x="705" y="19784"/>
                </a:lnTo>
                <a:lnTo>
                  <a:pt x="223" y="20276"/>
                </a:lnTo>
                <a:cubicBezTo>
                  <a:pt x="-74" y="20579"/>
                  <a:pt x="-74" y="21070"/>
                  <a:pt x="223" y="21373"/>
                </a:cubicBezTo>
                <a:cubicBezTo>
                  <a:pt x="401" y="21555"/>
                  <a:pt x="582" y="21600"/>
                  <a:pt x="760" y="21600"/>
                </a:cubicBezTo>
                <a:cubicBezTo>
                  <a:pt x="938" y="21600"/>
                  <a:pt x="1179" y="21555"/>
                  <a:pt x="1298" y="21373"/>
                </a:cubicBezTo>
                <a:lnTo>
                  <a:pt x="1761" y="20881"/>
                </a:lnTo>
                <a:lnTo>
                  <a:pt x="6451" y="20276"/>
                </a:lnTo>
                <a:cubicBezTo>
                  <a:pt x="6629" y="20276"/>
                  <a:pt x="6815" y="20151"/>
                  <a:pt x="6933" y="20030"/>
                </a:cubicBezTo>
                <a:lnTo>
                  <a:pt x="20280" y="5145"/>
                </a:lnTo>
                <a:cubicBezTo>
                  <a:pt x="21526" y="3934"/>
                  <a:pt x="21519" y="2001"/>
                  <a:pt x="20391" y="851"/>
                </a:cubicBezTo>
                <a:cubicBezTo>
                  <a:pt x="19858" y="306"/>
                  <a:pt x="19146" y="0"/>
                  <a:pt x="18315" y="0"/>
                </a:cubicBezTo>
                <a:close/>
                <a:moveTo>
                  <a:pt x="18371" y="1570"/>
                </a:moveTo>
                <a:cubicBezTo>
                  <a:pt x="18727" y="1570"/>
                  <a:pt x="19079" y="1702"/>
                  <a:pt x="19316" y="2005"/>
                </a:cubicBezTo>
                <a:cubicBezTo>
                  <a:pt x="19850" y="2489"/>
                  <a:pt x="19854" y="3442"/>
                  <a:pt x="19261" y="4048"/>
                </a:cubicBezTo>
                <a:lnTo>
                  <a:pt x="18612" y="4785"/>
                </a:lnTo>
                <a:lnTo>
                  <a:pt x="16591" y="2667"/>
                </a:lnTo>
                <a:lnTo>
                  <a:pt x="17240" y="2062"/>
                </a:lnTo>
                <a:cubicBezTo>
                  <a:pt x="17537" y="1759"/>
                  <a:pt x="17956" y="1570"/>
                  <a:pt x="18371" y="1570"/>
                </a:cubicBezTo>
                <a:close/>
                <a:moveTo>
                  <a:pt x="15460" y="3632"/>
                </a:moveTo>
                <a:lnTo>
                  <a:pt x="17611" y="5863"/>
                </a:lnTo>
                <a:lnTo>
                  <a:pt x="6451" y="18347"/>
                </a:lnTo>
                <a:lnTo>
                  <a:pt x="3244" y="15075"/>
                </a:lnTo>
                <a:lnTo>
                  <a:pt x="15460" y="3632"/>
                </a:lnTo>
                <a:close/>
                <a:moveTo>
                  <a:pt x="10659" y="10289"/>
                </a:moveTo>
                <a:cubicBezTo>
                  <a:pt x="10466" y="10289"/>
                  <a:pt x="10270" y="10365"/>
                  <a:pt x="10122" y="10516"/>
                </a:cubicBezTo>
                <a:lnTo>
                  <a:pt x="6748" y="13959"/>
                </a:lnTo>
                <a:cubicBezTo>
                  <a:pt x="6451" y="14261"/>
                  <a:pt x="6451" y="14753"/>
                  <a:pt x="6748" y="15056"/>
                </a:cubicBezTo>
                <a:cubicBezTo>
                  <a:pt x="6926" y="15237"/>
                  <a:pt x="7107" y="15302"/>
                  <a:pt x="7285" y="15302"/>
                </a:cubicBezTo>
                <a:cubicBezTo>
                  <a:pt x="7463" y="15302"/>
                  <a:pt x="7704" y="15237"/>
                  <a:pt x="7823" y="15056"/>
                </a:cubicBezTo>
                <a:lnTo>
                  <a:pt x="11197" y="11613"/>
                </a:lnTo>
                <a:cubicBezTo>
                  <a:pt x="11493" y="11311"/>
                  <a:pt x="11493" y="10819"/>
                  <a:pt x="11197" y="10516"/>
                </a:cubicBezTo>
                <a:cubicBezTo>
                  <a:pt x="11049" y="10365"/>
                  <a:pt x="10852" y="10289"/>
                  <a:pt x="10659" y="10289"/>
                </a:cubicBezTo>
                <a:close/>
                <a:moveTo>
                  <a:pt x="2651" y="16701"/>
                </a:moveTo>
                <a:lnTo>
                  <a:pt x="4783" y="18876"/>
                </a:lnTo>
                <a:lnTo>
                  <a:pt x="2354" y="19179"/>
                </a:lnTo>
                <a:lnTo>
                  <a:pt x="2651" y="1670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 name="Form">
            <a:extLst>
              <a:ext uri="{FF2B5EF4-FFF2-40B4-BE49-F238E27FC236}">
                <a16:creationId xmlns:a16="http://schemas.microsoft.com/office/drawing/2014/main" id="{6F717DD2-7177-DA4D-8FE9-CFD8B2299B1A}"/>
              </a:ext>
            </a:extLst>
          </p:cNvPr>
          <p:cNvSpPr/>
          <p:nvPr/>
        </p:nvSpPr>
        <p:spPr>
          <a:xfrm>
            <a:off x="5645150" y="2825750"/>
            <a:ext cx="302816" cy="250230"/>
          </a:xfrm>
          <a:custGeom>
            <a:avLst/>
            <a:gdLst/>
            <a:ahLst/>
            <a:cxnLst>
              <a:cxn ang="0">
                <a:pos x="wd2" y="hd2"/>
              </a:cxn>
              <a:cxn ang="5400000">
                <a:pos x="wd2" y="hd2"/>
              </a:cxn>
              <a:cxn ang="10800000">
                <a:pos x="wd2" y="hd2"/>
              </a:cxn>
              <a:cxn ang="16200000">
                <a:pos x="wd2" y="hd2"/>
              </a:cxn>
            </a:cxnLst>
            <a:rect l="0" t="0" r="r" b="b"/>
            <a:pathLst>
              <a:path w="21600" h="21600" extrusionOk="0">
                <a:moveTo>
                  <a:pt x="595" y="0"/>
                </a:moveTo>
                <a:cubicBezTo>
                  <a:pt x="277" y="0"/>
                  <a:pt x="0" y="336"/>
                  <a:pt x="0" y="719"/>
                </a:cubicBezTo>
                <a:lnTo>
                  <a:pt x="0" y="4985"/>
                </a:lnTo>
                <a:cubicBezTo>
                  <a:pt x="0" y="5368"/>
                  <a:pt x="277" y="5704"/>
                  <a:pt x="595" y="5704"/>
                </a:cubicBezTo>
                <a:lnTo>
                  <a:pt x="4119" y="5704"/>
                </a:lnTo>
                <a:cubicBezTo>
                  <a:pt x="4436" y="5704"/>
                  <a:pt x="4714" y="5368"/>
                  <a:pt x="4714" y="4985"/>
                </a:cubicBezTo>
                <a:lnTo>
                  <a:pt x="4714" y="719"/>
                </a:lnTo>
                <a:cubicBezTo>
                  <a:pt x="4714" y="336"/>
                  <a:pt x="4436" y="0"/>
                  <a:pt x="4119" y="0"/>
                </a:cubicBezTo>
                <a:lnTo>
                  <a:pt x="595" y="0"/>
                </a:lnTo>
                <a:close/>
                <a:moveTo>
                  <a:pt x="1175" y="1422"/>
                </a:moveTo>
                <a:lnTo>
                  <a:pt x="3539" y="1422"/>
                </a:lnTo>
                <a:lnTo>
                  <a:pt x="3539" y="4282"/>
                </a:lnTo>
                <a:lnTo>
                  <a:pt x="1175" y="4282"/>
                </a:lnTo>
                <a:lnTo>
                  <a:pt x="1175" y="1422"/>
                </a:lnTo>
                <a:close/>
                <a:moveTo>
                  <a:pt x="8295" y="1644"/>
                </a:moveTo>
                <a:cubicBezTo>
                  <a:pt x="7978" y="1644"/>
                  <a:pt x="7700" y="1980"/>
                  <a:pt x="7700" y="2364"/>
                </a:cubicBezTo>
                <a:cubicBezTo>
                  <a:pt x="7700" y="2748"/>
                  <a:pt x="7978" y="3066"/>
                  <a:pt x="8295" y="3066"/>
                </a:cubicBezTo>
                <a:lnTo>
                  <a:pt x="20921" y="3066"/>
                </a:lnTo>
                <a:cubicBezTo>
                  <a:pt x="21238" y="3066"/>
                  <a:pt x="21515" y="2748"/>
                  <a:pt x="21515" y="2364"/>
                </a:cubicBezTo>
                <a:cubicBezTo>
                  <a:pt x="21515" y="1980"/>
                  <a:pt x="21238" y="1644"/>
                  <a:pt x="20921" y="1644"/>
                </a:cubicBezTo>
                <a:lnTo>
                  <a:pt x="8295" y="1644"/>
                </a:lnTo>
                <a:close/>
                <a:moveTo>
                  <a:pt x="595" y="7674"/>
                </a:moveTo>
                <a:cubicBezTo>
                  <a:pt x="277" y="7674"/>
                  <a:pt x="0" y="8010"/>
                  <a:pt x="0" y="8393"/>
                </a:cubicBezTo>
                <a:lnTo>
                  <a:pt x="0" y="12659"/>
                </a:lnTo>
                <a:cubicBezTo>
                  <a:pt x="0" y="13042"/>
                  <a:pt x="277" y="13378"/>
                  <a:pt x="595" y="13378"/>
                </a:cubicBezTo>
                <a:lnTo>
                  <a:pt x="4119" y="13378"/>
                </a:lnTo>
                <a:cubicBezTo>
                  <a:pt x="4436" y="13378"/>
                  <a:pt x="4714" y="13097"/>
                  <a:pt x="4714" y="12659"/>
                </a:cubicBezTo>
                <a:lnTo>
                  <a:pt x="4714" y="8393"/>
                </a:lnTo>
                <a:cubicBezTo>
                  <a:pt x="4714" y="8010"/>
                  <a:pt x="4436" y="7674"/>
                  <a:pt x="4119" y="7674"/>
                </a:cubicBezTo>
                <a:lnTo>
                  <a:pt x="595" y="7674"/>
                </a:lnTo>
                <a:close/>
                <a:moveTo>
                  <a:pt x="1175" y="9147"/>
                </a:moveTo>
                <a:lnTo>
                  <a:pt x="3539" y="9147"/>
                </a:lnTo>
                <a:lnTo>
                  <a:pt x="3539" y="12008"/>
                </a:lnTo>
                <a:lnTo>
                  <a:pt x="1175" y="12008"/>
                </a:lnTo>
                <a:lnTo>
                  <a:pt x="1175" y="9147"/>
                </a:lnTo>
                <a:close/>
                <a:moveTo>
                  <a:pt x="8295" y="9866"/>
                </a:moveTo>
                <a:cubicBezTo>
                  <a:pt x="7978" y="9866"/>
                  <a:pt x="7700" y="10202"/>
                  <a:pt x="7700" y="10586"/>
                </a:cubicBezTo>
                <a:cubicBezTo>
                  <a:pt x="7700" y="10970"/>
                  <a:pt x="7978" y="11288"/>
                  <a:pt x="8295" y="11288"/>
                </a:cubicBezTo>
                <a:lnTo>
                  <a:pt x="21020" y="11288"/>
                </a:lnTo>
                <a:cubicBezTo>
                  <a:pt x="21337" y="11288"/>
                  <a:pt x="21600" y="10970"/>
                  <a:pt x="21600" y="10586"/>
                </a:cubicBezTo>
                <a:cubicBezTo>
                  <a:pt x="21600" y="10202"/>
                  <a:pt x="21337" y="9866"/>
                  <a:pt x="21020" y="9866"/>
                </a:cubicBezTo>
                <a:lnTo>
                  <a:pt x="8295" y="9866"/>
                </a:lnTo>
                <a:close/>
                <a:moveTo>
                  <a:pt x="595" y="15896"/>
                </a:moveTo>
                <a:cubicBezTo>
                  <a:pt x="277" y="15896"/>
                  <a:pt x="0" y="16232"/>
                  <a:pt x="0" y="16615"/>
                </a:cubicBezTo>
                <a:lnTo>
                  <a:pt x="0" y="20881"/>
                </a:lnTo>
                <a:cubicBezTo>
                  <a:pt x="0" y="21264"/>
                  <a:pt x="277" y="21600"/>
                  <a:pt x="595" y="21600"/>
                </a:cubicBezTo>
                <a:lnTo>
                  <a:pt x="4119" y="21600"/>
                </a:lnTo>
                <a:cubicBezTo>
                  <a:pt x="4436" y="21600"/>
                  <a:pt x="4714" y="21264"/>
                  <a:pt x="4714" y="20881"/>
                </a:cubicBezTo>
                <a:lnTo>
                  <a:pt x="4714" y="16615"/>
                </a:lnTo>
                <a:cubicBezTo>
                  <a:pt x="4714" y="16232"/>
                  <a:pt x="4436" y="15896"/>
                  <a:pt x="4119" y="15896"/>
                </a:cubicBezTo>
                <a:lnTo>
                  <a:pt x="595" y="15896"/>
                </a:lnTo>
                <a:close/>
                <a:moveTo>
                  <a:pt x="1175" y="17318"/>
                </a:moveTo>
                <a:lnTo>
                  <a:pt x="3539" y="17318"/>
                </a:lnTo>
                <a:lnTo>
                  <a:pt x="3539" y="20178"/>
                </a:lnTo>
                <a:lnTo>
                  <a:pt x="1175" y="20178"/>
                </a:lnTo>
                <a:lnTo>
                  <a:pt x="1175" y="17318"/>
                </a:lnTo>
                <a:close/>
                <a:moveTo>
                  <a:pt x="8295" y="18088"/>
                </a:moveTo>
                <a:cubicBezTo>
                  <a:pt x="7978" y="18088"/>
                  <a:pt x="7700" y="18424"/>
                  <a:pt x="7700" y="18808"/>
                </a:cubicBezTo>
                <a:cubicBezTo>
                  <a:pt x="7700" y="19192"/>
                  <a:pt x="7978" y="19510"/>
                  <a:pt x="8295" y="19510"/>
                </a:cubicBezTo>
                <a:lnTo>
                  <a:pt x="20921" y="19510"/>
                </a:lnTo>
                <a:cubicBezTo>
                  <a:pt x="21238" y="19510"/>
                  <a:pt x="21515" y="19192"/>
                  <a:pt x="21515" y="18808"/>
                </a:cubicBezTo>
                <a:cubicBezTo>
                  <a:pt x="21515" y="18424"/>
                  <a:pt x="21238" y="18088"/>
                  <a:pt x="20921" y="18088"/>
                </a:cubicBezTo>
                <a:lnTo>
                  <a:pt x="8295" y="18088"/>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 name="Form">
            <a:extLst>
              <a:ext uri="{FF2B5EF4-FFF2-40B4-BE49-F238E27FC236}">
                <a16:creationId xmlns:a16="http://schemas.microsoft.com/office/drawing/2014/main" id="{74032BF6-EB1C-8147-B1E5-E417204ACA00}"/>
              </a:ext>
            </a:extLst>
          </p:cNvPr>
          <p:cNvSpPr/>
          <p:nvPr/>
        </p:nvSpPr>
        <p:spPr>
          <a:xfrm>
            <a:off x="6292850" y="2863850"/>
            <a:ext cx="316866" cy="173990"/>
          </a:xfrm>
          <a:custGeom>
            <a:avLst/>
            <a:gdLst/>
            <a:ahLst/>
            <a:cxnLst>
              <a:cxn ang="0">
                <a:pos x="wd2" y="hd2"/>
              </a:cxn>
              <a:cxn ang="5400000">
                <a:pos x="wd2" y="hd2"/>
              </a:cxn>
              <a:cxn ang="10800000">
                <a:pos x="wd2" y="hd2"/>
              </a:cxn>
              <a:cxn ang="16200000">
                <a:pos x="wd2" y="hd2"/>
              </a:cxn>
            </a:cxnLst>
            <a:rect l="0" t="0" r="r" b="b"/>
            <a:pathLst>
              <a:path w="21557" h="21600" extrusionOk="0">
                <a:moveTo>
                  <a:pt x="20909" y="17816"/>
                </a:moveTo>
                <a:cubicBezTo>
                  <a:pt x="20563" y="11352"/>
                  <a:pt x="18360" y="5912"/>
                  <a:pt x="15336" y="3074"/>
                </a:cubicBezTo>
                <a:lnTo>
                  <a:pt x="19440" y="3074"/>
                </a:lnTo>
                <a:cubicBezTo>
                  <a:pt x="19656" y="3705"/>
                  <a:pt x="20002" y="4099"/>
                  <a:pt x="20434" y="4099"/>
                </a:cubicBezTo>
                <a:cubicBezTo>
                  <a:pt x="21038" y="4099"/>
                  <a:pt x="21557" y="3153"/>
                  <a:pt x="21557" y="2050"/>
                </a:cubicBezTo>
                <a:cubicBezTo>
                  <a:pt x="21557" y="946"/>
                  <a:pt x="21038" y="0"/>
                  <a:pt x="20434" y="0"/>
                </a:cubicBezTo>
                <a:cubicBezTo>
                  <a:pt x="20002" y="0"/>
                  <a:pt x="19656" y="394"/>
                  <a:pt x="19440" y="1025"/>
                </a:cubicBezTo>
                <a:lnTo>
                  <a:pt x="11750" y="1025"/>
                </a:lnTo>
                <a:cubicBezTo>
                  <a:pt x="11534" y="394"/>
                  <a:pt x="11189" y="0"/>
                  <a:pt x="10757" y="0"/>
                </a:cubicBezTo>
                <a:cubicBezTo>
                  <a:pt x="10325" y="0"/>
                  <a:pt x="9979" y="394"/>
                  <a:pt x="9763" y="1025"/>
                </a:cubicBezTo>
                <a:lnTo>
                  <a:pt x="2117" y="1025"/>
                </a:lnTo>
                <a:cubicBezTo>
                  <a:pt x="1901" y="394"/>
                  <a:pt x="1555" y="0"/>
                  <a:pt x="1166" y="0"/>
                </a:cubicBezTo>
                <a:cubicBezTo>
                  <a:pt x="562" y="0"/>
                  <a:pt x="43" y="946"/>
                  <a:pt x="43" y="2050"/>
                </a:cubicBezTo>
                <a:cubicBezTo>
                  <a:pt x="43" y="3153"/>
                  <a:pt x="562" y="4099"/>
                  <a:pt x="1166" y="4099"/>
                </a:cubicBezTo>
                <a:cubicBezTo>
                  <a:pt x="1598" y="4099"/>
                  <a:pt x="1987" y="3626"/>
                  <a:pt x="2160" y="2996"/>
                </a:cubicBezTo>
                <a:lnTo>
                  <a:pt x="6221" y="2996"/>
                </a:lnTo>
                <a:cubicBezTo>
                  <a:pt x="3197" y="5755"/>
                  <a:pt x="994" y="11273"/>
                  <a:pt x="648" y="17737"/>
                </a:cubicBezTo>
                <a:cubicBezTo>
                  <a:pt x="259" y="18053"/>
                  <a:pt x="0" y="18762"/>
                  <a:pt x="0" y="19550"/>
                </a:cubicBezTo>
                <a:cubicBezTo>
                  <a:pt x="0" y="20654"/>
                  <a:pt x="518" y="21600"/>
                  <a:pt x="1123" y="21600"/>
                </a:cubicBezTo>
                <a:cubicBezTo>
                  <a:pt x="1728" y="21600"/>
                  <a:pt x="2246" y="20654"/>
                  <a:pt x="2246" y="19550"/>
                </a:cubicBezTo>
                <a:cubicBezTo>
                  <a:pt x="2246" y="18841"/>
                  <a:pt x="2030" y="18210"/>
                  <a:pt x="1728" y="17816"/>
                </a:cubicBezTo>
                <a:cubicBezTo>
                  <a:pt x="2160" y="10091"/>
                  <a:pt x="5573" y="3942"/>
                  <a:pt x="9806" y="3074"/>
                </a:cubicBezTo>
                <a:cubicBezTo>
                  <a:pt x="10022" y="3626"/>
                  <a:pt x="10368" y="4020"/>
                  <a:pt x="10757" y="4020"/>
                </a:cubicBezTo>
                <a:cubicBezTo>
                  <a:pt x="11146" y="4020"/>
                  <a:pt x="11491" y="3626"/>
                  <a:pt x="11707" y="3074"/>
                </a:cubicBezTo>
                <a:cubicBezTo>
                  <a:pt x="15941" y="3863"/>
                  <a:pt x="19354" y="10090"/>
                  <a:pt x="19786" y="17816"/>
                </a:cubicBezTo>
                <a:cubicBezTo>
                  <a:pt x="19483" y="18210"/>
                  <a:pt x="19267" y="18841"/>
                  <a:pt x="19267" y="19550"/>
                </a:cubicBezTo>
                <a:cubicBezTo>
                  <a:pt x="19267" y="20654"/>
                  <a:pt x="19786" y="21600"/>
                  <a:pt x="20390" y="21600"/>
                </a:cubicBezTo>
                <a:cubicBezTo>
                  <a:pt x="20995" y="21600"/>
                  <a:pt x="21514" y="20654"/>
                  <a:pt x="21514" y="19550"/>
                </a:cubicBezTo>
                <a:cubicBezTo>
                  <a:pt x="21600" y="18841"/>
                  <a:pt x="21298" y="18131"/>
                  <a:pt x="20909" y="1781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Form">
            <a:extLst>
              <a:ext uri="{FF2B5EF4-FFF2-40B4-BE49-F238E27FC236}">
                <a16:creationId xmlns:a16="http://schemas.microsoft.com/office/drawing/2014/main" id="{9103D79D-867D-C84A-B8B8-EFD7D36EF503}"/>
              </a:ext>
            </a:extLst>
          </p:cNvPr>
          <p:cNvSpPr/>
          <p:nvPr/>
        </p:nvSpPr>
        <p:spPr>
          <a:xfrm>
            <a:off x="6972300" y="2800350"/>
            <a:ext cx="261541" cy="304800"/>
          </a:xfrm>
          <a:custGeom>
            <a:avLst/>
            <a:gdLst/>
            <a:ahLst/>
            <a:cxnLst>
              <a:cxn ang="0">
                <a:pos x="wd2" y="hd2"/>
              </a:cxn>
              <a:cxn ang="5400000">
                <a:pos x="wd2" y="hd2"/>
              </a:cxn>
              <a:cxn ang="10800000">
                <a:pos x="wd2" y="hd2"/>
              </a:cxn>
              <a:cxn ang="16200000">
                <a:pos x="wd2" y="hd2"/>
              </a:cxn>
            </a:cxnLst>
            <a:rect l="0" t="0" r="r" b="b"/>
            <a:pathLst>
              <a:path w="21600" h="21600" extrusionOk="0">
                <a:moveTo>
                  <a:pt x="10226" y="0"/>
                </a:moveTo>
                <a:cubicBezTo>
                  <a:pt x="8181" y="0"/>
                  <a:pt x="6444" y="1302"/>
                  <a:pt x="6129" y="2967"/>
                </a:cubicBezTo>
                <a:lnTo>
                  <a:pt x="2409" y="2967"/>
                </a:lnTo>
                <a:lnTo>
                  <a:pt x="688" y="2967"/>
                </a:lnTo>
                <a:cubicBezTo>
                  <a:pt x="321" y="2967"/>
                  <a:pt x="0" y="3243"/>
                  <a:pt x="0" y="3558"/>
                </a:cubicBezTo>
                <a:cubicBezTo>
                  <a:pt x="0" y="3873"/>
                  <a:pt x="321" y="4134"/>
                  <a:pt x="688" y="4134"/>
                </a:cubicBezTo>
                <a:lnTo>
                  <a:pt x="1786" y="4134"/>
                </a:lnTo>
                <a:lnTo>
                  <a:pt x="2573" y="17409"/>
                </a:lnTo>
                <a:cubicBezTo>
                  <a:pt x="2573" y="19704"/>
                  <a:pt x="4766" y="21600"/>
                  <a:pt x="7440" y="21600"/>
                </a:cubicBezTo>
                <a:lnTo>
                  <a:pt x="14160" y="21600"/>
                </a:lnTo>
                <a:cubicBezTo>
                  <a:pt x="16834" y="21600"/>
                  <a:pt x="19043" y="19704"/>
                  <a:pt x="19043" y="17409"/>
                </a:cubicBezTo>
                <a:lnTo>
                  <a:pt x="19830" y="4134"/>
                </a:lnTo>
                <a:lnTo>
                  <a:pt x="20928" y="4134"/>
                </a:lnTo>
                <a:cubicBezTo>
                  <a:pt x="21295" y="4134"/>
                  <a:pt x="21600" y="3873"/>
                  <a:pt x="21600" y="3558"/>
                </a:cubicBezTo>
                <a:cubicBezTo>
                  <a:pt x="21600" y="3243"/>
                  <a:pt x="21344" y="2967"/>
                  <a:pt x="20977" y="2967"/>
                </a:cubicBezTo>
                <a:lnTo>
                  <a:pt x="19240" y="2967"/>
                </a:lnTo>
                <a:lnTo>
                  <a:pt x="15635" y="2967"/>
                </a:lnTo>
                <a:cubicBezTo>
                  <a:pt x="15320" y="1257"/>
                  <a:pt x="13583" y="0"/>
                  <a:pt x="11537" y="0"/>
                </a:cubicBezTo>
                <a:lnTo>
                  <a:pt x="10226" y="0"/>
                </a:lnTo>
                <a:close/>
                <a:moveTo>
                  <a:pt x="10226" y="1167"/>
                </a:moveTo>
                <a:lnTo>
                  <a:pt x="11537" y="1167"/>
                </a:lnTo>
                <a:cubicBezTo>
                  <a:pt x="12849" y="1167"/>
                  <a:pt x="13943" y="1929"/>
                  <a:pt x="14258" y="3009"/>
                </a:cubicBezTo>
                <a:lnTo>
                  <a:pt x="7555" y="3009"/>
                </a:lnTo>
                <a:cubicBezTo>
                  <a:pt x="7817" y="1929"/>
                  <a:pt x="8915" y="1167"/>
                  <a:pt x="10226" y="1167"/>
                </a:cubicBezTo>
                <a:close/>
                <a:moveTo>
                  <a:pt x="3196" y="4134"/>
                </a:moveTo>
                <a:lnTo>
                  <a:pt x="6719" y="4134"/>
                </a:lnTo>
                <a:cubicBezTo>
                  <a:pt x="6772" y="4134"/>
                  <a:pt x="6765" y="4134"/>
                  <a:pt x="6818" y="4134"/>
                </a:cubicBezTo>
                <a:cubicBezTo>
                  <a:pt x="6870" y="4134"/>
                  <a:pt x="6863" y="4134"/>
                  <a:pt x="6916" y="4134"/>
                </a:cubicBezTo>
                <a:lnTo>
                  <a:pt x="15045" y="4134"/>
                </a:lnTo>
                <a:lnTo>
                  <a:pt x="18568" y="4134"/>
                </a:lnTo>
                <a:lnTo>
                  <a:pt x="17732" y="17367"/>
                </a:lnTo>
                <a:cubicBezTo>
                  <a:pt x="17732" y="19077"/>
                  <a:pt x="16149" y="20433"/>
                  <a:pt x="14209" y="20433"/>
                </a:cubicBezTo>
                <a:lnTo>
                  <a:pt x="7506" y="20433"/>
                </a:lnTo>
                <a:cubicBezTo>
                  <a:pt x="5566" y="20433"/>
                  <a:pt x="3982" y="19074"/>
                  <a:pt x="3982" y="17409"/>
                </a:cubicBezTo>
                <a:cubicBezTo>
                  <a:pt x="3982" y="17409"/>
                  <a:pt x="3982" y="17412"/>
                  <a:pt x="3982" y="17367"/>
                </a:cubicBezTo>
                <a:lnTo>
                  <a:pt x="3196" y="4134"/>
                </a:lnTo>
                <a:close/>
                <a:moveTo>
                  <a:pt x="6408" y="6300"/>
                </a:moveTo>
                <a:cubicBezTo>
                  <a:pt x="6041" y="6300"/>
                  <a:pt x="5716" y="6576"/>
                  <a:pt x="5769" y="6891"/>
                </a:cubicBezTo>
                <a:lnTo>
                  <a:pt x="6293" y="17733"/>
                </a:lnTo>
                <a:cubicBezTo>
                  <a:pt x="6293" y="18048"/>
                  <a:pt x="6614" y="18281"/>
                  <a:pt x="6981" y="18281"/>
                </a:cubicBezTo>
                <a:cubicBezTo>
                  <a:pt x="6981" y="18281"/>
                  <a:pt x="6978" y="18281"/>
                  <a:pt x="7031" y="18281"/>
                </a:cubicBezTo>
                <a:cubicBezTo>
                  <a:pt x="7398" y="18281"/>
                  <a:pt x="7722" y="18006"/>
                  <a:pt x="7670" y="17691"/>
                </a:cubicBezTo>
                <a:lnTo>
                  <a:pt x="7145" y="6848"/>
                </a:lnTo>
                <a:cubicBezTo>
                  <a:pt x="7093" y="6533"/>
                  <a:pt x="6775" y="6255"/>
                  <a:pt x="6408" y="6300"/>
                </a:cubicBezTo>
                <a:close/>
                <a:moveTo>
                  <a:pt x="14897" y="6300"/>
                </a:moveTo>
                <a:cubicBezTo>
                  <a:pt x="14530" y="6255"/>
                  <a:pt x="14212" y="6533"/>
                  <a:pt x="14160" y="6848"/>
                </a:cubicBezTo>
                <a:lnTo>
                  <a:pt x="13635" y="17691"/>
                </a:lnTo>
                <a:cubicBezTo>
                  <a:pt x="13635" y="18006"/>
                  <a:pt x="13891" y="18281"/>
                  <a:pt x="14258" y="18281"/>
                </a:cubicBezTo>
                <a:cubicBezTo>
                  <a:pt x="14258" y="18281"/>
                  <a:pt x="14271" y="18281"/>
                  <a:pt x="14324" y="18281"/>
                </a:cubicBezTo>
                <a:cubicBezTo>
                  <a:pt x="14691" y="18281"/>
                  <a:pt x="14996" y="18048"/>
                  <a:pt x="14995" y="17733"/>
                </a:cubicBezTo>
                <a:lnTo>
                  <a:pt x="15520" y="6891"/>
                </a:lnTo>
                <a:cubicBezTo>
                  <a:pt x="15520" y="6576"/>
                  <a:pt x="15264" y="6300"/>
                  <a:pt x="14897" y="63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1" name="Form">
            <a:extLst>
              <a:ext uri="{FF2B5EF4-FFF2-40B4-BE49-F238E27FC236}">
                <a16:creationId xmlns:a16="http://schemas.microsoft.com/office/drawing/2014/main" id="{FE234E66-FFC2-2B47-93AC-D02A37FC10C3}"/>
              </a:ext>
            </a:extLst>
          </p:cNvPr>
          <p:cNvSpPr/>
          <p:nvPr/>
        </p:nvSpPr>
        <p:spPr>
          <a:xfrm>
            <a:off x="1727200" y="3911600"/>
            <a:ext cx="306785" cy="306785"/>
          </a:xfrm>
          <a:custGeom>
            <a:avLst/>
            <a:gdLst/>
            <a:ahLst/>
            <a:cxnLst>
              <a:cxn ang="0">
                <a:pos x="wd2" y="hd2"/>
              </a:cxn>
              <a:cxn ang="5400000">
                <a:pos x="wd2" y="hd2"/>
              </a:cxn>
              <a:cxn ang="10800000">
                <a:pos x="wd2" y="hd2"/>
              </a:cxn>
              <a:cxn ang="16200000">
                <a:pos x="wd2" y="hd2"/>
              </a:cxn>
            </a:cxnLst>
            <a:rect l="0" t="0" r="r" b="b"/>
            <a:pathLst>
              <a:path w="21600" h="21600" extrusionOk="0">
                <a:moveTo>
                  <a:pt x="10870" y="0"/>
                </a:moveTo>
                <a:cubicBezTo>
                  <a:pt x="10557" y="0"/>
                  <a:pt x="10283" y="274"/>
                  <a:pt x="10283" y="587"/>
                </a:cubicBezTo>
                <a:lnTo>
                  <a:pt x="10283" y="3577"/>
                </a:lnTo>
                <a:cubicBezTo>
                  <a:pt x="10283" y="3890"/>
                  <a:pt x="10557" y="4164"/>
                  <a:pt x="10870" y="4164"/>
                </a:cubicBezTo>
                <a:cubicBezTo>
                  <a:pt x="11228" y="4164"/>
                  <a:pt x="11443" y="3934"/>
                  <a:pt x="11443" y="3577"/>
                </a:cubicBezTo>
                <a:lnTo>
                  <a:pt x="11443" y="587"/>
                </a:lnTo>
                <a:cubicBezTo>
                  <a:pt x="11443" y="274"/>
                  <a:pt x="11183" y="0"/>
                  <a:pt x="10870" y="0"/>
                </a:cubicBezTo>
                <a:close/>
                <a:moveTo>
                  <a:pt x="3702" y="3130"/>
                </a:moveTo>
                <a:cubicBezTo>
                  <a:pt x="3557" y="3130"/>
                  <a:pt x="3409" y="3186"/>
                  <a:pt x="3297" y="3297"/>
                </a:cubicBezTo>
                <a:cubicBezTo>
                  <a:pt x="3074" y="3521"/>
                  <a:pt x="3074" y="3884"/>
                  <a:pt x="3297" y="4108"/>
                </a:cubicBezTo>
                <a:lnTo>
                  <a:pt x="5393" y="6203"/>
                </a:lnTo>
                <a:cubicBezTo>
                  <a:pt x="5482" y="6338"/>
                  <a:pt x="5664" y="6385"/>
                  <a:pt x="5798" y="6385"/>
                </a:cubicBezTo>
                <a:cubicBezTo>
                  <a:pt x="5932" y="6385"/>
                  <a:pt x="6069" y="6293"/>
                  <a:pt x="6203" y="6203"/>
                </a:cubicBezTo>
                <a:cubicBezTo>
                  <a:pt x="6427" y="5980"/>
                  <a:pt x="6427" y="5617"/>
                  <a:pt x="6203" y="5393"/>
                </a:cubicBezTo>
                <a:lnTo>
                  <a:pt x="4108" y="3297"/>
                </a:lnTo>
                <a:cubicBezTo>
                  <a:pt x="3996" y="3186"/>
                  <a:pt x="3848" y="3130"/>
                  <a:pt x="3702" y="3130"/>
                </a:cubicBezTo>
                <a:close/>
                <a:moveTo>
                  <a:pt x="17870" y="3130"/>
                </a:moveTo>
                <a:cubicBezTo>
                  <a:pt x="17724" y="3130"/>
                  <a:pt x="17576" y="3186"/>
                  <a:pt x="17464" y="3297"/>
                </a:cubicBezTo>
                <a:lnTo>
                  <a:pt x="15369" y="5393"/>
                </a:lnTo>
                <a:cubicBezTo>
                  <a:pt x="15145" y="5617"/>
                  <a:pt x="15145" y="5980"/>
                  <a:pt x="15369" y="6203"/>
                </a:cubicBezTo>
                <a:cubicBezTo>
                  <a:pt x="15458" y="6338"/>
                  <a:pt x="15640" y="6385"/>
                  <a:pt x="15774" y="6385"/>
                </a:cubicBezTo>
                <a:cubicBezTo>
                  <a:pt x="15908" y="6385"/>
                  <a:pt x="16090" y="6293"/>
                  <a:pt x="16179" y="6203"/>
                </a:cubicBezTo>
                <a:lnTo>
                  <a:pt x="18275" y="4108"/>
                </a:lnTo>
                <a:cubicBezTo>
                  <a:pt x="18498" y="3884"/>
                  <a:pt x="18498" y="3521"/>
                  <a:pt x="18275" y="3297"/>
                </a:cubicBezTo>
                <a:cubicBezTo>
                  <a:pt x="18163" y="3186"/>
                  <a:pt x="18015" y="3130"/>
                  <a:pt x="17870" y="3130"/>
                </a:cubicBezTo>
                <a:close/>
                <a:moveTo>
                  <a:pt x="10870" y="6706"/>
                </a:moveTo>
                <a:cubicBezTo>
                  <a:pt x="8590" y="6706"/>
                  <a:pt x="6706" y="8590"/>
                  <a:pt x="6706" y="10870"/>
                </a:cubicBezTo>
                <a:cubicBezTo>
                  <a:pt x="6706" y="13150"/>
                  <a:pt x="8590" y="15019"/>
                  <a:pt x="10870" y="15019"/>
                </a:cubicBezTo>
                <a:cubicBezTo>
                  <a:pt x="13195" y="15019"/>
                  <a:pt x="15019" y="13150"/>
                  <a:pt x="15019" y="10870"/>
                </a:cubicBezTo>
                <a:cubicBezTo>
                  <a:pt x="15019" y="8590"/>
                  <a:pt x="13150" y="6706"/>
                  <a:pt x="10870" y="6706"/>
                </a:cubicBezTo>
                <a:close/>
                <a:moveTo>
                  <a:pt x="10870" y="7866"/>
                </a:moveTo>
                <a:cubicBezTo>
                  <a:pt x="12569" y="7866"/>
                  <a:pt x="13904" y="9216"/>
                  <a:pt x="13860" y="10870"/>
                </a:cubicBezTo>
                <a:cubicBezTo>
                  <a:pt x="13860" y="12524"/>
                  <a:pt x="12524" y="13860"/>
                  <a:pt x="10870" y="13860"/>
                </a:cubicBezTo>
                <a:cubicBezTo>
                  <a:pt x="9216" y="13860"/>
                  <a:pt x="7866" y="12524"/>
                  <a:pt x="7866" y="10870"/>
                </a:cubicBezTo>
                <a:cubicBezTo>
                  <a:pt x="7866" y="9216"/>
                  <a:pt x="9216" y="7866"/>
                  <a:pt x="10870" y="7866"/>
                </a:cubicBezTo>
                <a:close/>
                <a:moveTo>
                  <a:pt x="587" y="10283"/>
                </a:moveTo>
                <a:cubicBezTo>
                  <a:pt x="274" y="10283"/>
                  <a:pt x="0" y="10557"/>
                  <a:pt x="0" y="10870"/>
                </a:cubicBezTo>
                <a:cubicBezTo>
                  <a:pt x="0" y="11183"/>
                  <a:pt x="274" y="11443"/>
                  <a:pt x="587" y="11443"/>
                </a:cubicBezTo>
                <a:lnTo>
                  <a:pt x="3577" y="11443"/>
                </a:lnTo>
                <a:cubicBezTo>
                  <a:pt x="3890" y="11443"/>
                  <a:pt x="4164" y="11183"/>
                  <a:pt x="4164" y="10870"/>
                </a:cubicBezTo>
                <a:cubicBezTo>
                  <a:pt x="4164" y="10557"/>
                  <a:pt x="3890" y="10283"/>
                  <a:pt x="3577" y="10283"/>
                </a:cubicBezTo>
                <a:lnTo>
                  <a:pt x="587" y="10283"/>
                </a:lnTo>
                <a:close/>
                <a:moveTo>
                  <a:pt x="18023" y="10283"/>
                </a:moveTo>
                <a:cubicBezTo>
                  <a:pt x="17710" y="10283"/>
                  <a:pt x="17436" y="10557"/>
                  <a:pt x="17436" y="10870"/>
                </a:cubicBezTo>
                <a:cubicBezTo>
                  <a:pt x="17436" y="11183"/>
                  <a:pt x="17710" y="11443"/>
                  <a:pt x="18023" y="11443"/>
                </a:cubicBezTo>
                <a:lnTo>
                  <a:pt x="21013" y="11443"/>
                </a:lnTo>
                <a:cubicBezTo>
                  <a:pt x="21326" y="11443"/>
                  <a:pt x="21555" y="11183"/>
                  <a:pt x="21600" y="10870"/>
                </a:cubicBezTo>
                <a:cubicBezTo>
                  <a:pt x="21600" y="10557"/>
                  <a:pt x="21326" y="10283"/>
                  <a:pt x="21013" y="10283"/>
                </a:cubicBezTo>
                <a:lnTo>
                  <a:pt x="18023" y="10283"/>
                </a:lnTo>
                <a:close/>
                <a:moveTo>
                  <a:pt x="5798" y="15201"/>
                </a:moveTo>
                <a:cubicBezTo>
                  <a:pt x="5653" y="15201"/>
                  <a:pt x="5505" y="15257"/>
                  <a:pt x="5393" y="15369"/>
                </a:cubicBezTo>
                <a:lnTo>
                  <a:pt x="3297" y="17464"/>
                </a:lnTo>
                <a:cubicBezTo>
                  <a:pt x="3074" y="17688"/>
                  <a:pt x="3074" y="18051"/>
                  <a:pt x="3297" y="18275"/>
                </a:cubicBezTo>
                <a:cubicBezTo>
                  <a:pt x="3387" y="18409"/>
                  <a:pt x="3568" y="18456"/>
                  <a:pt x="3702" y="18456"/>
                </a:cubicBezTo>
                <a:cubicBezTo>
                  <a:pt x="3837" y="18456"/>
                  <a:pt x="3974" y="18364"/>
                  <a:pt x="4108" y="18275"/>
                </a:cubicBezTo>
                <a:lnTo>
                  <a:pt x="6203" y="16179"/>
                </a:lnTo>
                <a:cubicBezTo>
                  <a:pt x="6427" y="15956"/>
                  <a:pt x="6427" y="15592"/>
                  <a:pt x="6203" y="15369"/>
                </a:cubicBezTo>
                <a:cubicBezTo>
                  <a:pt x="6092" y="15257"/>
                  <a:pt x="5943" y="15201"/>
                  <a:pt x="5798" y="15201"/>
                </a:cubicBezTo>
                <a:close/>
                <a:moveTo>
                  <a:pt x="15774" y="15201"/>
                </a:moveTo>
                <a:cubicBezTo>
                  <a:pt x="15629" y="15201"/>
                  <a:pt x="15480" y="15257"/>
                  <a:pt x="15369" y="15369"/>
                </a:cubicBezTo>
                <a:cubicBezTo>
                  <a:pt x="15145" y="15592"/>
                  <a:pt x="15145" y="15955"/>
                  <a:pt x="15369" y="16179"/>
                </a:cubicBezTo>
                <a:lnTo>
                  <a:pt x="17464" y="18275"/>
                </a:lnTo>
                <a:cubicBezTo>
                  <a:pt x="17554" y="18409"/>
                  <a:pt x="17735" y="18456"/>
                  <a:pt x="17870" y="18456"/>
                </a:cubicBezTo>
                <a:cubicBezTo>
                  <a:pt x="18004" y="18456"/>
                  <a:pt x="18185" y="18364"/>
                  <a:pt x="18275" y="18275"/>
                </a:cubicBezTo>
                <a:cubicBezTo>
                  <a:pt x="18498" y="18051"/>
                  <a:pt x="18498" y="17688"/>
                  <a:pt x="18275" y="17464"/>
                </a:cubicBezTo>
                <a:lnTo>
                  <a:pt x="16179" y="15369"/>
                </a:lnTo>
                <a:cubicBezTo>
                  <a:pt x="16067" y="15257"/>
                  <a:pt x="15919" y="15201"/>
                  <a:pt x="15774" y="15201"/>
                </a:cubicBezTo>
                <a:close/>
                <a:moveTo>
                  <a:pt x="10870" y="17436"/>
                </a:moveTo>
                <a:cubicBezTo>
                  <a:pt x="10557" y="17436"/>
                  <a:pt x="10283" y="17710"/>
                  <a:pt x="10283" y="18023"/>
                </a:cubicBezTo>
                <a:lnTo>
                  <a:pt x="10283" y="21013"/>
                </a:lnTo>
                <a:cubicBezTo>
                  <a:pt x="10283" y="21326"/>
                  <a:pt x="10557" y="21600"/>
                  <a:pt x="10870" y="21600"/>
                </a:cubicBezTo>
                <a:cubicBezTo>
                  <a:pt x="11228" y="21600"/>
                  <a:pt x="11443" y="21371"/>
                  <a:pt x="11443" y="21013"/>
                </a:cubicBezTo>
                <a:lnTo>
                  <a:pt x="11443" y="18023"/>
                </a:lnTo>
                <a:cubicBezTo>
                  <a:pt x="11443" y="17710"/>
                  <a:pt x="11183" y="17436"/>
                  <a:pt x="10870" y="1743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Form">
            <a:extLst>
              <a:ext uri="{FF2B5EF4-FFF2-40B4-BE49-F238E27FC236}">
                <a16:creationId xmlns:a16="http://schemas.microsoft.com/office/drawing/2014/main" id="{1203471F-0D3A-A64F-BF98-5EAF3FF83048}"/>
              </a:ext>
            </a:extLst>
          </p:cNvPr>
          <p:cNvSpPr/>
          <p:nvPr/>
        </p:nvSpPr>
        <p:spPr>
          <a:xfrm>
            <a:off x="2381250" y="39116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85"/>
                  <a:pt x="16740" y="21600"/>
                  <a:pt x="10800" y="21600"/>
                </a:cubicBezTo>
                <a:close/>
                <a:moveTo>
                  <a:pt x="10800" y="1170"/>
                </a:moveTo>
                <a:cubicBezTo>
                  <a:pt x="5490" y="1170"/>
                  <a:pt x="1170" y="5490"/>
                  <a:pt x="1170" y="10800"/>
                </a:cubicBezTo>
                <a:cubicBezTo>
                  <a:pt x="1170" y="16110"/>
                  <a:pt x="5490" y="20430"/>
                  <a:pt x="10800" y="20430"/>
                </a:cubicBezTo>
                <a:cubicBezTo>
                  <a:pt x="16110" y="20430"/>
                  <a:pt x="20430" y="16110"/>
                  <a:pt x="20430" y="10800"/>
                </a:cubicBezTo>
                <a:cubicBezTo>
                  <a:pt x="20430" y="5490"/>
                  <a:pt x="16110" y="1170"/>
                  <a:pt x="10800" y="117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Form">
            <a:extLst>
              <a:ext uri="{FF2B5EF4-FFF2-40B4-BE49-F238E27FC236}">
                <a16:creationId xmlns:a16="http://schemas.microsoft.com/office/drawing/2014/main" id="{923C21E7-09C5-A140-A47E-158BF84253DB}"/>
              </a:ext>
            </a:extLst>
          </p:cNvPr>
          <p:cNvSpPr/>
          <p:nvPr/>
        </p:nvSpPr>
        <p:spPr>
          <a:xfrm>
            <a:off x="3086100" y="3924300"/>
            <a:ext cx="193676" cy="284481"/>
          </a:xfrm>
          <a:custGeom>
            <a:avLst/>
            <a:gdLst/>
            <a:ahLst/>
            <a:cxnLst>
              <a:cxn ang="0">
                <a:pos x="wd2" y="hd2"/>
              </a:cxn>
              <a:cxn ang="5400000">
                <a:pos x="wd2" y="hd2"/>
              </a:cxn>
              <a:cxn ang="10800000">
                <a:pos x="wd2" y="hd2"/>
              </a:cxn>
              <a:cxn ang="16200000">
                <a:pos x="wd2" y="hd2"/>
              </a:cxn>
            </a:cxnLst>
            <a:rect l="0" t="0" r="r" b="b"/>
            <a:pathLst>
              <a:path w="21600" h="21600" extrusionOk="0">
                <a:moveTo>
                  <a:pt x="15864" y="21600"/>
                </a:moveTo>
                <a:cubicBezTo>
                  <a:pt x="7153" y="21600"/>
                  <a:pt x="0" y="16779"/>
                  <a:pt x="0" y="10800"/>
                </a:cubicBezTo>
                <a:cubicBezTo>
                  <a:pt x="0" y="4870"/>
                  <a:pt x="7082" y="0"/>
                  <a:pt x="15864" y="0"/>
                </a:cubicBezTo>
                <a:cubicBezTo>
                  <a:pt x="17634" y="0"/>
                  <a:pt x="19334" y="193"/>
                  <a:pt x="20963" y="579"/>
                </a:cubicBezTo>
                <a:cubicBezTo>
                  <a:pt x="21317" y="675"/>
                  <a:pt x="21600" y="916"/>
                  <a:pt x="21600" y="1157"/>
                </a:cubicBezTo>
                <a:cubicBezTo>
                  <a:pt x="21600" y="1398"/>
                  <a:pt x="21388" y="1639"/>
                  <a:pt x="20963" y="1736"/>
                </a:cubicBezTo>
                <a:cubicBezTo>
                  <a:pt x="15297" y="3038"/>
                  <a:pt x="11473" y="6702"/>
                  <a:pt x="11473" y="10752"/>
                </a:cubicBezTo>
                <a:cubicBezTo>
                  <a:pt x="11473" y="14850"/>
                  <a:pt x="15297" y="18466"/>
                  <a:pt x="20963" y="19768"/>
                </a:cubicBezTo>
                <a:cubicBezTo>
                  <a:pt x="21317" y="19864"/>
                  <a:pt x="21600" y="20105"/>
                  <a:pt x="21600" y="20346"/>
                </a:cubicBezTo>
                <a:cubicBezTo>
                  <a:pt x="21600" y="20588"/>
                  <a:pt x="21317" y="20829"/>
                  <a:pt x="20963" y="20925"/>
                </a:cubicBezTo>
                <a:cubicBezTo>
                  <a:pt x="19334" y="21407"/>
                  <a:pt x="17563" y="21600"/>
                  <a:pt x="15864" y="21600"/>
                </a:cubicBezTo>
                <a:close/>
                <a:moveTo>
                  <a:pt x="15864" y="1254"/>
                </a:moveTo>
                <a:cubicBezTo>
                  <a:pt x="8144" y="1254"/>
                  <a:pt x="1841" y="5545"/>
                  <a:pt x="1841" y="10800"/>
                </a:cubicBezTo>
                <a:cubicBezTo>
                  <a:pt x="1841" y="16055"/>
                  <a:pt x="8144" y="20346"/>
                  <a:pt x="15864" y="20346"/>
                </a:cubicBezTo>
                <a:cubicBezTo>
                  <a:pt x="16572" y="20346"/>
                  <a:pt x="17209" y="20298"/>
                  <a:pt x="17847" y="20250"/>
                </a:cubicBezTo>
                <a:cubicBezTo>
                  <a:pt x="12889" y="18370"/>
                  <a:pt x="9631" y="14802"/>
                  <a:pt x="9631" y="10800"/>
                </a:cubicBezTo>
                <a:cubicBezTo>
                  <a:pt x="9631" y="6798"/>
                  <a:pt x="12818" y="3230"/>
                  <a:pt x="17847" y="1350"/>
                </a:cubicBezTo>
                <a:cubicBezTo>
                  <a:pt x="17209" y="1302"/>
                  <a:pt x="16501" y="1254"/>
                  <a:pt x="15864" y="125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Form">
            <a:extLst>
              <a:ext uri="{FF2B5EF4-FFF2-40B4-BE49-F238E27FC236}">
                <a16:creationId xmlns:a16="http://schemas.microsoft.com/office/drawing/2014/main" id="{1220ACA0-0015-D146-824A-B3467F846625}"/>
              </a:ext>
            </a:extLst>
          </p:cNvPr>
          <p:cNvSpPr/>
          <p:nvPr/>
        </p:nvSpPr>
        <p:spPr>
          <a:xfrm>
            <a:off x="3740150" y="3924300"/>
            <a:ext cx="195581" cy="285752"/>
          </a:xfrm>
          <a:custGeom>
            <a:avLst/>
            <a:gdLst/>
            <a:ahLst/>
            <a:cxnLst>
              <a:cxn ang="0">
                <a:pos x="wd2" y="hd2"/>
              </a:cxn>
              <a:cxn ang="5400000">
                <a:pos x="wd2" y="hd2"/>
              </a:cxn>
              <a:cxn ang="10800000">
                <a:pos x="wd2" y="hd2"/>
              </a:cxn>
              <a:cxn ang="16200000">
                <a:pos x="wd2" y="hd2"/>
              </a:cxn>
            </a:cxnLst>
            <a:rect l="0" t="0" r="r" b="b"/>
            <a:pathLst>
              <a:path w="21600" h="21600" extrusionOk="0">
                <a:moveTo>
                  <a:pt x="5751" y="21600"/>
                </a:moveTo>
                <a:cubicBezTo>
                  <a:pt x="3997" y="21600"/>
                  <a:pt x="2314" y="21408"/>
                  <a:pt x="631" y="21024"/>
                </a:cubicBezTo>
                <a:cubicBezTo>
                  <a:pt x="281" y="20928"/>
                  <a:pt x="0" y="20688"/>
                  <a:pt x="0" y="20448"/>
                </a:cubicBezTo>
                <a:cubicBezTo>
                  <a:pt x="0" y="20208"/>
                  <a:pt x="210" y="19968"/>
                  <a:pt x="631" y="19872"/>
                </a:cubicBezTo>
                <a:cubicBezTo>
                  <a:pt x="6312" y="18528"/>
                  <a:pt x="10099" y="14880"/>
                  <a:pt x="10099" y="10800"/>
                </a:cubicBezTo>
                <a:cubicBezTo>
                  <a:pt x="10099" y="6672"/>
                  <a:pt x="6312" y="3024"/>
                  <a:pt x="631" y="1728"/>
                </a:cubicBezTo>
                <a:cubicBezTo>
                  <a:pt x="281" y="1632"/>
                  <a:pt x="0" y="1392"/>
                  <a:pt x="0" y="1152"/>
                </a:cubicBezTo>
                <a:cubicBezTo>
                  <a:pt x="0" y="912"/>
                  <a:pt x="281" y="672"/>
                  <a:pt x="631" y="576"/>
                </a:cubicBezTo>
                <a:cubicBezTo>
                  <a:pt x="2244" y="192"/>
                  <a:pt x="3997" y="0"/>
                  <a:pt x="5751" y="0"/>
                </a:cubicBezTo>
                <a:cubicBezTo>
                  <a:pt x="14447" y="0"/>
                  <a:pt x="21600" y="4848"/>
                  <a:pt x="21600" y="10848"/>
                </a:cubicBezTo>
                <a:cubicBezTo>
                  <a:pt x="21530" y="16752"/>
                  <a:pt x="14447" y="21600"/>
                  <a:pt x="5751" y="21600"/>
                </a:cubicBezTo>
                <a:close/>
                <a:moveTo>
                  <a:pt x="3717" y="20256"/>
                </a:moveTo>
                <a:cubicBezTo>
                  <a:pt x="4418" y="20304"/>
                  <a:pt x="5049" y="20352"/>
                  <a:pt x="5751" y="20352"/>
                </a:cubicBezTo>
                <a:cubicBezTo>
                  <a:pt x="13465" y="20352"/>
                  <a:pt x="19777" y="16032"/>
                  <a:pt x="19777" y="10752"/>
                </a:cubicBezTo>
                <a:cubicBezTo>
                  <a:pt x="19777" y="5472"/>
                  <a:pt x="13465" y="1152"/>
                  <a:pt x="5751" y="1152"/>
                </a:cubicBezTo>
                <a:cubicBezTo>
                  <a:pt x="5049" y="1152"/>
                  <a:pt x="4418" y="1200"/>
                  <a:pt x="3717" y="1248"/>
                </a:cubicBezTo>
                <a:cubicBezTo>
                  <a:pt x="8696" y="3120"/>
                  <a:pt x="11922" y="6720"/>
                  <a:pt x="11922" y="10752"/>
                </a:cubicBezTo>
                <a:cubicBezTo>
                  <a:pt x="11922" y="14784"/>
                  <a:pt x="8696" y="18384"/>
                  <a:pt x="3717" y="2025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Form">
            <a:extLst>
              <a:ext uri="{FF2B5EF4-FFF2-40B4-BE49-F238E27FC236}">
                <a16:creationId xmlns:a16="http://schemas.microsoft.com/office/drawing/2014/main" id="{14EEB6F6-E00F-D548-B761-FF83C9EBBDAC}"/>
              </a:ext>
            </a:extLst>
          </p:cNvPr>
          <p:cNvSpPr/>
          <p:nvPr/>
        </p:nvSpPr>
        <p:spPr>
          <a:xfrm>
            <a:off x="4343400" y="3930650"/>
            <a:ext cx="300435" cy="264716"/>
          </a:xfrm>
          <a:custGeom>
            <a:avLst/>
            <a:gdLst/>
            <a:ahLst/>
            <a:cxnLst>
              <a:cxn ang="0">
                <a:pos x="wd2" y="hd2"/>
              </a:cxn>
              <a:cxn ang="5400000">
                <a:pos x="wd2" y="hd2"/>
              </a:cxn>
              <a:cxn ang="10800000">
                <a:pos x="wd2" y="hd2"/>
              </a:cxn>
              <a:cxn ang="16200000">
                <a:pos x="wd2" y="hd2"/>
              </a:cxn>
            </a:cxnLst>
            <a:rect l="0" t="0" r="r" b="b"/>
            <a:pathLst>
              <a:path w="21600" h="21600" extrusionOk="0">
                <a:moveTo>
                  <a:pt x="10643" y="0"/>
                </a:moveTo>
                <a:cubicBezTo>
                  <a:pt x="10323" y="0"/>
                  <a:pt x="10044" y="317"/>
                  <a:pt x="10044" y="680"/>
                </a:cubicBezTo>
                <a:lnTo>
                  <a:pt x="10044" y="4145"/>
                </a:lnTo>
                <a:cubicBezTo>
                  <a:pt x="10044" y="4508"/>
                  <a:pt x="10323" y="4825"/>
                  <a:pt x="10643" y="4825"/>
                </a:cubicBezTo>
                <a:cubicBezTo>
                  <a:pt x="10963" y="4825"/>
                  <a:pt x="11228" y="4508"/>
                  <a:pt x="11228" y="4145"/>
                </a:cubicBezTo>
                <a:lnTo>
                  <a:pt x="11228" y="680"/>
                </a:lnTo>
                <a:cubicBezTo>
                  <a:pt x="11228" y="317"/>
                  <a:pt x="10963" y="0"/>
                  <a:pt x="10643" y="0"/>
                </a:cubicBezTo>
                <a:close/>
                <a:moveTo>
                  <a:pt x="3324" y="3627"/>
                </a:moveTo>
                <a:cubicBezTo>
                  <a:pt x="3176" y="3627"/>
                  <a:pt x="3025" y="3692"/>
                  <a:pt x="2910" y="3821"/>
                </a:cubicBezTo>
                <a:cubicBezTo>
                  <a:pt x="2682" y="4080"/>
                  <a:pt x="2682" y="4501"/>
                  <a:pt x="2910" y="4760"/>
                </a:cubicBezTo>
                <a:lnTo>
                  <a:pt x="5050" y="7189"/>
                </a:lnTo>
                <a:cubicBezTo>
                  <a:pt x="5187" y="7345"/>
                  <a:pt x="5327" y="7400"/>
                  <a:pt x="5464" y="7400"/>
                </a:cubicBezTo>
                <a:cubicBezTo>
                  <a:pt x="5601" y="7400"/>
                  <a:pt x="5787" y="7345"/>
                  <a:pt x="5878" y="7189"/>
                </a:cubicBezTo>
                <a:cubicBezTo>
                  <a:pt x="6106" y="6930"/>
                  <a:pt x="6106" y="6509"/>
                  <a:pt x="5878" y="6250"/>
                </a:cubicBezTo>
                <a:lnTo>
                  <a:pt x="3738" y="3821"/>
                </a:lnTo>
                <a:cubicBezTo>
                  <a:pt x="3624" y="3692"/>
                  <a:pt x="3473" y="3627"/>
                  <a:pt x="3324" y="3627"/>
                </a:cubicBezTo>
                <a:close/>
                <a:moveTo>
                  <a:pt x="18247" y="3627"/>
                </a:moveTo>
                <a:cubicBezTo>
                  <a:pt x="18099" y="3627"/>
                  <a:pt x="17948" y="3692"/>
                  <a:pt x="17834" y="3821"/>
                </a:cubicBezTo>
                <a:lnTo>
                  <a:pt x="15694" y="6250"/>
                </a:lnTo>
                <a:cubicBezTo>
                  <a:pt x="15465" y="6509"/>
                  <a:pt x="15465" y="6930"/>
                  <a:pt x="15694" y="7189"/>
                </a:cubicBezTo>
                <a:cubicBezTo>
                  <a:pt x="15785" y="7345"/>
                  <a:pt x="15925" y="7400"/>
                  <a:pt x="16107" y="7400"/>
                </a:cubicBezTo>
                <a:cubicBezTo>
                  <a:pt x="16244" y="7400"/>
                  <a:pt x="16430" y="7345"/>
                  <a:pt x="16521" y="7189"/>
                </a:cubicBezTo>
                <a:lnTo>
                  <a:pt x="18661" y="4760"/>
                </a:lnTo>
                <a:cubicBezTo>
                  <a:pt x="18889" y="4501"/>
                  <a:pt x="18889" y="4080"/>
                  <a:pt x="18661" y="3821"/>
                </a:cubicBezTo>
                <a:cubicBezTo>
                  <a:pt x="18547" y="3692"/>
                  <a:pt x="18396" y="3627"/>
                  <a:pt x="18247" y="3627"/>
                </a:cubicBezTo>
                <a:close/>
                <a:moveTo>
                  <a:pt x="10957" y="7772"/>
                </a:moveTo>
                <a:cubicBezTo>
                  <a:pt x="10135" y="7772"/>
                  <a:pt x="9359" y="8031"/>
                  <a:pt x="8674" y="8549"/>
                </a:cubicBezTo>
                <a:cubicBezTo>
                  <a:pt x="8446" y="8498"/>
                  <a:pt x="8175" y="8501"/>
                  <a:pt x="7947" y="8501"/>
                </a:cubicBezTo>
                <a:cubicBezTo>
                  <a:pt x="4888" y="8501"/>
                  <a:pt x="2425" y="11189"/>
                  <a:pt x="2197" y="14557"/>
                </a:cubicBezTo>
                <a:cubicBezTo>
                  <a:pt x="919" y="15023"/>
                  <a:pt x="0" y="16419"/>
                  <a:pt x="0" y="17973"/>
                </a:cubicBezTo>
                <a:cubicBezTo>
                  <a:pt x="0" y="19942"/>
                  <a:pt x="1415" y="21600"/>
                  <a:pt x="3196" y="21600"/>
                </a:cubicBezTo>
                <a:lnTo>
                  <a:pt x="11599" y="21600"/>
                </a:lnTo>
                <a:cubicBezTo>
                  <a:pt x="13425" y="21600"/>
                  <a:pt x="14972" y="20305"/>
                  <a:pt x="15565" y="18491"/>
                </a:cubicBezTo>
                <a:cubicBezTo>
                  <a:pt x="15565" y="18647"/>
                  <a:pt x="15614" y="18805"/>
                  <a:pt x="15751" y="18961"/>
                </a:cubicBezTo>
                <a:lnTo>
                  <a:pt x="17891" y="21406"/>
                </a:lnTo>
                <a:cubicBezTo>
                  <a:pt x="18028" y="21561"/>
                  <a:pt x="18167" y="21600"/>
                  <a:pt x="18304" y="21600"/>
                </a:cubicBezTo>
                <a:cubicBezTo>
                  <a:pt x="18441" y="21600"/>
                  <a:pt x="18627" y="21561"/>
                  <a:pt x="18718" y="21406"/>
                </a:cubicBezTo>
                <a:cubicBezTo>
                  <a:pt x="18946" y="21147"/>
                  <a:pt x="18946" y="20726"/>
                  <a:pt x="18718" y="20467"/>
                </a:cubicBezTo>
                <a:lnTo>
                  <a:pt x="16478" y="18038"/>
                </a:lnTo>
                <a:cubicBezTo>
                  <a:pt x="16250" y="17779"/>
                  <a:pt x="15893" y="17779"/>
                  <a:pt x="15665" y="18038"/>
                </a:cubicBezTo>
                <a:cubicBezTo>
                  <a:pt x="15665" y="18038"/>
                  <a:pt x="15608" y="18086"/>
                  <a:pt x="15608" y="18086"/>
                </a:cubicBezTo>
                <a:cubicBezTo>
                  <a:pt x="15699" y="17672"/>
                  <a:pt x="15793" y="17209"/>
                  <a:pt x="15793" y="16742"/>
                </a:cubicBezTo>
                <a:cubicBezTo>
                  <a:pt x="15793" y="15706"/>
                  <a:pt x="15525" y="14718"/>
                  <a:pt x="15023" y="13941"/>
                </a:cubicBezTo>
                <a:cubicBezTo>
                  <a:pt x="15114" y="13527"/>
                  <a:pt x="15208" y="13064"/>
                  <a:pt x="15208" y="12597"/>
                </a:cubicBezTo>
                <a:cubicBezTo>
                  <a:pt x="15208" y="9955"/>
                  <a:pt x="13285" y="7772"/>
                  <a:pt x="10957" y="7772"/>
                </a:cubicBezTo>
                <a:close/>
                <a:moveTo>
                  <a:pt x="10871" y="9116"/>
                </a:moveTo>
                <a:cubicBezTo>
                  <a:pt x="12606" y="9116"/>
                  <a:pt x="14061" y="10836"/>
                  <a:pt x="13924" y="12856"/>
                </a:cubicBezTo>
                <a:cubicBezTo>
                  <a:pt x="13742" y="12701"/>
                  <a:pt x="13565" y="12588"/>
                  <a:pt x="13382" y="12484"/>
                </a:cubicBezTo>
                <a:cubicBezTo>
                  <a:pt x="13291" y="12432"/>
                  <a:pt x="13145" y="12390"/>
                  <a:pt x="13054" y="12338"/>
                </a:cubicBezTo>
                <a:cubicBezTo>
                  <a:pt x="12963" y="12286"/>
                  <a:pt x="12971" y="12183"/>
                  <a:pt x="12926" y="12079"/>
                </a:cubicBezTo>
                <a:cubicBezTo>
                  <a:pt x="12743" y="11665"/>
                  <a:pt x="12512" y="11292"/>
                  <a:pt x="12284" y="10930"/>
                </a:cubicBezTo>
                <a:cubicBezTo>
                  <a:pt x="11782" y="10204"/>
                  <a:pt x="11091" y="9579"/>
                  <a:pt x="10315" y="9165"/>
                </a:cubicBezTo>
                <a:cubicBezTo>
                  <a:pt x="10543" y="9113"/>
                  <a:pt x="10689" y="9116"/>
                  <a:pt x="10871" y="9116"/>
                </a:cubicBezTo>
                <a:close/>
                <a:moveTo>
                  <a:pt x="7847" y="9796"/>
                </a:moveTo>
                <a:cubicBezTo>
                  <a:pt x="8121" y="9796"/>
                  <a:pt x="8403" y="9793"/>
                  <a:pt x="8631" y="9845"/>
                </a:cubicBezTo>
                <a:cubicBezTo>
                  <a:pt x="9499" y="10000"/>
                  <a:pt x="10275" y="10466"/>
                  <a:pt x="10914" y="11140"/>
                </a:cubicBezTo>
                <a:cubicBezTo>
                  <a:pt x="11234" y="11451"/>
                  <a:pt x="11499" y="11859"/>
                  <a:pt x="11727" y="12273"/>
                </a:cubicBezTo>
                <a:cubicBezTo>
                  <a:pt x="11864" y="12533"/>
                  <a:pt x="11961" y="12792"/>
                  <a:pt x="12098" y="13051"/>
                </a:cubicBezTo>
                <a:cubicBezTo>
                  <a:pt x="12190" y="13258"/>
                  <a:pt x="12372" y="13368"/>
                  <a:pt x="12555" y="13472"/>
                </a:cubicBezTo>
                <a:cubicBezTo>
                  <a:pt x="13057" y="13679"/>
                  <a:pt x="13474" y="14042"/>
                  <a:pt x="13839" y="14508"/>
                </a:cubicBezTo>
                <a:cubicBezTo>
                  <a:pt x="14295" y="15130"/>
                  <a:pt x="14566" y="15962"/>
                  <a:pt x="14566" y="16791"/>
                </a:cubicBezTo>
                <a:cubicBezTo>
                  <a:pt x="14567" y="18708"/>
                  <a:pt x="13188" y="20256"/>
                  <a:pt x="11499" y="20256"/>
                </a:cubicBezTo>
                <a:lnTo>
                  <a:pt x="3110" y="20256"/>
                </a:lnTo>
                <a:cubicBezTo>
                  <a:pt x="2014" y="20256"/>
                  <a:pt x="1099" y="19217"/>
                  <a:pt x="1099" y="17973"/>
                </a:cubicBezTo>
                <a:cubicBezTo>
                  <a:pt x="1099" y="16833"/>
                  <a:pt x="1781" y="15910"/>
                  <a:pt x="2739" y="15755"/>
                </a:cubicBezTo>
                <a:cubicBezTo>
                  <a:pt x="3013" y="15703"/>
                  <a:pt x="3239" y="15437"/>
                  <a:pt x="3239" y="15075"/>
                </a:cubicBezTo>
                <a:lnTo>
                  <a:pt x="3239" y="15026"/>
                </a:lnTo>
                <a:cubicBezTo>
                  <a:pt x="3239" y="12176"/>
                  <a:pt x="5290" y="9796"/>
                  <a:pt x="7847" y="9796"/>
                </a:cubicBezTo>
                <a:close/>
                <a:moveTo>
                  <a:pt x="17948" y="11917"/>
                </a:moveTo>
                <a:cubicBezTo>
                  <a:pt x="17628" y="11917"/>
                  <a:pt x="17348" y="12235"/>
                  <a:pt x="17348" y="12597"/>
                </a:cubicBezTo>
                <a:cubicBezTo>
                  <a:pt x="17348" y="12960"/>
                  <a:pt x="17628" y="13261"/>
                  <a:pt x="17948" y="13261"/>
                </a:cubicBezTo>
                <a:lnTo>
                  <a:pt x="21001" y="13261"/>
                </a:lnTo>
                <a:cubicBezTo>
                  <a:pt x="21320" y="13261"/>
                  <a:pt x="21600" y="12960"/>
                  <a:pt x="21600" y="12597"/>
                </a:cubicBezTo>
                <a:cubicBezTo>
                  <a:pt x="21600" y="12183"/>
                  <a:pt x="21320" y="11917"/>
                  <a:pt x="21001" y="11917"/>
                </a:cubicBezTo>
                <a:lnTo>
                  <a:pt x="17948" y="1191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6" name="Form">
            <a:extLst>
              <a:ext uri="{FF2B5EF4-FFF2-40B4-BE49-F238E27FC236}">
                <a16:creationId xmlns:a16="http://schemas.microsoft.com/office/drawing/2014/main" id="{9F351DE6-767B-384F-95C7-18F7C702230C}"/>
              </a:ext>
            </a:extLst>
          </p:cNvPr>
          <p:cNvSpPr/>
          <p:nvPr/>
        </p:nvSpPr>
        <p:spPr>
          <a:xfrm>
            <a:off x="4991100" y="3911600"/>
            <a:ext cx="304800" cy="3065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15" y="0"/>
                  <a:pt x="3234" y="3269"/>
                  <a:pt x="3009" y="7340"/>
                </a:cubicBezTo>
                <a:cubicBezTo>
                  <a:pt x="1254" y="7832"/>
                  <a:pt x="0" y="9445"/>
                  <a:pt x="0" y="11324"/>
                </a:cubicBezTo>
                <a:cubicBezTo>
                  <a:pt x="0" y="13606"/>
                  <a:pt x="1896" y="15477"/>
                  <a:pt x="4191" y="15477"/>
                </a:cubicBezTo>
                <a:lnTo>
                  <a:pt x="15891" y="15477"/>
                </a:lnTo>
                <a:cubicBezTo>
                  <a:pt x="19041" y="15477"/>
                  <a:pt x="21555" y="12924"/>
                  <a:pt x="21600" y="9926"/>
                </a:cubicBezTo>
                <a:cubicBezTo>
                  <a:pt x="21600" y="8584"/>
                  <a:pt x="21105" y="7292"/>
                  <a:pt x="20250" y="6263"/>
                </a:cubicBezTo>
                <a:cubicBezTo>
                  <a:pt x="19620" y="5503"/>
                  <a:pt x="18816" y="4972"/>
                  <a:pt x="17916" y="4614"/>
                </a:cubicBezTo>
                <a:cubicBezTo>
                  <a:pt x="16836" y="2287"/>
                  <a:pt x="14628" y="587"/>
                  <a:pt x="12108" y="140"/>
                </a:cubicBezTo>
                <a:cubicBezTo>
                  <a:pt x="11703" y="50"/>
                  <a:pt x="11250" y="0"/>
                  <a:pt x="10800" y="0"/>
                </a:cubicBezTo>
                <a:close/>
                <a:moveTo>
                  <a:pt x="10758" y="1118"/>
                </a:moveTo>
                <a:cubicBezTo>
                  <a:pt x="11163" y="1118"/>
                  <a:pt x="11514" y="1158"/>
                  <a:pt x="11784" y="1202"/>
                </a:cubicBezTo>
                <a:cubicBezTo>
                  <a:pt x="14034" y="1560"/>
                  <a:pt x="15978" y="3084"/>
                  <a:pt x="16833" y="5187"/>
                </a:cubicBezTo>
                <a:cubicBezTo>
                  <a:pt x="16878" y="5321"/>
                  <a:pt x="17004" y="5464"/>
                  <a:pt x="17184" y="5508"/>
                </a:cubicBezTo>
                <a:cubicBezTo>
                  <a:pt x="17994" y="5777"/>
                  <a:pt x="18726" y="6266"/>
                  <a:pt x="19266" y="6892"/>
                </a:cubicBezTo>
                <a:cubicBezTo>
                  <a:pt x="19986" y="7698"/>
                  <a:pt x="20334" y="8727"/>
                  <a:pt x="20334" y="9800"/>
                </a:cubicBezTo>
                <a:cubicBezTo>
                  <a:pt x="20334" y="12306"/>
                  <a:pt x="18312" y="14316"/>
                  <a:pt x="15792" y="14316"/>
                </a:cubicBezTo>
                <a:lnTo>
                  <a:pt x="4092" y="14316"/>
                </a:lnTo>
                <a:cubicBezTo>
                  <a:pt x="2427" y="14316"/>
                  <a:pt x="1083" y="12980"/>
                  <a:pt x="1083" y="11324"/>
                </a:cubicBezTo>
                <a:cubicBezTo>
                  <a:pt x="1083" y="9848"/>
                  <a:pt x="2160" y="8584"/>
                  <a:pt x="3600" y="8360"/>
                </a:cubicBezTo>
                <a:cubicBezTo>
                  <a:pt x="3870" y="8316"/>
                  <a:pt x="4092" y="8056"/>
                  <a:pt x="4092" y="7787"/>
                </a:cubicBezTo>
                <a:lnTo>
                  <a:pt x="4092" y="7745"/>
                </a:lnTo>
                <a:cubicBezTo>
                  <a:pt x="4092" y="4077"/>
                  <a:pt x="7113" y="1118"/>
                  <a:pt x="10758" y="1118"/>
                </a:cubicBezTo>
                <a:close/>
                <a:moveTo>
                  <a:pt x="7186" y="17448"/>
                </a:moveTo>
                <a:cubicBezTo>
                  <a:pt x="7040" y="17448"/>
                  <a:pt x="6891" y="17504"/>
                  <a:pt x="6778" y="17616"/>
                </a:cubicBezTo>
                <a:lnTo>
                  <a:pt x="3769" y="20607"/>
                </a:lnTo>
                <a:cubicBezTo>
                  <a:pt x="3544" y="20831"/>
                  <a:pt x="3544" y="21195"/>
                  <a:pt x="3769" y="21418"/>
                </a:cubicBezTo>
                <a:cubicBezTo>
                  <a:pt x="3859" y="21552"/>
                  <a:pt x="4042" y="21600"/>
                  <a:pt x="4177" y="21600"/>
                </a:cubicBezTo>
                <a:cubicBezTo>
                  <a:pt x="4312" y="21600"/>
                  <a:pt x="4449" y="21552"/>
                  <a:pt x="4584" y="21418"/>
                </a:cubicBezTo>
                <a:lnTo>
                  <a:pt x="7594" y="18426"/>
                </a:lnTo>
                <a:cubicBezTo>
                  <a:pt x="7819" y="18203"/>
                  <a:pt x="7819" y="17839"/>
                  <a:pt x="7594" y="17616"/>
                </a:cubicBezTo>
                <a:cubicBezTo>
                  <a:pt x="7481" y="17504"/>
                  <a:pt x="7332" y="17448"/>
                  <a:pt x="7186" y="17448"/>
                </a:cubicBezTo>
                <a:close/>
                <a:moveTo>
                  <a:pt x="12586" y="17448"/>
                </a:moveTo>
                <a:cubicBezTo>
                  <a:pt x="12440" y="17448"/>
                  <a:pt x="12291" y="17504"/>
                  <a:pt x="12178" y="17616"/>
                </a:cubicBezTo>
                <a:lnTo>
                  <a:pt x="9169" y="20607"/>
                </a:lnTo>
                <a:cubicBezTo>
                  <a:pt x="8944" y="20831"/>
                  <a:pt x="8944" y="21195"/>
                  <a:pt x="9169" y="21418"/>
                </a:cubicBezTo>
                <a:cubicBezTo>
                  <a:pt x="9259" y="21552"/>
                  <a:pt x="9442" y="21600"/>
                  <a:pt x="9577" y="21600"/>
                </a:cubicBezTo>
                <a:cubicBezTo>
                  <a:pt x="9711" y="21600"/>
                  <a:pt x="9894" y="21552"/>
                  <a:pt x="9984" y="21418"/>
                </a:cubicBezTo>
                <a:lnTo>
                  <a:pt x="12994" y="18426"/>
                </a:lnTo>
                <a:cubicBezTo>
                  <a:pt x="13219" y="18203"/>
                  <a:pt x="13219" y="17839"/>
                  <a:pt x="12994" y="17616"/>
                </a:cubicBezTo>
                <a:cubicBezTo>
                  <a:pt x="12881" y="17504"/>
                  <a:pt x="12732" y="17448"/>
                  <a:pt x="12586" y="17448"/>
                </a:cubicBezTo>
                <a:close/>
                <a:moveTo>
                  <a:pt x="17536" y="17448"/>
                </a:moveTo>
                <a:cubicBezTo>
                  <a:pt x="17390" y="17448"/>
                  <a:pt x="17241" y="17504"/>
                  <a:pt x="17128" y="17616"/>
                </a:cubicBezTo>
                <a:lnTo>
                  <a:pt x="14119" y="20607"/>
                </a:lnTo>
                <a:cubicBezTo>
                  <a:pt x="13894" y="20831"/>
                  <a:pt x="13894" y="21195"/>
                  <a:pt x="14119" y="21418"/>
                </a:cubicBezTo>
                <a:cubicBezTo>
                  <a:pt x="14209" y="21552"/>
                  <a:pt x="14392" y="21600"/>
                  <a:pt x="14527" y="21600"/>
                </a:cubicBezTo>
                <a:cubicBezTo>
                  <a:pt x="14661" y="21600"/>
                  <a:pt x="14799" y="21552"/>
                  <a:pt x="14934" y="21418"/>
                </a:cubicBezTo>
                <a:lnTo>
                  <a:pt x="17944" y="18426"/>
                </a:lnTo>
                <a:cubicBezTo>
                  <a:pt x="18169" y="18203"/>
                  <a:pt x="18169" y="17839"/>
                  <a:pt x="17944" y="17616"/>
                </a:cubicBezTo>
                <a:cubicBezTo>
                  <a:pt x="17831" y="17504"/>
                  <a:pt x="17682" y="17448"/>
                  <a:pt x="17536" y="1744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7" name="Form">
            <a:extLst>
              <a:ext uri="{FF2B5EF4-FFF2-40B4-BE49-F238E27FC236}">
                <a16:creationId xmlns:a16="http://schemas.microsoft.com/office/drawing/2014/main" id="{3AFC6E05-504C-E446-8AA7-CF6827F47854}"/>
              </a:ext>
            </a:extLst>
          </p:cNvPr>
          <p:cNvSpPr/>
          <p:nvPr/>
        </p:nvSpPr>
        <p:spPr>
          <a:xfrm>
            <a:off x="5645150" y="3911600"/>
            <a:ext cx="305396" cy="30480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3285"/>
                  <a:pt x="3004" y="7425"/>
                </a:cubicBezTo>
                <a:cubicBezTo>
                  <a:pt x="1252" y="7920"/>
                  <a:pt x="0" y="9540"/>
                  <a:pt x="0" y="11475"/>
                </a:cubicBezTo>
                <a:cubicBezTo>
                  <a:pt x="0" y="13770"/>
                  <a:pt x="1892" y="15666"/>
                  <a:pt x="4182" y="15666"/>
                </a:cubicBezTo>
                <a:lnTo>
                  <a:pt x="15902" y="15666"/>
                </a:lnTo>
                <a:cubicBezTo>
                  <a:pt x="19046" y="15666"/>
                  <a:pt x="21600" y="13092"/>
                  <a:pt x="21600" y="9942"/>
                </a:cubicBezTo>
                <a:cubicBezTo>
                  <a:pt x="21555" y="8637"/>
                  <a:pt x="21109" y="7335"/>
                  <a:pt x="20210" y="6300"/>
                </a:cubicBezTo>
                <a:cubicBezTo>
                  <a:pt x="19582" y="5535"/>
                  <a:pt x="18779" y="5001"/>
                  <a:pt x="17881" y="4641"/>
                </a:cubicBezTo>
                <a:cubicBezTo>
                  <a:pt x="16803" y="2301"/>
                  <a:pt x="14644" y="591"/>
                  <a:pt x="12084" y="141"/>
                </a:cubicBezTo>
                <a:cubicBezTo>
                  <a:pt x="11635" y="51"/>
                  <a:pt x="11228" y="0"/>
                  <a:pt x="10779" y="0"/>
                </a:cubicBezTo>
                <a:close/>
                <a:moveTo>
                  <a:pt x="10779" y="1167"/>
                </a:moveTo>
                <a:cubicBezTo>
                  <a:pt x="11183" y="1167"/>
                  <a:pt x="11542" y="1221"/>
                  <a:pt x="11902" y="1266"/>
                </a:cubicBezTo>
                <a:cubicBezTo>
                  <a:pt x="14147" y="1626"/>
                  <a:pt x="16073" y="3201"/>
                  <a:pt x="16926" y="5316"/>
                </a:cubicBezTo>
                <a:cubicBezTo>
                  <a:pt x="16971" y="5496"/>
                  <a:pt x="17112" y="5580"/>
                  <a:pt x="17291" y="5625"/>
                </a:cubicBezTo>
                <a:cubicBezTo>
                  <a:pt x="18100" y="5895"/>
                  <a:pt x="18815" y="6342"/>
                  <a:pt x="19354" y="7017"/>
                </a:cubicBezTo>
                <a:cubicBezTo>
                  <a:pt x="20028" y="7827"/>
                  <a:pt x="20435" y="8862"/>
                  <a:pt x="20435" y="9942"/>
                </a:cubicBezTo>
                <a:cubicBezTo>
                  <a:pt x="20390" y="12507"/>
                  <a:pt x="18372" y="14541"/>
                  <a:pt x="15902" y="14541"/>
                </a:cubicBezTo>
                <a:lnTo>
                  <a:pt x="4182" y="14541"/>
                </a:lnTo>
                <a:cubicBezTo>
                  <a:pt x="2521" y="14541"/>
                  <a:pt x="1123" y="13185"/>
                  <a:pt x="1123" y="11475"/>
                </a:cubicBezTo>
                <a:cubicBezTo>
                  <a:pt x="1123" y="9990"/>
                  <a:pt x="2198" y="8736"/>
                  <a:pt x="3635" y="8466"/>
                </a:cubicBezTo>
                <a:cubicBezTo>
                  <a:pt x="3905" y="8421"/>
                  <a:pt x="4126" y="8190"/>
                  <a:pt x="4126" y="7875"/>
                </a:cubicBezTo>
                <a:lnTo>
                  <a:pt x="4126" y="7833"/>
                </a:lnTo>
                <a:cubicBezTo>
                  <a:pt x="4126" y="4188"/>
                  <a:pt x="7096" y="1167"/>
                  <a:pt x="10779" y="1167"/>
                </a:cubicBezTo>
                <a:close/>
                <a:moveTo>
                  <a:pt x="5839" y="17100"/>
                </a:moveTo>
                <a:cubicBezTo>
                  <a:pt x="5345" y="17100"/>
                  <a:pt x="4940" y="17505"/>
                  <a:pt x="4940" y="18000"/>
                </a:cubicBezTo>
                <a:cubicBezTo>
                  <a:pt x="4940" y="18495"/>
                  <a:pt x="5345" y="18900"/>
                  <a:pt x="5839" y="18900"/>
                </a:cubicBezTo>
                <a:cubicBezTo>
                  <a:pt x="6333" y="18900"/>
                  <a:pt x="6737" y="18495"/>
                  <a:pt x="6737" y="18000"/>
                </a:cubicBezTo>
                <a:cubicBezTo>
                  <a:pt x="6737" y="17505"/>
                  <a:pt x="6333" y="17100"/>
                  <a:pt x="5839" y="17100"/>
                </a:cubicBezTo>
                <a:close/>
                <a:moveTo>
                  <a:pt x="10779" y="17100"/>
                </a:moveTo>
                <a:cubicBezTo>
                  <a:pt x="10285" y="17100"/>
                  <a:pt x="9881" y="17505"/>
                  <a:pt x="9881" y="18000"/>
                </a:cubicBezTo>
                <a:cubicBezTo>
                  <a:pt x="9881" y="18495"/>
                  <a:pt x="10285" y="18900"/>
                  <a:pt x="10779" y="18900"/>
                </a:cubicBezTo>
                <a:cubicBezTo>
                  <a:pt x="11273" y="18900"/>
                  <a:pt x="11677" y="18495"/>
                  <a:pt x="11677" y="18000"/>
                </a:cubicBezTo>
                <a:cubicBezTo>
                  <a:pt x="11632" y="17505"/>
                  <a:pt x="11273" y="17100"/>
                  <a:pt x="10779" y="17100"/>
                </a:cubicBezTo>
                <a:close/>
                <a:moveTo>
                  <a:pt x="15719" y="17100"/>
                </a:moveTo>
                <a:cubicBezTo>
                  <a:pt x="15225" y="17100"/>
                  <a:pt x="14821" y="17505"/>
                  <a:pt x="14821" y="18000"/>
                </a:cubicBezTo>
                <a:cubicBezTo>
                  <a:pt x="14821" y="18495"/>
                  <a:pt x="15225" y="18900"/>
                  <a:pt x="15719" y="18900"/>
                </a:cubicBezTo>
                <a:cubicBezTo>
                  <a:pt x="16213" y="18900"/>
                  <a:pt x="16618" y="18495"/>
                  <a:pt x="16618" y="18000"/>
                </a:cubicBezTo>
                <a:cubicBezTo>
                  <a:pt x="16573" y="17505"/>
                  <a:pt x="16213" y="17100"/>
                  <a:pt x="15719" y="17100"/>
                </a:cubicBezTo>
                <a:close/>
                <a:moveTo>
                  <a:pt x="5839" y="17691"/>
                </a:moveTo>
                <a:cubicBezTo>
                  <a:pt x="5973" y="17691"/>
                  <a:pt x="6105" y="17823"/>
                  <a:pt x="6105" y="17958"/>
                </a:cubicBezTo>
                <a:cubicBezTo>
                  <a:pt x="6105" y="18138"/>
                  <a:pt x="5973" y="18225"/>
                  <a:pt x="5839" y="18225"/>
                </a:cubicBezTo>
                <a:cubicBezTo>
                  <a:pt x="5704" y="18225"/>
                  <a:pt x="5572" y="18093"/>
                  <a:pt x="5572" y="17958"/>
                </a:cubicBezTo>
                <a:cubicBezTo>
                  <a:pt x="5572" y="17823"/>
                  <a:pt x="5704" y="17691"/>
                  <a:pt x="5839" y="17691"/>
                </a:cubicBezTo>
                <a:close/>
                <a:moveTo>
                  <a:pt x="10779" y="17691"/>
                </a:moveTo>
                <a:cubicBezTo>
                  <a:pt x="10914" y="17691"/>
                  <a:pt x="11046" y="17823"/>
                  <a:pt x="11046" y="17958"/>
                </a:cubicBezTo>
                <a:cubicBezTo>
                  <a:pt x="11046" y="18138"/>
                  <a:pt x="10914" y="18225"/>
                  <a:pt x="10779" y="18225"/>
                </a:cubicBezTo>
                <a:cubicBezTo>
                  <a:pt x="10644" y="18225"/>
                  <a:pt x="10512" y="18093"/>
                  <a:pt x="10512" y="17958"/>
                </a:cubicBezTo>
                <a:cubicBezTo>
                  <a:pt x="10512" y="17823"/>
                  <a:pt x="10644" y="17691"/>
                  <a:pt x="10779" y="17691"/>
                </a:cubicBezTo>
                <a:close/>
                <a:moveTo>
                  <a:pt x="15719" y="17691"/>
                </a:moveTo>
                <a:cubicBezTo>
                  <a:pt x="15854" y="17691"/>
                  <a:pt x="15986" y="17823"/>
                  <a:pt x="15986" y="17958"/>
                </a:cubicBezTo>
                <a:cubicBezTo>
                  <a:pt x="15986" y="18138"/>
                  <a:pt x="15854" y="18225"/>
                  <a:pt x="15719" y="18225"/>
                </a:cubicBezTo>
                <a:cubicBezTo>
                  <a:pt x="15585" y="18225"/>
                  <a:pt x="15453" y="18093"/>
                  <a:pt x="15453" y="17958"/>
                </a:cubicBezTo>
                <a:cubicBezTo>
                  <a:pt x="15453" y="17823"/>
                  <a:pt x="15585" y="17691"/>
                  <a:pt x="15719" y="17691"/>
                </a:cubicBezTo>
                <a:close/>
                <a:moveTo>
                  <a:pt x="8533" y="19800"/>
                </a:moveTo>
                <a:cubicBezTo>
                  <a:pt x="8039" y="19800"/>
                  <a:pt x="7635" y="20205"/>
                  <a:pt x="7635" y="20700"/>
                </a:cubicBezTo>
                <a:cubicBezTo>
                  <a:pt x="7635" y="21195"/>
                  <a:pt x="8039" y="21600"/>
                  <a:pt x="8533" y="21600"/>
                </a:cubicBezTo>
                <a:cubicBezTo>
                  <a:pt x="9027" y="21600"/>
                  <a:pt x="9432" y="21195"/>
                  <a:pt x="9432" y="20700"/>
                </a:cubicBezTo>
                <a:cubicBezTo>
                  <a:pt x="9432" y="20205"/>
                  <a:pt x="9027" y="19800"/>
                  <a:pt x="8533" y="19800"/>
                </a:cubicBezTo>
                <a:close/>
                <a:moveTo>
                  <a:pt x="13025" y="19800"/>
                </a:moveTo>
                <a:cubicBezTo>
                  <a:pt x="12531" y="19800"/>
                  <a:pt x="12126" y="20205"/>
                  <a:pt x="12126" y="20700"/>
                </a:cubicBezTo>
                <a:cubicBezTo>
                  <a:pt x="12126" y="21195"/>
                  <a:pt x="12530" y="21600"/>
                  <a:pt x="13025" y="21600"/>
                </a:cubicBezTo>
                <a:cubicBezTo>
                  <a:pt x="13519" y="21600"/>
                  <a:pt x="13923" y="21195"/>
                  <a:pt x="13923" y="20700"/>
                </a:cubicBezTo>
                <a:cubicBezTo>
                  <a:pt x="13923" y="20205"/>
                  <a:pt x="13519" y="19800"/>
                  <a:pt x="13025" y="19800"/>
                </a:cubicBezTo>
                <a:close/>
                <a:moveTo>
                  <a:pt x="8533" y="20433"/>
                </a:moveTo>
                <a:cubicBezTo>
                  <a:pt x="8668" y="20433"/>
                  <a:pt x="8800" y="20565"/>
                  <a:pt x="8800" y="20700"/>
                </a:cubicBezTo>
                <a:cubicBezTo>
                  <a:pt x="8800" y="20835"/>
                  <a:pt x="8713" y="20967"/>
                  <a:pt x="8533" y="20967"/>
                </a:cubicBezTo>
                <a:cubicBezTo>
                  <a:pt x="8399" y="20967"/>
                  <a:pt x="8267" y="20835"/>
                  <a:pt x="8267" y="20700"/>
                </a:cubicBezTo>
                <a:cubicBezTo>
                  <a:pt x="8267" y="20565"/>
                  <a:pt x="8399" y="20433"/>
                  <a:pt x="8533" y="20433"/>
                </a:cubicBezTo>
                <a:close/>
                <a:moveTo>
                  <a:pt x="13025" y="20433"/>
                </a:moveTo>
                <a:cubicBezTo>
                  <a:pt x="13159" y="20433"/>
                  <a:pt x="13291" y="20565"/>
                  <a:pt x="13291" y="20700"/>
                </a:cubicBezTo>
                <a:cubicBezTo>
                  <a:pt x="13291" y="20835"/>
                  <a:pt x="13204" y="20967"/>
                  <a:pt x="13025" y="20967"/>
                </a:cubicBezTo>
                <a:cubicBezTo>
                  <a:pt x="12890" y="20967"/>
                  <a:pt x="12758" y="20835"/>
                  <a:pt x="12758" y="20700"/>
                </a:cubicBezTo>
                <a:cubicBezTo>
                  <a:pt x="12758" y="20565"/>
                  <a:pt x="12890" y="20433"/>
                  <a:pt x="13025" y="2043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8" name="Form">
            <a:extLst>
              <a:ext uri="{FF2B5EF4-FFF2-40B4-BE49-F238E27FC236}">
                <a16:creationId xmlns:a16="http://schemas.microsoft.com/office/drawing/2014/main" id="{B51D5AC9-8613-214F-AE7A-256BE7976D53}"/>
              </a:ext>
            </a:extLst>
          </p:cNvPr>
          <p:cNvSpPr/>
          <p:nvPr/>
        </p:nvSpPr>
        <p:spPr>
          <a:xfrm>
            <a:off x="6953250" y="3911600"/>
            <a:ext cx="304805" cy="305435"/>
          </a:xfrm>
          <a:custGeom>
            <a:avLst/>
            <a:gdLst/>
            <a:ahLst/>
            <a:cxnLst>
              <a:cxn ang="0">
                <a:pos x="wd2" y="hd2"/>
              </a:cxn>
              <a:cxn ang="5400000">
                <a:pos x="wd2" y="hd2"/>
              </a:cxn>
              <a:cxn ang="10800000">
                <a:pos x="wd2" y="hd2"/>
              </a:cxn>
              <a:cxn ang="16200000">
                <a:pos x="wd2" y="hd2"/>
              </a:cxn>
            </a:cxnLst>
            <a:rect l="0" t="0" r="r" b="b"/>
            <a:pathLst>
              <a:path w="21600" h="21600" extrusionOk="0">
                <a:moveTo>
                  <a:pt x="21015" y="10194"/>
                </a:moveTo>
                <a:lnTo>
                  <a:pt x="19395" y="10194"/>
                </a:lnTo>
                <a:lnTo>
                  <a:pt x="20520" y="9071"/>
                </a:lnTo>
                <a:cubicBezTo>
                  <a:pt x="20745" y="8847"/>
                  <a:pt x="20745" y="8487"/>
                  <a:pt x="20520" y="8263"/>
                </a:cubicBezTo>
                <a:cubicBezTo>
                  <a:pt x="20295" y="8038"/>
                  <a:pt x="19935" y="8038"/>
                  <a:pt x="19710" y="8263"/>
                </a:cubicBezTo>
                <a:lnTo>
                  <a:pt x="17730" y="10239"/>
                </a:lnTo>
                <a:lnTo>
                  <a:pt x="12150" y="10239"/>
                </a:lnTo>
                <a:lnTo>
                  <a:pt x="16110" y="6287"/>
                </a:lnTo>
                <a:lnTo>
                  <a:pt x="18900" y="6287"/>
                </a:lnTo>
                <a:cubicBezTo>
                  <a:pt x="19215" y="6287"/>
                  <a:pt x="19485" y="6017"/>
                  <a:pt x="19485" y="5703"/>
                </a:cubicBezTo>
                <a:cubicBezTo>
                  <a:pt x="19485" y="5389"/>
                  <a:pt x="19215" y="5119"/>
                  <a:pt x="18900" y="5119"/>
                </a:cubicBezTo>
                <a:lnTo>
                  <a:pt x="17280" y="5119"/>
                </a:lnTo>
                <a:lnTo>
                  <a:pt x="18405" y="3997"/>
                </a:lnTo>
                <a:cubicBezTo>
                  <a:pt x="18630" y="3772"/>
                  <a:pt x="18630" y="3413"/>
                  <a:pt x="18405" y="3188"/>
                </a:cubicBezTo>
                <a:cubicBezTo>
                  <a:pt x="18180" y="2964"/>
                  <a:pt x="17820" y="2964"/>
                  <a:pt x="17595" y="3188"/>
                </a:cubicBezTo>
                <a:lnTo>
                  <a:pt x="16470" y="4311"/>
                </a:lnTo>
                <a:lnTo>
                  <a:pt x="16470" y="2694"/>
                </a:lnTo>
                <a:cubicBezTo>
                  <a:pt x="16470" y="2380"/>
                  <a:pt x="16200" y="2111"/>
                  <a:pt x="15885" y="2111"/>
                </a:cubicBezTo>
                <a:cubicBezTo>
                  <a:pt x="15570" y="2111"/>
                  <a:pt x="15300" y="2380"/>
                  <a:pt x="15300" y="2694"/>
                </a:cubicBezTo>
                <a:lnTo>
                  <a:pt x="15300" y="5479"/>
                </a:lnTo>
                <a:lnTo>
                  <a:pt x="11340" y="9430"/>
                </a:lnTo>
                <a:lnTo>
                  <a:pt x="11340" y="3862"/>
                </a:lnTo>
                <a:lnTo>
                  <a:pt x="13320" y="1886"/>
                </a:lnTo>
                <a:cubicBezTo>
                  <a:pt x="13545" y="1662"/>
                  <a:pt x="13545" y="1302"/>
                  <a:pt x="13320" y="1078"/>
                </a:cubicBezTo>
                <a:cubicBezTo>
                  <a:pt x="13095" y="853"/>
                  <a:pt x="12735" y="853"/>
                  <a:pt x="12510" y="1078"/>
                </a:cubicBezTo>
                <a:lnTo>
                  <a:pt x="11385" y="2200"/>
                </a:lnTo>
                <a:lnTo>
                  <a:pt x="11385" y="584"/>
                </a:lnTo>
                <a:cubicBezTo>
                  <a:pt x="11385" y="269"/>
                  <a:pt x="11115" y="0"/>
                  <a:pt x="10800" y="0"/>
                </a:cubicBezTo>
                <a:cubicBezTo>
                  <a:pt x="10485" y="0"/>
                  <a:pt x="10215" y="269"/>
                  <a:pt x="10215" y="584"/>
                </a:cubicBezTo>
                <a:lnTo>
                  <a:pt x="10215" y="2200"/>
                </a:lnTo>
                <a:lnTo>
                  <a:pt x="9090" y="1078"/>
                </a:lnTo>
                <a:cubicBezTo>
                  <a:pt x="8865" y="853"/>
                  <a:pt x="8505" y="853"/>
                  <a:pt x="8280" y="1078"/>
                </a:cubicBezTo>
                <a:cubicBezTo>
                  <a:pt x="8055" y="1302"/>
                  <a:pt x="8055" y="1662"/>
                  <a:pt x="8280" y="1886"/>
                </a:cubicBezTo>
                <a:lnTo>
                  <a:pt x="10260" y="3862"/>
                </a:lnTo>
                <a:lnTo>
                  <a:pt x="10260" y="9385"/>
                </a:lnTo>
                <a:lnTo>
                  <a:pt x="6300" y="5434"/>
                </a:lnTo>
                <a:lnTo>
                  <a:pt x="6300" y="2649"/>
                </a:lnTo>
                <a:cubicBezTo>
                  <a:pt x="6300" y="2335"/>
                  <a:pt x="6030" y="2066"/>
                  <a:pt x="5715" y="2066"/>
                </a:cubicBezTo>
                <a:cubicBezTo>
                  <a:pt x="5400" y="2066"/>
                  <a:pt x="5130" y="2335"/>
                  <a:pt x="5130" y="2649"/>
                </a:cubicBezTo>
                <a:lnTo>
                  <a:pt x="5130" y="4266"/>
                </a:lnTo>
                <a:lnTo>
                  <a:pt x="4005" y="3143"/>
                </a:lnTo>
                <a:cubicBezTo>
                  <a:pt x="3780" y="2919"/>
                  <a:pt x="3420" y="2919"/>
                  <a:pt x="3195" y="3143"/>
                </a:cubicBezTo>
                <a:cubicBezTo>
                  <a:pt x="2970" y="3368"/>
                  <a:pt x="2970" y="3727"/>
                  <a:pt x="3195" y="3952"/>
                </a:cubicBezTo>
                <a:lnTo>
                  <a:pt x="4320" y="5074"/>
                </a:lnTo>
                <a:lnTo>
                  <a:pt x="2700" y="5074"/>
                </a:lnTo>
                <a:cubicBezTo>
                  <a:pt x="2385" y="5074"/>
                  <a:pt x="2115" y="5344"/>
                  <a:pt x="2115" y="5658"/>
                </a:cubicBezTo>
                <a:cubicBezTo>
                  <a:pt x="2115" y="5973"/>
                  <a:pt x="2385" y="6242"/>
                  <a:pt x="2700" y="6242"/>
                </a:cubicBezTo>
                <a:lnTo>
                  <a:pt x="5490" y="6242"/>
                </a:lnTo>
                <a:lnTo>
                  <a:pt x="9450" y="10194"/>
                </a:lnTo>
                <a:lnTo>
                  <a:pt x="3870" y="10194"/>
                </a:lnTo>
                <a:lnTo>
                  <a:pt x="1890" y="8218"/>
                </a:lnTo>
                <a:cubicBezTo>
                  <a:pt x="1665" y="7993"/>
                  <a:pt x="1305" y="7993"/>
                  <a:pt x="1080" y="8218"/>
                </a:cubicBezTo>
                <a:cubicBezTo>
                  <a:pt x="855" y="8442"/>
                  <a:pt x="855" y="8802"/>
                  <a:pt x="1080" y="9026"/>
                </a:cubicBezTo>
                <a:lnTo>
                  <a:pt x="2205" y="10149"/>
                </a:lnTo>
                <a:lnTo>
                  <a:pt x="585" y="10149"/>
                </a:lnTo>
                <a:cubicBezTo>
                  <a:pt x="270" y="10149"/>
                  <a:pt x="0" y="10418"/>
                  <a:pt x="0" y="10733"/>
                </a:cubicBezTo>
                <a:cubicBezTo>
                  <a:pt x="0" y="11047"/>
                  <a:pt x="270" y="11316"/>
                  <a:pt x="585" y="11316"/>
                </a:cubicBezTo>
                <a:lnTo>
                  <a:pt x="2205" y="11316"/>
                </a:lnTo>
                <a:lnTo>
                  <a:pt x="1080" y="12439"/>
                </a:lnTo>
                <a:cubicBezTo>
                  <a:pt x="855" y="12664"/>
                  <a:pt x="855" y="13023"/>
                  <a:pt x="1080" y="13247"/>
                </a:cubicBezTo>
                <a:cubicBezTo>
                  <a:pt x="1215" y="13382"/>
                  <a:pt x="1350" y="13427"/>
                  <a:pt x="1485" y="13427"/>
                </a:cubicBezTo>
                <a:cubicBezTo>
                  <a:pt x="1620" y="13427"/>
                  <a:pt x="1800" y="13382"/>
                  <a:pt x="1890" y="13247"/>
                </a:cubicBezTo>
                <a:lnTo>
                  <a:pt x="3870" y="11271"/>
                </a:lnTo>
                <a:lnTo>
                  <a:pt x="9450" y="11271"/>
                </a:lnTo>
                <a:lnTo>
                  <a:pt x="5490" y="15223"/>
                </a:lnTo>
                <a:lnTo>
                  <a:pt x="2700" y="15223"/>
                </a:lnTo>
                <a:cubicBezTo>
                  <a:pt x="2385" y="15223"/>
                  <a:pt x="2115" y="15493"/>
                  <a:pt x="2115" y="15807"/>
                </a:cubicBezTo>
                <a:cubicBezTo>
                  <a:pt x="2115" y="16121"/>
                  <a:pt x="2385" y="16391"/>
                  <a:pt x="2700" y="16391"/>
                </a:cubicBezTo>
                <a:lnTo>
                  <a:pt x="4320" y="16391"/>
                </a:lnTo>
                <a:lnTo>
                  <a:pt x="3195" y="17513"/>
                </a:lnTo>
                <a:cubicBezTo>
                  <a:pt x="2970" y="17738"/>
                  <a:pt x="2970" y="18097"/>
                  <a:pt x="3195" y="18322"/>
                </a:cubicBezTo>
                <a:cubicBezTo>
                  <a:pt x="3330" y="18456"/>
                  <a:pt x="3465" y="18501"/>
                  <a:pt x="3600" y="18501"/>
                </a:cubicBezTo>
                <a:cubicBezTo>
                  <a:pt x="3735" y="18501"/>
                  <a:pt x="3915" y="18456"/>
                  <a:pt x="4005" y="18322"/>
                </a:cubicBezTo>
                <a:lnTo>
                  <a:pt x="5130" y="17199"/>
                </a:lnTo>
                <a:lnTo>
                  <a:pt x="5130" y="18816"/>
                </a:lnTo>
                <a:cubicBezTo>
                  <a:pt x="5130" y="19130"/>
                  <a:pt x="5400" y="19399"/>
                  <a:pt x="5715" y="19399"/>
                </a:cubicBezTo>
                <a:cubicBezTo>
                  <a:pt x="6030" y="19399"/>
                  <a:pt x="6300" y="19130"/>
                  <a:pt x="6300" y="18816"/>
                </a:cubicBezTo>
                <a:lnTo>
                  <a:pt x="6300" y="16121"/>
                </a:lnTo>
                <a:lnTo>
                  <a:pt x="10260" y="12170"/>
                </a:lnTo>
                <a:lnTo>
                  <a:pt x="10260" y="17738"/>
                </a:lnTo>
                <a:lnTo>
                  <a:pt x="8280" y="19714"/>
                </a:lnTo>
                <a:cubicBezTo>
                  <a:pt x="8055" y="19938"/>
                  <a:pt x="8055" y="20298"/>
                  <a:pt x="8280" y="20522"/>
                </a:cubicBezTo>
                <a:cubicBezTo>
                  <a:pt x="8505" y="20747"/>
                  <a:pt x="8865" y="20747"/>
                  <a:pt x="9090" y="20522"/>
                </a:cubicBezTo>
                <a:lnTo>
                  <a:pt x="10215" y="19400"/>
                </a:lnTo>
                <a:lnTo>
                  <a:pt x="10215" y="21016"/>
                </a:lnTo>
                <a:cubicBezTo>
                  <a:pt x="10215" y="21331"/>
                  <a:pt x="10485" y="21600"/>
                  <a:pt x="10800" y="21600"/>
                </a:cubicBezTo>
                <a:cubicBezTo>
                  <a:pt x="11115" y="21600"/>
                  <a:pt x="11385" y="21331"/>
                  <a:pt x="11385" y="21016"/>
                </a:cubicBezTo>
                <a:lnTo>
                  <a:pt x="11385" y="19400"/>
                </a:lnTo>
                <a:lnTo>
                  <a:pt x="12510" y="20522"/>
                </a:lnTo>
                <a:cubicBezTo>
                  <a:pt x="12645" y="20657"/>
                  <a:pt x="12780" y="20702"/>
                  <a:pt x="12915" y="20702"/>
                </a:cubicBezTo>
                <a:cubicBezTo>
                  <a:pt x="13050" y="20702"/>
                  <a:pt x="13230" y="20657"/>
                  <a:pt x="13320" y="20522"/>
                </a:cubicBezTo>
                <a:cubicBezTo>
                  <a:pt x="13545" y="20298"/>
                  <a:pt x="13545" y="19938"/>
                  <a:pt x="13320" y="19714"/>
                </a:cubicBezTo>
                <a:lnTo>
                  <a:pt x="11340" y="17738"/>
                </a:lnTo>
                <a:lnTo>
                  <a:pt x="11340" y="12170"/>
                </a:lnTo>
                <a:lnTo>
                  <a:pt x="15300" y="16121"/>
                </a:lnTo>
                <a:lnTo>
                  <a:pt x="15300" y="18906"/>
                </a:lnTo>
                <a:cubicBezTo>
                  <a:pt x="15300" y="19220"/>
                  <a:pt x="15570" y="19489"/>
                  <a:pt x="15885" y="19489"/>
                </a:cubicBezTo>
                <a:cubicBezTo>
                  <a:pt x="16200" y="19489"/>
                  <a:pt x="16470" y="19220"/>
                  <a:pt x="16470" y="18906"/>
                </a:cubicBezTo>
                <a:lnTo>
                  <a:pt x="16470" y="17289"/>
                </a:lnTo>
                <a:lnTo>
                  <a:pt x="17595" y="18412"/>
                </a:lnTo>
                <a:cubicBezTo>
                  <a:pt x="17730" y="18546"/>
                  <a:pt x="17865" y="18591"/>
                  <a:pt x="18000" y="18591"/>
                </a:cubicBezTo>
                <a:cubicBezTo>
                  <a:pt x="18135" y="18591"/>
                  <a:pt x="18315" y="18546"/>
                  <a:pt x="18405" y="18412"/>
                </a:cubicBezTo>
                <a:cubicBezTo>
                  <a:pt x="18630" y="18187"/>
                  <a:pt x="18630" y="17828"/>
                  <a:pt x="18405" y="17603"/>
                </a:cubicBezTo>
                <a:lnTo>
                  <a:pt x="17280" y="16481"/>
                </a:lnTo>
                <a:lnTo>
                  <a:pt x="18900" y="16481"/>
                </a:lnTo>
                <a:cubicBezTo>
                  <a:pt x="19215" y="16481"/>
                  <a:pt x="19485" y="16211"/>
                  <a:pt x="19485" y="15897"/>
                </a:cubicBezTo>
                <a:cubicBezTo>
                  <a:pt x="19485" y="15583"/>
                  <a:pt x="19215" y="15313"/>
                  <a:pt x="18900" y="15313"/>
                </a:cubicBezTo>
                <a:lnTo>
                  <a:pt x="16110" y="15313"/>
                </a:lnTo>
                <a:lnTo>
                  <a:pt x="12150" y="11361"/>
                </a:lnTo>
                <a:lnTo>
                  <a:pt x="17730" y="11361"/>
                </a:lnTo>
                <a:lnTo>
                  <a:pt x="19710" y="13337"/>
                </a:lnTo>
                <a:cubicBezTo>
                  <a:pt x="19845" y="13472"/>
                  <a:pt x="19980" y="13517"/>
                  <a:pt x="20115" y="13517"/>
                </a:cubicBezTo>
                <a:cubicBezTo>
                  <a:pt x="20250" y="13517"/>
                  <a:pt x="20430" y="13472"/>
                  <a:pt x="20520" y="13337"/>
                </a:cubicBezTo>
                <a:cubicBezTo>
                  <a:pt x="20745" y="13113"/>
                  <a:pt x="20745" y="12753"/>
                  <a:pt x="20520" y="12529"/>
                </a:cubicBezTo>
                <a:lnTo>
                  <a:pt x="19395" y="11406"/>
                </a:lnTo>
                <a:lnTo>
                  <a:pt x="21015" y="11406"/>
                </a:lnTo>
                <a:cubicBezTo>
                  <a:pt x="21330" y="11406"/>
                  <a:pt x="21600" y="11137"/>
                  <a:pt x="21600" y="10822"/>
                </a:cubicBezTo>
                <a:cubicBezTo>
                  <a:pt x="21600" y="10463"/>
                  <a:pt x="21330" y="10194"/>
                  <a:pt x="21015" y="1019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9" name="Weather">
            <a:extLst>
              <a:ext uri="{FF2B5EF4-FFF2-40B4-BE49-F238E27FC236}">
                <a16:creationId xmlns:a16="http://schemas.microsoft.com/office/drawing/2014/main" id="{753FEF55-2714-0E4D-889D-A859F3957217}"/>
              </a:ext>
            </a:extLst>
          </p:cNvPr>
          <p:cNvSpPr/>
          <p:nvPr/>
        </p:nvSpPr>
        <p:spPr>
          <a:xfrm>
            <a:off x="635000" y="3936785"/>
            <a:ext cx="667042"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a:latin typeface="+mn-lt"/>
              </a:rPr>
              <a:t>Weather</a:t>
            </a:r>
          </a:p>
        </p:txBody>
      </p:sp>
      <p:sp>
        <p:nvSpPr>
          <p:cNvPr id="40" name="Form">
            <a:extLst>
              <a:ext uri="{FF2B5EF4-FFF2-40B4-BE49-F238E27FC236}">
                <a16:creationId xmlns:a16="http://schemas.microsoft.com/office/drawing/2014/main" id="{429F7939-BE2D-8040-B1C9-6D00A8185CEF}"/>
              </a:ext>
            </a:extLst>
          </p:cNvPr>
          <p:cNvSpPr/>
          <p:nvPr/>
        </p:nvSpPr>
        <p:spPr>
          <a:xfrm>
            <a:off x="3054350" y="4489450"/>
            <a:ext cx="261621" cy="262891"/>
          </a:xfrm>
          <a:custGeom>
            <a:avLst/>
            <a:gdLst/>
            <a:ahLst/>
            <a:cxnLst>
              <a:cxn ang="0">
                <a:pos x="wd2" y="hd2"/>
              </a:cxn>
              <a:cxn ang="5400000">
                <a:pos x="wd2" y="hd2"/>
              </a:cxn>
              <a:cxn ang="10800000">
                <a:pos x="wd2" y="hd2"/>
              </a:cxn>
              <a:cxn ang="16200000">
                <a:pos x="wd2" y="hd2"/>
              </a:cxn>
            </a:cxnLst>
            <a:rect l="0" t="0" r="r" b="b"/>
            <a:pathLst>
              <a:path w="21600" h="21600" extrusionOk="0">
                <a:moveTo>
                  <a:pt x="10905" y="21600"/>
                </a:moveTo>
                <a:cubicBezTo>
                  <a:pt x="10905" y="21600"/>
                  <a:pt x="10852" y="21600"/>
                  <a:pt x="10905" y="21600"/>
                </a:cubicBezTo>
                <a:cubicBezTo>
                  <a:pt x="9070" y="21600"/>
                  <a:pt x="7235" y="21130"/>
                  <a:pt x="5662" y="20243"/>
                </a:cubicBezTo>
                <a:lnTo>
                  <a:pt x="1363" y="21078"/>
                </a:lnTo>
                <a:cubicBezTo>
                  <a:pt x="1153" y="21130"/>
                  <a:pt x="891" y="21078"/>
                  <a:pt x="734" y="20870"/>
                </a:cubicBezTo>
                <a:cubicBezTo>
                  <a:pt x="577" y="20713"/>
                  <a:pt x="524" y="20504"/>
                  <a:pt x="524" y="20243"/>
                </a:cubicBezTo>
                <a:lnTo>
                  <a:pt x="1363" y="15965"/>
                </a:lnTo>
                <a:cubicBezTo>
                  <a:pt x="472" y="14400"/>
                  <a:pt x="0" y="12574"/>
                  <a:pt x="0" y="10748"/>
                </a:cubicBezTo>
                <a:cubicBezTo>
                  <a:pt x="0" y="7878"/>
                  <a:pt x="1101" y="5165"/>
                  <a:pt x="3146" y="3130"/>
                </a:cubicBezTo>
                <a:cubicBezTo>
                  <a:pt x="5190" y="1096"/>
                  <a:pt x="7917" y="0"/>
                  <a:pt x="10800" y="0"/>
                </a:cubicBezTo>
                <a:cubicBezTo>
                  <a:pt x="10800" y="0"/>
                  <a:pt x="10800" y="0"/>
                  <a:pt x="10800" y="0"/>
                </a:cubicBezTo>
                <a:cubicBezTo>
                  <a:pt x="13683" y="0"/>
                  <a:pt x="16410" y="1096"/>
                  <a:pt x="18454" y="3130"/>
                </a:cubicBezTo>
                <a:cubicBezTo>
                  <a:pt x="20499" y="5165"/>
                  <a:pt x="21600" y="7878"/>
                  <a:pt x="21600" y="10748"/>
                </a:cubicBezTo>
                <a:cubicBezTo>
                  <a:pt x="21600" y="13617"/>
                  <a:pt x="20499" y="16330"/>
                  <a:pt x="18454" y="18365"/>
                </a:cubicBezTo>
                <a:cubicBezTo>
                  <a:pt x="16515" y="20504"/>
                  <a:pt x="13788" y="21600"/>
                  <a:pt x="10905" y="21600"/>
                </a:cubicBezTo>
                <a:close/>
                <a:moveTo>
                  <a:pt x="5767" y="18887"/>
                </a:moveTo>
                <a:cubicBezTo>
                  <a:pt x="5872" y="18887"/>
                  <a:pt x="6029" y="18939"/>
                  <a:pt x="6134" y="18991"/>
                </a:cubicBezTo>
                <a:cubicBezTo>
                  <a:pt x="7602" y="19826"/>
                  <a:pt x="9227" y="20296"/>
                  <a:pt x="10905" y="20296"/>
                </a:cubicBezTo>
                <a:cubicBezTo>
                  <a:pt x="10905" y="20296"/>
                  <a:pt x="10905" y="20296"/>
                  <a:pt x="10905" y="20296"/>
                </a:cubicBezTo>
                <a:cubicBezTo>
                  <a:pt x="13421" y="20296"/>
                  <a:pt x="15833" y="19304"/>
                  <a:pt x="17616" y="17530"/>
                </a:cubicBezTo>
                <a:cubicBezTo>
                  <a:pt x="19398" y="15757"/>
                  <a:pt x="20394" y="13357"/>
                  <a:pt x="20394" y="10852"/>
                </a:cubicBezTo>
                <a:cubicBezTo>
                  <a:pt x="20394" y="8348"/>
                  <a:pt x="19398" y="5948"/>
                  <a:pt x="17616" y="4174"/>
                </a:cubicBezTo>
                <a:cubicBezTo>
                  <a:pt x="15833" y="2400"/>
                  <a:pt x="13421" y="1409"/>
                  <a:pt x="10905" y="1409"/>
                </a:cubicBezTo>
                <a:cubicBezTo>
                  <a:pt x="10905" y="1409"/>
                  <a:pt x="10905" y="1409"/>
                  <a:pt x="10905" y="1409"/>
                </a:cubicBezTo>
                <a:cubicBezTo>
                  <a:pt x="8388" y="1409"/>
                  <a:pt x="5977" y="2400"/>
                  <a:pt x="4194" y="4174"/>
                </a:cubicBezTo>
                <a:cubicBezTo>
                  <a:pt x="2412" y="5948"/>
                  <a:pt x="1416" y="8348"/>
                  <a:pt x="1416" y="10852"/>
                </a:cubicBezTo>
                <a:cubicBezTo>
                  <a:pt x="1416" y="12522"/>
                  <a:pt x="1887" y="14191"/>
                  <a:pt x="2726" y="15600"/>
                </a:cubicBezTo>
                <a:cubicBezTo>
                  <a:pt x="2831" y="15757"/>
                  <a:pt x="2831" y="15913"/>
                  <a:pt x="2831" y="16070"/>
                </a:cubicBezTo>
                <a:lnTo>
                  <a:pt x="2150" y="19617"/>
                </a:lnTo>
                <a:lnTo>
                  <a:pt x="5715" y="18939"/>
                </a:lnTo>
                <a:cubicBezTo>
                  <a:pt x="5662" y="18887"/>
                  <a:pt x="5715" y="18887"/>
                  <a:pt x="5767" y="1888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Form">
            <a:extLst>
              <a:ext uri="{FF2B5EF4-FFF2-40B4-BE49-F238E27FC236}">
                <a16:creationId xmlns:a16="http://schemas.microsoft.com/office/drawing/2014/main" id="{2DDE5433-56D2-1649-921D-45B32B279B22}"/>
              </a:ext>
            </a:extLst>
          </p:cNvPr>
          <p:cNvSpPr/>
          <p:nvPr/>
        </p:nvSpPr>
        <p:spPr>
          <a:xfrm>
            <a:off x="4381500" y="4489450"/>
            <a:ext cx="224052" cy="262956"/>
          </a:xfrm>
          <a:custGeom>
            <a:avLst/>
            <a:gdLst/>
            <a:ahLst/>
            <a:cxnLst>
              <a:cxn ang="0">
                <a:pos x="wd2" y="hd2"/>
              </a:cxn>
              <a:cxn ang="5400000">
                <a:pos x="wd2" y="hd2"/>
              </a:cxn>
              <a:cxn ang="10800000">
                <a:pos x="wd2" y="hd2"/>
              </a:cxn>
              <a:cxn ang="16200000">
                <a:pos x="wd2" y="hd2"/>
              </a:cxn>
            </a:cxnLst>
            <a:rect l="0" t="0" r="r" b="b"/>
            <a:pathLst>
              <a:path w="21285" h="21348" extrusionOk="0">
                <a:moveTo>
                  <a:pt x="831" y="0"/>
                </a:moveTo>
                <a:cubicBezTo>
                  <a:pt x="-315" y="0"/>
                  <a:pt x="58" y="1750"/>
                  <a:pt x="58" y="2368"/>
                </a:cubicBezTo>
                <a:cubicBezTo>
                  <a:pt x="58" y="4018"/>
                  <a:pt x="58" y="5729"/>
                  <a:pt x="58" y="7378"/>
                </a:cubicBezTo>
                <a:cubicBezTo>
                  <a:pt x="58" y="11142"/>
                  <a:pt x="58" y="14905"/>
                  <a:pt x="58" y="18720"/>
                </a:cubicBezTo>
                <a:cubicBezTo>
                  <a:pt x="58" y="19287"/>
                  <a:pt x="58" y="19796"/>
                  <a:pt x="58" y="20363"/>
                </a:cubicBezTo>
                <a:cubicBezTo>
                  <a:pt x="58" y="20466"/>
                  <a:pt x="58" y="20566"/>
                  <a:pt x="58" y="20669"/>
                </a:cubicBezTo>
                <a:cubicBezTo>
                  <a:pt x="119" y="21236"/>
                  <a:pt x="835" y="21600"/>
                  <a:pt x="1378" y="21136"/>
                </a:cubicBezTo>
                <a:lnTo>
                  <a:pt x="5129" y="17882"/>
                </a:lnTo>
                <a:lnTo>
                  <a:pt x="20437" y="17946"/>
                </a:lnTo>
                <a:cubicBezTo>
                  <a:pt x="20859" y="17946"/>
                  <a:pt x="21228" y="17631"/>
                  <a:pt x="21228" y="17270"/>
                </a:cubicBezTo>
                <a:lnTo>
                  <a:pt x="21285" y="725"/>
                </a:lnTo>
                <a:cubicBezTo>
                  <a:pt x="21285" y="364"/>
                  <a:pt x="20934" y="48"/>
                  <a:pt x="20512" y="48"/>
                </a:cubicBezTo>
                <a:lnTo>
                  <a:pt x="831" y="0"/>
                </a:lnTo>
                <a:close/>
                <a:moveTo>
                  <a:pt x="1623" y="1385"/>
                </a:moveTo>
                <a:lnTo>
                  <a:pt x="19720" y="1450"/>
                </a:lnTo>
                <a:lnTo>
                  <a:pt x="19720" y="16658"/>
                </a:lnTo>
                <a:lnTo>
                  <a:pt x="4828" y="16545"/>
                </a:lnTo>
                <a:cubicBezTo>
                  <a:pt x="4647" y="16545"/>
                  <a:pt x="4402" y="16599"/>
                  <a:pt x="4281" y="16754"/>
                </a:cubicBezTo>
                <a:lnTo>
                  <a:pt x="1623" y="19074"/>
                </a:lnTo>
                <a:lnTo>
                  <a:pt x="1623" y="1385"/>
                </a:lnTo>
                <a:close/>
                <a:moveTo>
                  <a:pt x="5544" y="7733"/>
                </a:moveTo>
                <a:cubicBezTo>
                  <a:pt x="4820" y="7733"/>
                  <a:pt x="4224" y="8242"/>
                  <a:pt x="4224" y="8860"/>
                </a:cubicBezTo>
                <a:cubicBezTo>
                  <a:pt x="4224" y="9479"/>
                  <a:pt x="4820" y="10004"/>
                  <a:pt x="5544" y="10004"/>
                </a:cubicBezTo>
                <a:cubicBezTo>
                  <a:pt x="6268" y="10004"/>
                  <a:pt x="6883" y="9479"/>
                  <a:pt x="6882" y="8860"/>
                </a:cubicBezTo>
                <a:cubicBezTo>
                  <a:pt x="6882" y="8242"/>
                  <a:pt x="6268" y="7733"/>
                  <a:pt x="5544" y="7733"/>
                </a:cubicBezTo>
                <a:close/>
                <a:moveTo>
                  <a:pt x="10370" y="7733"/>
                </a:moveTo>
                <a:cubicBezTo>
                  <a:pt x="9646" y="7733"/>
                  <a:pt x="9050" y="8242"/>
                  <a:pt x="9050" y="8860"/>
                </a:cubicBezTo>
                <a:cubicBezTo>
                  <a:pt x="9050" y="9479"/>
                  <a:pt x="9646" y="10004"/>
                  <a:pt x="10370" y="10004"/>
                </a:cubicBezTo>
                <a:cubicBezTo>
                  <a:pt x="11094" y="10004"/>
                  <a:pt x="11709" y="9479"/>
                  <a:pt x="11708" y="8860"/>
                </a:cubicBezTo>
                <a:cubicBezTo>
                  <a:pt x="11708" y="8242"/>
                  <a:pt x="11154" y="7733"/>
                  <a:pt x="10370" y="7733"/>
                </a:cubicBezTo>
                <a:close/>
                <a:moveTo>
                  <a:pt x="15196" y="7733"/>
                </a:moveTo>
                <a:cubicBezTo>
                  <a:pt x="14472" y="7733"/>
                  <a:pt x="13876" y="8242"/>
                  <a:pt x="13876" y="8860"/>
                </a:cubicBezTo>
                <a:cubicBezTo>
                  <a:pt x="13876" y="9479"/>
                  <a:pt x="14472" y="10004"/>
                  <a:pt x="15196" y="10004"/>
                </a:cubicBezTo>
                <a:cubicBezTo>
                  <a:pt x="15920" y="10004"/>
                  <a:pt x="16534" y="9479"/>
                  <a:pt x="16534" y="8860"/>
                </a:cubicBezTo>
                <a:cubicBezTo>
                  <a:pt x="16534" y="8242"/>
                  <a:pt x="15980" y="7733"/>
                  <a:pt x="15196" y="773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Form">
            <a:extLst>
              <a:ext uri="{FF2B5EF4-FFF2-40B4-BE49-F238E27FC236}">
                <a16:creationId xmlns:a16="http://schemas.microsoft.com/office/drawing/2014/main" id="{33BDCADF-E384-B747-8032-61141D77D0D4}"/>
              </a:ext>
            </a:extLst>
          </p:cNvPr>
          <p:cNvSpPr/>
          <p:nvPr/>
        </p:nvSpPr>
        <p:spPr>
          <a:xfrm>
            <a:off x="4991100" y="4489450"/>
            <a:ext cx="304800" cy="262674"/>
          </a:xfrm>
          <a:custGeom>
            <a:avLst/>
            <a:gdLst/>
            <a:ahLst/>
            <a:cxnLst>
              <a:cxn ang="0">
                <a:pos x="wd2" y="hd2"/>
              </a:cxn>
              <a:cxn ang="5400000">
                <a:pos x="wd2" y="hd2"/>
              </a:cxn>
              <a:cxn ang="10800000">
                <a:pos x="wd2" y="hd2"/>
              </a:cxn>
              <a:cxn ang="16200000">
                <a:pos x="wd2" y="hd2"/>
              </a:cxn>
            </a:cxnLst>
            <a:rect l="0" t="0" r="r" b="b"/>
            <a:pathLst>
              <a:path w="21600" h="21376" extrusionOk="0">
                <a:moveTo>
                  <a:pt x="591" y="0"/>
                </a:moveTo>
                <a:cubicBezTo>
                  <a:pt x="456" y="0"/>
                  <a:pt x="273" y="55"/>
                  <a:pt x="183" y="210"/>
                </a:cubicBezTo>
                <a:cubicBezTo>
                  <a:pt x="93" y="313"/>
                  <a:pt x="0" y="523"/>
                  <a:pt x="0" y="678"/>
                </a:cubicBezTo>
                <a:lnTo>
                  <a:pt x="0" y="20718"/>
                </a:lnTo>
                <a:cubicBezTo>
                  <a:pt x="0" y="21287"/>
                  <a:pt x="624" y="21600"/>
                  <a:pt x="984" y="21187"/>
                </a:cubicBezTo>
                <a:lnTo>
                  <a:pt x="3783" y="17925"/>
                </a:lnTo>
                <a:lnTo>
                  <a:pt x="21009" y="17989"/>
                </a:lnTo>
                <a:cubicBezTo>
                  <a:pt x="21144" y="17989"/>
                  <a:pt x="21327" y="17934"/>
                  <a:pt x="21417" y="17779"/>
                </a:cubicBezTo>
                <a:cubicBezTo>
                  <a:pt x="21507" y="17676"/>
                  <a:pt x="21600" y="17466"/>
                  <a:pt x="21600" y="17311"/>
                </a:cubicBezTo>
                <a:lnTo>
                  <a:pt x="21600" y="727"/>
                </a:lnTo>
                <a:cubicBezTo>
                  <a:pt x="21555" y="365"/>
                  <a:pt x="21324" y="49"/>
                  <a:pt x="21009" y="48"/>
                </a:cubicBezTo>
                <a:lnTo>
                  <a:pt x="591" y="0"/>
                </a:lnTo>
                <a:close/>
                <a:moveTo>
                  <a:pt x="1167" y="1340"/>
                </a:moveTo>
                <a:lnTo>
                  <a:pt x="20475" y="1389"/>
                </a:lnTo>
                <a:lnTo>
                  <a:pt x="20475" y="16584"/>
                </a:lnTo>
                <a:lnTo>
                  <a:pt x="20433" y="16584"/>
                </a:lnTo>
                <a:lnTo>
                  <a:pt x="3558" y="16536"/>
                </a:lnTo>
                <a:cubicBezTo>
                  <a:pt x="3423" y="16536"/>
                  <a:pt x="3240" y="16591"/>
                  <a:pt x="3150" y="16746"/>
                </a:cubicBezTo>
                <a:lnTo>
                  <a:pt x="1167" y="19071"/>
                </a:lnTo>
                <a:lnTo>
                  <a:pt x="1167" y="1340"/>
                </a:lnTo>
                <a:close/>
                <a:moveTo>
                  <a:pt x="7284" y="8268"/>
                </a:moveTo>
                <a:cubicBezTo>
                  <a:pt x="6744" y="8268"/>
                  <a:pt x="6300" y="8778"/>
                  <a:pt x="6300" y="9398"/>
                </a:cubicBezTo>
                <a:cubicBezTo>
                  <a:pt x="6300" y="10018"/>
                  <a:pt x="6699" y="10545"/>
                  <a:pt x="7284" y="10545"/>
                </a:cubicBezTo>
                <a:cubicBezTo>
                  <a:pt x="7824" y="10545"/>
                  <a:pt x="8283" y="10018"/>
                  <a:pt x="8283" y="9398"/>
                </a:cubicBezTo>
                <a:cubicBezTo>
                  <a:pt x="8283" y="8778"/>
                  <a:pt x="7824" y="8268"/>
                  <a:pt x="7284" y="8268"/>
                </a:cubicBezTo>
                <a:close/>
                <a:moveTo>
                  <a:pt x="10884" y="8268"/>
                </a:moveTo>
                <a:cubicBezTo>
                  <a:pt x="10344" y="8268"/>
                  <a:pt x="9900" y="8778"/>
                  <a:pt x="9900" y="9398"/>
                </a:cubicBezTo>
                <a:cubicBezTo>
                  <a:pt x="9900" y="10018"/>
                  <a:pt x="10344" y="10545"/>
                  <a:pt x="10884" y="10545"/>
                </a:cubicBezTo>
                <a:cubicBezTo>
                  <a:pt x="11424" y="10545"/>
                  <a:pt x="11883" y="10018"/>
                  <a:pt x="11883" y="9398"/>
                </a:cubicBezTo>
                <a:cubicBezTo>
                  <a:pt x="11883" y="8778"/>
                  <a:pt x="11424" y="8268"/>
                  <a:pt x="10884" y="8268"/>
                </a:cubicBezTo>
                <a:close/>
                <a:moveTo>
                  <a:pt x="14484" y="8268"/>
                </a:moveTo>
                <a:cubicBezTo>
                  <a:pt x="13944" y="8268"/>
                  <a:pt x="13500" y="8778"/>
                  <a:pt x="13500" y="9398"/>
                </a:cubicBezTo>
                <a:cubicBezTo>
                  <a:pt x="13500" y="10018"/>
                  <a:pt x="13944" y="10545"/>
                  <a:pt x="14484" y="10545"/>
                </a:cubicBezTo>
                <a:cubicBezTo>
                  <a:pt x="15024" y="10545"/>
                  <a:pt x="15483" y="10018"/>
                  <a:pt x="15483" y="9398"/>
                </a:cubicBezTo>
                <a:cubicBezTo>
                  <a:pt x="15483" y="8778"/>
                  <a:pt x="15024" y="8268"/>
                  <a:pt x="14484" y="826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Form">
            <a:extLst>
              <a:ext uri="{FF2B5EF4-FFF2-40B4-BE49-F238E27FC236}">
                <a16:creationId xmlns:a16="http://schemas.microsoft.com/office/drawing/2014/main" id="{8F512BB0-A885-F840-9D0F-273022EDCAC0}"/>
              </a:ext>
            </a:extLst>
          </p:cNvPr>
          <p:cNvSpPr/>
          <p:nvPr/>
        </p:nvSpPr>
        <p:spPr>
          <a:xfrm>
            <a:off x="3708400" y="4489450"/>
            <a:ext cx="262335" cy="262335"/>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7892" y="0"/>
                  <a:pt x="5176" y="1098"/>
                  <a:pt x="3137" y="3137"/>
                </a:cubicBezTo>
                <a:cubicBezTo>
                  <a:pt x="1098" y="5176"/>
                  <a:pt x="0" y="7892"/>
                  <a:pt x="0" y="10767"/>
                </a:cubicBezTo>
                <a:cubicBezTo>
                  <a:pt x="0" y="12597"/>
                  <a:pt x="467" y="14375"/>
                  <a:pt x="1356" y="15996"/>
                </a:cubicBezTo>
                <a:lnTo>
                  <a:pt x="523" y="20293"/>
                </a:lnTo>
                <a:cubicBezTo>
                  <a:pt x="418" y="20763"/>
                  <a:pt x="837" y="21182"/>
                  <a:pt x="1307" y="21077"/>
                </a:cubicBezTo>
                <a:lnTo>
                  <a:pt x="5588" y="20227"/>
                </a:lnTo>
                <a:cubicBezTo>
                  <a:pt x="7156" y="21116"/>
                  <a:pt x="8986" y="21600"/>
                  <a:pt x="10816" y="21600"/>
                </a:cubicBezTo>
                <a:cubicBezTo>
                  <a:pt x="13692" y="21600"/>
                  <a:pt x="16424" y="20502"/>
                  <a:pt x="18463" y="18463"/>
                </a:cubicBezTo>
                <a:cubicBezTo>
                  <a:pt x="20502" y="16424"/>
                  <a:pt x="21600" y="13692"/>
                  <a:pt x="21600" y="10816"/>
                </a:cubicBezTo>
                <a:cubicBezTo>
                  <a:pt x="21600" y="7888"/>
                  <a:pt x="20437" y="5176"/>
                  <a:pt x="18398" y="3137"/>
                </a:cubicBezTo>
                <a:cubicBezTo>
                  <a:pt x="16358" y="1098"/>
                  <a:pt x="13643" y="0"/>
                  <a:pt x="10767" y="0"/>
                </a:cubicBezTo>
                <a:close/>
                <a:moveTo>
                  <a:pt x="10718" y="1258"/>
                </a:moveTo>
                <a:cubicBezTo>
                  <a:pt x="13228" y="1258"/>
                  <a:pt x="15640" y="2242"/>
                  <a:pt x="17417" y="4019"/>
                </a:cubicBezTo>
                <a:cubicBezTo>
                  <a:pt x="19195" y="5797"/>
                  <a:pt x="20178" y="8209"/>
                  <a:pt x="20179" y="10718"/>
                </a:cubicBezTo>
                <a:cubicBezTo>
                  <a:pt x="20231" y="13280"/>
                  <a:pt x="19244" y="15689"/>
                  <a:pt x="17466" y="17466"/>
                </a:cubicBezTo>
                <a:cubicBezTo>
                  <a:pt x="15689" y="19244"/>
                  <a:pt x="13277" y="20227"/>
                  <a:pt x="10767" y="20227"/>
                </a:cubicBezTo>
                <a:cubicBezTo>
                  <a:pt x="9094" y="20227"/>
                  <a:pt x="7424" y="19757"/>
                  <a:pt x="6013" y="18920"/>
                </a:cubicBezTo>
                <a:cubicBezTo>
                  <a:pt x="5908" y="18868"/>
                  <a:pt x="5810" y="18822"/>
                  <a:pt x="5653" y="18822"/>
                </a:cubicBezTo>
                <a:cubicBezTo>
                  <a:pt x="5601" y="18822"/>
                  <a:pt x="5539" y="18822"/>
                  <a:pt x="5539" y="18822"/>
                </a:cubicBezTo>
                <a:lnTo>
                  <a:pt x="1993" y="19509"/>
                </a:lnTo>
                <a:lnTo>
                  <a:pt x="2663" y="15947"/>
                </a:lnTo>
                <a:cubicBezTo>
                  <a:pt x="2716" y="15790"/>
                  <a:pt x="2670" y="15630"/>
                  <a:pt x="2565" y="15473"/>
                </a:cubicBezTo>
                <a:cubicBezTo>
                  <a:pt x="1729" y="14009"/>
                  <a:pt x="1258" y="12391"/>
                  <a:pt x="1258" y="10718"/>
                </a:cubicBezTo>
                <a:cubicBezTo>
                  <a:pt x="1258" y="8209"/>
                  <a:pt x="2242" y="5797"/>
                  <a:pt x="4019" y="4019"/>
                </a:cubicBezTo>
                <a:cubicBezTo>
                  <a:pt x="5797" y="2242"/>
                  <a:pt x="8209" y="1258"/>
                  <a:pt x="10718" y="1258"/>
                </a:cubicBezTo>
                <a:close/>
                <a:moveTo>
                  <a:pt x="6372" y="9934"/>
                </a:moveTo>
                <a:cubicBezTo>
                  <a:pt x="5745" y="9934"/>
                  <a:pt x="5228" y="10450"/>
                  <a:pt x="5228" y="11078"/>
                </a:cubicBezTo>
                <a:cubicBezTo>
                  <a:pt x="5228" y="11705"/>
                  <a:pt x="5745" y="12238"/>
                  <a:pt x="6372" y="12238"/>
                </a:cubicBezTo>
                <a:cubicBezTo>
                  <a:pt x="7000" y="12238"/>
                  <a:pt x="7532" y="11705"/>
                  <a:pt x="7532" y="11078"/>
                </a:cubicBezTo>
                <a:cubicBezTo>
                  <a:pt x="7532" y="10450"/>
                  <a:pt x="7000" y="9934"/>
                  <a:pt x="6372" y="9934"/>
                </a:cubicBezTo>
                <a:close/>
                <a:moveTo>
                  <a:pt x="10555" y="9934"/>
                </a:moveTo>
                <a:cubicBezTo>
                  <a:pt x="9928" y="9934"/>
                  <a:pt x="9411" y="10450"/>
                  <a:pt x="9411" y="11078"/>
                </a:cubicBezTo>
                <a:cubicBezTo>
                  <a:pt x="9411" y="11705"/>
                  <a:pt x="9927" y="12238"/>
                  <a:pt x="10555" y="12238"/>
                </a:cubicBezTo>
                <a:cubicBezTo>
                  <a:pt x="11182" y="12238"/>
                  <a:pt x="11715" y="11705"/>
                  <a:pt x="11715" y="11078"/>
                </a:cubicBezTo>
                <a:cubicBezTo>
                  <a:pt x="11715" y="10450"/>
                  <a:pt x="11182" y="9934"/>
                  <a:pt x="10555" y="9934"/>
                </a:cubicBezTo>
                <a:close/>
                <a:moveTo>
                  <a:pt x="14738" y="9934"/>
                </a:moveTo>
                <a:cubicBezTo>
                  <a:pt x="14110" y="9934"/>
                  <a:pt x="13594" y="10450"/>
                  <a:pt x="13594" y="11078"/>
                </a:cubicBezTo>
                <a:cubicBezTo>
                  <a:pt x="13594" y="11705"/>
                  <a:pt x="14110" y="12238"/>
                  <a:pt x="14738" y="12238"/>
                </a:cubicBezTo>
                <a:cubicBezTo>
                  <a:pt x="15365" y="12238"/>
                  <a:pt x="15898" y="11705"/>
                  <a:pt x="15898" y="11078"/>
                </a:cubicBezTo>
                <a:cubicBezTo>
                  <a:pt x="15898" y="10450"/>
                  <a:pt x="15417" y="9934"/>
                  <a:pt x="14738" y="993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Form">
            <a:extLst>
              <a:ext uri="{FF2B5EF4-FFF2-40B4-BE49-F238E27FC236}">
                <a16:creationId xmlns:a16="http://schemas.microsoft.com/office/drawing/2014/main" id="{49B94A05-B28D-7C48-A2B0-8A00E1418AAB}"/>
              </a:ext>
            </a:extLst>
          </p:cNvPr>
          <p:cNvSpPr/>
          <p:nvPr/>
        </p:nvSpPr>
        <p:spPr>
          <a:xfrm>
            <a:off x="5683250" y="4489450"/>
            <a:ext cx="223521" cy="262891"/>
          </a:xfrm>
          <a:custGeom>
            <a:avLst/>
            <a:gdLst/>
            <a:ahLst/>
            <a:cxnLst>
              <a:cxn ang="0">
                <a:pos x="wd2" y="hd2"/>
              </a:cxn>
              <a:cxn ang="5400000">
                <a:pos x="wd2" y="hd2"/>
              </a:cxn>
              <a:cxn ang="10800000">
                <a:pos x="wd2" y="hd2"/>
              </a:cxn>
              <a:cxn ang="16200000">
                <a:pos x="wd2" y="hd2"/>
              </a:cxn>
            </a:cxnLst>
            <a:rect l="0" t="0" r="r" b="b"/>
            <a:pathLst>
              <a:path w="21600" h="21600" extrusionOk="0">
                <a:moveTo>
                  <a:pt x="798" y="21600"/>
                </a:moveTo>
                <a:cubicBezTo>
                  <a:pt x="368" y="21600"/>
                  <a:pt x="0" y="21287"/>
                  <a:pt x="0" y="20922"/>
                </a:cubicBezTo>
                <a:lnTo>
                  <a:pt x="0" y="678"/>
                </a:lnTo>
                <a:cubicBezTo>
                  <a:pt x="0" y="522"/>
                  <a:pt x="61" y="313"/>
                  <a:pt x="245" y="209"/>
                </a:cubicBezTo>
                <a:cubicBezTo>
                  <a:pt x="368" y="104"/>
                  <a:pt x="614" y="0"/>
                  <a:pt x="798" y="0"/>
                </a:cubicBezTo>
                <a:cubicBezTo>
                  <a:pt x="798" y="0"/>
                  <a:pt x="798" y="0"/>
                  <a:pt x="798" y="0"/>
                </a:cubicBezTo>
                <a:lnTo>
                  <a:pt x="20802" y="52"/>
                </a:lnTo>
                <a:cubicBezTo>
                  <a:pt x="21232" y="52"/>
                  <a:pt x="21600" y="365"/>
                  <a:pt x="21600" y="730"/>
                </a:cubicBezTo>
                <a:lnTo>
                  <a:pt x="21600" y="17478"/>
                </a:lnTo>
                <a:cubicBezTo>
                  <a:pt x="21600" y="17635"/>
                  <a:pt x="21539" y="17843"/>
                  <a:pt x="21355" y="17948"/>
                </a:cubicBezTo>
                <a:cubicBezTo>
                  <a:pt x="21232" y="18052"/>
                  <a:pt x="20986" y="18157"/>
                  <a:pt x="20802" y="18157"/>
                </a:cubicBezTo>
                <a:cubicBezTo>
                  <a:pt x="20802" y="18157"/>
                  <a:pt x="20802" y="18157"/>
                  <a:pt x="20802" y="18157"/>
                </a:cubicBezTo>
                <a:lnTo>
                  <a:pt x="5216" y="18104"/>
                </a:lnTo>
                <a:lnTo>
                  <a:pt x="1411" y="21391"/>
                </a:lnTo>
                <a:cubicBezTo>
                  <a:pt x="1227" y="21496"/>
                  <a:pt x="982" y="21600"/>
                  <a:pt x="798" y="21600"/>
                </a:cubicBezTo>
                <a:close/>
                <a:moveTo>
                  <a:pt x="1595" y="1357"/>
                </a:moveTo>
                <a:lnTo>
                  <a:pt x="1595" y="19252"/>
                </a:lnTo>
                <a:lnTo>
                  <a:pt x="4295" y="16904"/>
                </a:lnTo>
                <a:cubicBezTo>
                  <a:pt x="4418" y="16800"/>
                  <a:pt x="4664" y="16696"/>
                  <a:pt x="4848" y="16696"/>
                </a:cubicBezTo>
                <a:cubicBezTo>
                  <a:pt x="4848" y="16696"/>
                  <a:pt x="4848" y="16696"/>
                  <a:pt x="4848" y="16696"/>
                </a:cubicBezTo>
                <a:lnTo>
                  <a:pt x="20005" y="16748"/>
                </a:lnTo>
                <a:lnTo>
                  <a:pt x="20005" y="1357"/>
                </a:lnTo>
                <a:lnTo>
                  <a:pt x="1595" y="135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Form">
            <a:extLst>
              <a:ext uri="{FF2B5EF4-FFF2-40B4-BE49-F238E27FC236}">
                <a16:creationId xmlns:a16="http://schemas.microsoft.com/office/drawing/2014/main" id="{E14292A4-6041-7140-8E50-A47BA4039B89}"/>
              </a:ext>
            </a:extLst>
          </p:cNvPr>
          <p:cNvSpPr/>
          <p:nvPr/>
        </p:nvSpPr>
        <p:spPr>
          <a:xfrm>
            <a:off x="6299200" y="4489450"/>
            <a:ext cx="304802" cy="262891"/>
          </a:xfrm>
          <a:custGeom>
            <a:avLst/>
            <a:gdLst/>
            <a:ahLst/>
            <a:cxnLst>
              <a:cxn ang="0">
                <a:pos x="wd2" y="hd2"/>
              </a:cxn>
              <a:cxn ang="5400000">
                <a:pos x="wd2" y="hd2"/>
              </a:cxn>
              <a:cxn ang="10800000">
                <a:pos x="wd2" y="hd2"/>
              </a:cxn>
              <a:cxn ang="16200000">
                <a:pos x="wd2" y="hd2"/>
              </a:cxn>
            </a:cxnLst>
            <a:rect l="0" t="0" r="r" b="b"/>
            <a:pathLst>
              <a:path w="21600" h="21600" extrusionOk="0">
                <a:moveTo>
                  <a:pt x="585" y="21600"/>
                </a:moveTo>
                <a:cubicBezTo>
                  <a:pt x="270" y="21600"/>
                  <a:pt x="0" y="21287"/>
                  <a:pt x="0" y="20922"/>
                </a:cubicBezTo>
                <a:lnTo>
                  <a:pt x="0" y="678"/>
                </a:lnTo>
                <a:cubicBezTo>
                  <a:pt x="0" y="522"/>
                  <a:pt x="45" y="313"/>
                  <a:pt x="180" y="209"/>
                </a:cubicBezTo>
                <a:cubicBezTo>
                  <a:pt x="270" y="104"/>
                  <a:pt x="450" y="0"/>
                  <a:pt x="585" y="0"/>
                </a:cubicBezTo>
                <a:cubicBezTo>
                  <a:pt x="585" y="0"/>
                  <a:pt x="585" y="0"/>
                  <a:pt x="585" y="0"/>
                </a:cubicBezTo>
                <a:lnTo>
                  <a:pt x="21015" y="52"/>
                </a:lnTo>
                <a:cubicBezTo>
                  <a:pt x="21330" y="52"/>
                  <a:pt x="21600" y="365"/>
                  <a:pt x="21600" y="730"/>
                </a:cubicBezTo>
                <a:lnTo>
                  <a:pt x="21600" y="17478"/>
                </a:lnTo>
                <a:cubicBezTo>
                  <a:pt x="21600" y="17635"/>
                  <a:pt x="21555" y="17843"/>
                  <a:pt x="21420" y="17948"/>
                </a:cubicBezTo>
                <a:cubicBezTo>
                  <a:pt x="21330" y="18052"/>
                  <a:pt x="21150" y="18157"/>
                  <a:pt x="21015" y="18157"/>
                </a:cubicBezTo>
                <a:cubicBezTo>
                  <a:pt x="21015" y="18157"/>
                  <a:pt x="21015" y="18157"/>
                  <a:pt x="21015" y="18157"/>
                </a:cubicBezTo>
                <a:lnTo>
                  <a:pt x="3780" y="18104"/>
                </a:lnTo>
                <a:lnTo>
                  <a:pt x="990" y="21391"/>
                </a:lnTo>
                <a:cubicBezTo>
                  <a:pt x="900" y="21496"/>
                  <a:pt x="765" y="21600"/>
                  <a:pt x="585" y="21600"/>
                </a:cubicBezTo>
                <a:close/>
                <a:moveTo>
                  <a:pt x="1170" y="1357"/>
                </a:moveTo>
                <a:lnTo>
                  <a:pt x="1170" y="19252"/>
                </a:lnTo>
                <a:lnTo>
                  <a:pt x="3150" y="16904"/>
                </a:lnTo>
                <a:cubicBezTo>
                  <a:pt x="3240" y="16800"/>
                  <a:pt x="3420" y="16696"/>
                  <a:pt x="3555" y="16696"/>
                </a:cubicBezTo>
                <a:cubicBezTo>
                  <a:pt x="3555" y="16696"/>
                  <a:pt x="3555" y="16696"/>
                  <a:pt x="3555" y="16696"/>
                </a:cubicBezTo>
                <a:lnTo>
                  <a:pt x="20430" y="16748"/>
                </a:lnTo>
                <a:lnTo>
                  <a:pt x="20430" y="1357"/>
                </a:lnTo>
                <a:lnTo>
                  <a:pt x="1170" y="135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Form">
            <a:extLst>
              <a:ext uri="{FF2B5EF4-FFF2-40B4-BE49-F238E27FC236}">
                <a16:creationId xmlns:a16="http://schemas.microsoft.com/office/drawing/2014/main" id="{B275AB45-747A-CE41-ABF0-7B87AD25558D}"/>
              </a:ext>
            </a:extLst>
          </p:cNvPr>
          <p:cNvSpPr/>
          <p:nvPr/>
        </p:nvSpPr>
        <p:spPr>
          <a:xfrm>
            <a:off x="1727200" y="4514850"/>
            <a:ext cx="304800" cy="220346"/>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3"/>
                  <a:pt x="0" y="809"/>
                </a:cubicBezTo>
                <a:lnTo>
                  <a:pt x="0" y="20791"/>
                </a:lnTo>
                <a:cubicBezTo>
                  <a:pt x="0" y="21227"/>
                  <a:pt x="270" y="21600"/>
                  <a:pt x="585" y="21600"/>
                </a:cubicBezTo>
                <a:lnTo>
                  <a:pt x="21015" y="21600"/>
                </a:lnTo>
                <a:cubicBezTo>
                  <a:pt x="21330" y="21600"/>
                  <a:pt x="21600" y="21227"/>
                  <a:pt x="21600" y="20791"/>
                </a:cubicBezTo>
                <a:lnTo>
                  <a:pt x="21600" y="809"/>
                </a:lnTo>
                <a:cubicBezTo>
                  <a:pt x="21600" y="373"/>
                  <a:pt x="21330" y="0"/>
                  <a:pt x="21015" y="0"/>
                </a:cubicBezTo>
                <a:close/>
                <a:moveTo>
                  <a:pt x="19215" y="1618"/>
                </a:moveTo>
                <a:lnTo>
                  <a:pt x="10800" y="9835"/>
                </a:lnTo>
                <a:lnTo>
                  <a:pt x="2385" y="1618"/>
                </a:lnTo>
                <a:lnTo>
                  <a:pt x="19215" y="1618"/>
                </a:lnTo>
                <a:close/>
                <a:moveTo>
                  <a:pt x="1170" y="19982"/>
                </a:moveTo>
                <a:lnTo>
                  <a:pt x="1170" y="2365"/>
                </a:lnTo>
                <a:lnTo>
                  <a:pt x="10485" y="11454"/>
                </a:lnTo>
                <a:cubicBezTo>
                  <a:pt x="10665" y="11640"/>
                  <a:pt x="10935" y="11640"/>
                  <a:pt x="11160" y="11454"/>
                </a:cubicBezTo>
                <a:lnTo>
                  <a:pt x="20475" y="2365"/>
                </a:lnTo>
                <a:lnTo>
                  <a:pt x="20475" y="19982"/>
                </a:lnTo>
                <a:lnTo>
                  <a:pt x="1170" y="1998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Form">
            <a:extLst>
              <a:ext uri="{FF2B5EF4-FFF2-40B4-BE49-F238E27FC236}">
                <a16:creationId xmlns:a16="http://schemas.microsoft.com/office/drawing/2014/main" id="{60BF1E56-18E8-554F-B401-7AC345C64CDA}"/>
              </a:ext>
            </a:extLst>
          </p:cNvPr>
          <p:cNvSpPr/>
          <p:nvPr/>
        </p:nvSpPr>
        <p:spPr>
          <a:xfrm>
            <a:off x="2381250" y="4470400"/>
            <a:ext cx="304800" cy="304483"/>
          </a:xfrm>
          <a:custGeom>
            <a:avLst/>
            <a:gdLst/>
            <a:ahLst/>
            <a:cxnLst>
              <a:cxn ang="0">
                <a:pos x="wd2" y="hd2"/>
              </a:cxn>
              <a:cxn ang="5400000">
                <a:pos x="wd2" y="hd2"/>
              </a:cxn>
              <a:cxn ang="10800000">
                <a:pos x="wd2" y="hd2"/>
              </a:cxn>
              <a:cxn ang="16200000">
                <a:pos x="wd2" y="hd2"/>
              </a:cxn>
            </a:cxnLst>
            <a:rect l="0" t="0" r="r" b="b"/>
            <a:pathLst>
              <a:path w="21600" h="21577" extrusionOk="0">
                <a:moveTo>
                  <a:pt x="21285" y="6052"/>
                </a:moveTo>
                <a:lnTo>
                  <a:pt x="21285" y="6052"/>
                </a:lnTo>
                <a:lnTo>
                  <a:pt x="11070" y="67"/>
                </a:lnTo>
                <a:cubicBezTo>
                  <a:pt x="10890" y="-23"/>
                  <a:pt x="10665" y="-23"/>
                  <a:pt x="10485" y="67"/>
                </a:cubicBezTo>
                <a:lnTo>
                  <a:pt x="270" y="6052"/>
                </a:lnTo>
                <a:lnTo>
                  <a:pt x="270" y="6052"/>
                </a:lnTo>
                <a:cubicBezTo>
                  <a:pt x="90" y="6142"/>
                  <a:pt x="0" y="6322"/>
                  <a:pt x="0" y="6547"/>
                </a:cubicBezTo>
                <a:lnTo>
                  <a:pt x="0" y="20992"/>
                </a:lnTo>
                <a:cubicBezTo>
                  <a:pt x="0" y="21307"/>
                  <a:pt x="270" y="21577"/>
                  <a:pt x="585" y="21577"/>
                </a:cubicBezTo>
                <a:lnTo>
                  <a:pt x="21015" y="21577"/>
                </a:lnTo>
                <a:cubicBezTo>
                  <a:pt x="21330" y="21577"/>
                  <a:pt x="21600" y="21307"/>
                  <a:pt x="21600" y="20992"/>
                </a:cubicBezTo>
                <a:lnTo>
                  <a:pt x="21600" y="6547"/>
                </a:lnTo>
                <a:cubicBezTo>
                  <a:pt x="21600" y="6322"/>
                  <a:pt x="21465" y="6142"/>
                  <a:pt x="21285" y="6052"/>
                </a:cubicBezTo>
                <a:close/>
                <a:moveTo>
                  <a:pt x="10800" y="1237"/>
                </a:moveTo>
                <a:lnTo>
                  <a:pt x="18900" y="6007"/>
                </a:lnTo>
                <a:lnTo>
                  <a:pt x="2700" y="6007"/>
                </a:lnTo>
                <a:lnTo>
                  <a:pt x="10800" y="1237"/>
                </a:lnTo>
                <a:close/>
                <a:moveTo>
                  <a:pt x="19395" y="7132"/>
                </a:moveTo>
                <a:lnTo>
                  <a:pt x="10800" y="12172"/>
                </a:lnTo>
                <a:lnTo>
                  <a:pt x="2205" y="7132"/>
                </a:lnTo>
                <a:lnTo>
                  <a:pt x="19395" y="7132"/>
                </a:lnTo>
                <a:close/>
                <a:moveTo>
                  <a:pt x="1170" y="20407"/>
                </a:moveTo>
                <a:lnTo>
                  <a:pt x="1170" y="7852"/>
                </a:lnTo>
                <a:lnTo>
                  <a:pt x="10530" y="13342"/>
                </a:lnTo>
                <a:cubicBezTo>
                  <a:pt x="10710" y="13432"/>
                  <a:pt x="10935" y="13432"/>
                  <a:pt x="11115" y="13342"/>
                </a:cubicBezTo>
                <a:lnTo>
                  <a:pt x="20475" y="7852"/>
                </a:lnTo>
                <a:lnTo>
                  <a:pt x="20475" y="20407"/>
                </a:lnTo>
                <a:lnTo>
                  <a:pt x="1170" y="2040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Form">
            <a:extLst>
              <a:ext uri="{FF2B5EF4-FFF2-40B4-BE49-F238E27FC236}">
                <a16:creationId xmlns:a16="http://schemas.microsoft.com/office/drawing/2014/main" id="{C013B82E-283B-AD46-8FCF-80E0C0219080}"/>
              </a:ext>
            </a:extLst>
          </p:cNvPr>
          <p:cNvSpPr/>
          <p:nvPr/>
        </p:nvSpPr>
        <p:spPr>
          <a:xfrm>
            <a:off x="10871200" y="4489450"/>
            <a:ext cx="304800" cy="264796"/>
          </a:xfrm>
          <a:custGeom>
            <a:avLst/>
            <a:gdLst/>
            <a:ahLst/>
            <a:cxnLst>
              <a:cxn ang="0">
                <a:pos x="wd2" y="hd2"/>
              </a:cxn>
              <a:cxn ang="5400000">
                <a:pos x="wd2" y="hd2"/>
              </a:cxn>
              <a:cxn ang="10800000">
                <a:pos x="wd2" y="hd2"/>
              </a:cxn>
              <a:cxn ang="16200000">
                <a:pos x="wd2" y="hd2"/>
              </a:cxn>
            </a:cxnLst>
            <a:rect l="0" t="0" r="r" b="b"/>
            <a:pathLst>
              <a:path w="21600" h="21600" extrusionOk="0">
                <a:moveTo>
                  <a:pt x="20655" y="16783"/>
                </a:moveTo>
                <a:cubicBezTo>
                  <a:pt x="21285" y="15436"/>
                  <a:pt x="21600" y="13934"/>
                  <a:pt x="21600" y="12432"/>
                </a:cubicBezTo>
                <a:cubicBezTo>
                  <a:pt x="21600" y="9997"/>
                  <a:pt x="20790" y="7718"/>
                  <a:pt x="19305" y="6009"/>
                </a:cubicBezTo>
                <a:cubicBezTo>
                  <a:pt x="17910" y="4403"/>
                  <a:pt x="16020" y="3470"/>
                  <a:pt x="14040" y="3367"/>
                </a:cubicBezTo>
                <a:cubicBezTo>
                  <a:pt x="13860" y="3108"/>
                  <a:pt x="13680" y="2849"/>
                  <a:pt x="13455" y="2642"/>
                </a:cubicBezTo>
                <a:cubicBezTo>
                  <a:pt x="11970" y="932"/>
                  <a:pt x="9990" y="0"/>
                  <a:pt x="7875" y="0"/>
                </a:cubicBezTo>
                <a:cubicBezTo>
                  <a:pt x="7875" y="0"/>
                  <a:pt x="7875" y="0"/>
                  <a:pt x="7875" y="0"/>
                </a:cubicBezTo>
                <a:cubicBezTo>
                  <a:pt x="5760" y="0"/>
                  <a:pt x="3780" y="932"/>
                  <a:pt x="2295" y="2642"/>
                </a:cubicBezTo>
                <a:cubicBezTo>
                  <a:pt x="810" y="4351"/>
                  <a:pt x="0" y="6630"/>
                  <a:pt x="0" y="9065"/>
                </a:cubicBezTo>
                <a:cubicBezTo>
                  <a:pt x="0" y="10567"/>
                  <a:pt x="315" y="12069"/>
                  <a:pt x="945" y="13416"/>
                </a:cubicBezTo>
                <a:lnTo>
                  <a:pt x="360" y="16938"/>
                </a:lnTo>
                <a:cubicBezTo>
                  <a:pt x="315" y="17145"/>
                  <a:pt x="360" y="17404"/>
                  <a:pt x="540" y="17560"/>
                </a:cubicBezTo>
                <a:cubicBezTo>
                  <a:pt x="675" y="17715"/>
                  <a:pt x="855" y="17767"/>
                  <a:pt x="1080" y="17767"/>
                </a:cubicBezTo>
                <a:lnTo>
                  <a:pt x="4140" y="17094"/>
                </a:lnTo>
                <a:cubicBezTo>
                  <a:pt x="5220" y="17767"/>
                  <a:pt x="6390" y="18130"/>
                  <a:pt x="7605" y="18181"/>
                </a:cubicBezTo>
                <a:cubicBezTo>
                  <a:pt x="9090" y="20357"/>
                  <a:pt x="11340" y="21600"/>
                  <a:pt x="13725" y="21600"/>
                </a:cubicBezTo>
                <a:cubicBezTo>
                  <a:pt x="13725" y="21600"/>
                  <a:pt x="13725" y="21600"/>
                  <a:pt x="13725" y="21600"/>
                </a:cubicBezTo>
                <a:cubicBezTo>
                  <a:pt x="15030" y="21600"/>
                  <a:pt x="16335" y="21237"/>
                  <a:pt x="17505" y="20512"/>
                </a:cubicBezTo>
                <a:lnTo>
                  <a:pt x="20565" y="21186"/>
                </a:lnTo>
                <a:cubicBezTo>
                  <a:pt x="20745" y="21237"/>
                  <a:pt x="20970" y="21186"/>
                  <a:pt x="21105" y="20978"/>
                </a:cubicBezTo>
                <a:cubicBezTo>
                  <a:pt x="21240" y="20823"/>
                  <a:pt x="21285" y="20616"/>
                  <a:pt x="21285" y="20357"/>
                </a:cubicBezTo>
                <a:lnTo>
                  <a:pt x="20655" y="16783"/>
                </a:lnTo>
                <a:close/>
                <a:moveTo>
                  <a:pt x="4185" y="15643"/>
                </a:moveTo>
                <a:cubicBezTo>
                  <a:pt x="4140" y="15643"/>
                  <a:pt x="4095" y="15643"/>
                  <a:pt x="4095" y="15643"/>
                </a:cubicBezTo>
                <a:lnTo>
                  <a:pt x="1665" y="16213"/>
                </a:lnTo>
                <a:lnTo>
                  <a:pt x="2160" y="13416"/>
                </a:lnTo>
                <a:cubicBezTo>
                  <a:pt x="2205" y="13260"/>
                  <a:pt x="2160" y="13105"/>
                  <a:pt x="2070" y="12950"/>
                </a:cubicBezTo>
                <a:cubicBezTo>
                  <a:pt x="1485" y="11758"/>
                  <a:pt x="1170" y="10411"/>
                  <a:pt x="1170" y="9065"/>
                </a:cubicBezTo>
                <a:cubicBezTo>
                  <a:pt x="1170" y="6993"/>
                  <a:pt x="1890" y="5076"/>
                  <a:pt x="3150" y="3574"/>
                </a:cubicBezTo>
                <a:cubicBezTo>
                  <a:pt x="4410" y="2124"/>
                  <a:pt x="6120" y="1295"/>
                  <a:pt x="7920" y="1295"/>
                </a:cubicBezTo>
                <a:cubicBezTo>
                  <a:pt x="7920" y="1295"/>
                  <a:pt x="7920" y="1295"/>
                  <a:pt x="7920" y="1295"/>
                </a:cubicBezTo>
                <a:cubicBezTo>
                  <a:pt x="9720" y="1295"/>
                  <a:pt x="11385" y="2124"/>
                  <a:pt x="12690" y="3574"/>
                </a:cubicBezTo>
                <a:cubicBezTo>
                  <a:pt x="13950" y="5024"/>
                  <a:pt x="14670" y="6993"/>
                  <a:pt x="14670" y="9065"/>
                </a:cubicBezTo>
                <a:cubicBezTo>
                  <a:pt x="14670" y="11137"/>
                  <a:pt x="13950" y="13053"/>
                  <a:pt x="12690" y="14555"/>
                </a:cubicBezTo>
                <a:cubicBezTo>
                  <a:pt x="11430" y="16006"/>
                  <a:pt x="9720" y="16834"/>
                  <a:pt x="7920" y="16834"/>
                </a:cubicBezTo>
                <a:cubicBezTo>
                  <a:pt x="7920" y="16834"/>
                  <a:pt x="7920" y="16834"/>
                  <a:pt x="7920" y="16834"/>
                </a:cubicBezTo>
                <a:lnTo>
                  <a:pt x="7920" y="16834"/>
                </a:lnTo>
                <a:cubicBezTo>
                  <a:pt x="6705" y="16834"/>
                  <a:pt x="5535" y="16472"/>
                  <a:pt x="4545" y="15799"/>
                </a:cubicBezTo>
                <a:cubicBezTo>
                  <a:pt x="4410" y="15695"/>
                  <a:pt x="4320" y="15643"/>
                  <a:pt x="4185" y="15643"/>
                </a:cubicBezTo>
                <a:close/>
                <a:moveTo>
                  <a:pt x="19440" y="16835"/>
                </a:moveTo>
                <a:lnTo>
                  <a:pt x="19935" y="19632"/>
                </a:lnTo>
                <a:lnTo>
                  <a:pt x="17505" y="19062"/>
                </a:lnTo>
                <a:cubicBezTo>
                  <a:pt x="17370" y="19010"/>
                  <a:pt x="17235" y="19062"/>
                  <a:pt x="17100" y="19165"/>
                </a:cubicBezTo>
                <a:cubicBezTo>
                  <a:pt x="16065" y="19839"/>
                  <a:pt x="14895" y="20201"/>
                  <a:pt x="13725" y="20201"/>
                </a:cubicBezTo>
                <a:cubicBezTo>
                  <a:pt x="13725" y="20201"/>
                  <a:pt x="13725" y="20201"/>
                  <a:pt x="13725" y="20201"/>
                </a:cubicBezTo>
                <a:cubicBezTo>
                  <a:pt x="11970" y="20201"/>
                  <a:pt x="10305" y="19424"/>
                  <a:pt x="9090" y="18026"/>
                </a:cubicBezTo>
                <a:cubicBezTo>
                  <a:pt x="10755" y="17715"/>
                  <a:pt x="12285" y="16835"/>
                  <a:pt x="13500" y="15488"/>
                </a:cubicBezTo>
                <a:cubicBezTo>
                  <a:pt x="14985" y="13778"/>
                  <a:pt x="15795" y="11499"/>
                  <a:pt x="15795" y="9065"/>
                </a:cubicBezTo>
                <a:cubicBezTo>
                  <a:pt x="15795" y="7563"/>
                  <a:pt x="15480" y="6112"/>
                  <a:pt x="14895" y="4817"/>
                </a:cubicBezTo>
                <a:cubicBezTo>
                  <a:pt x="16245" y="5076"/>
                  <a:pt x="17505" y="5801"/>
                  <a:pt x="18540" y="6993"/>
                </a:cubicBezTo>
                <a:cubicBezTo>
                  <a:pt x="19800" y="8443"/>
                  <a:pt x="20520" y="10411"/>
                  <a:pt x="20520" y="12483"/>
                </a:cubicBezTo>
                <a:cubicBezTo>
                  <a:pt x="20520" y="13882"/>
                  <a:pt x="20205" y="15229"/>
                  <a:pt x="19620" y="16368"/>
                </a:cubicBezTo>
                <a:cubicBezTo>
                  <a:pt x="19440" y="16524"/>
                  <a:pt x="19440" y="16679"/>
                  <a:pt x="19440" y="168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Form">
            <a:extLst>
              <a:ext uri="{FF2B5EF4-FFF2-40B4-BE49-F238E27FC236}">
                <a16:creationId xmlns:a16="http://schemas.microsoft.com/office/drawing/2014/main" id="{84B52FCA-2C74-0F4C-B9B9-B7B2CF0AFB74}"/>
              </a:ext>
            </a:extLst>
          </p:cNvPr>
          <p:cNvSpPr/>
          <p:nvPr/>
        </p:nvSpPr>
        <p:spPr>
          <a:xfrm>
            <a:off x="7607300" y="4470400"/>
            <a:ext cx="305396" cy="305396"/>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44" y="21151"/>
                  <a:pt x="8980" y="21600"/>
                  <a:pt x="10821" y="21600"/>
                </a:cubicBezTo>
                <a:cubicBezTo>
                  <a:pt x="13695" y="21600"/>
                  <a:pt x="16390" y="20477"/>
                  <a:pt x="18456" y="18456"/>
                </a:cubicBezTo>
                <a:cubicBezTo>
                  <a:pt x="20477" y="16435"/>
                  <a:pt x="21600" y="13695"/>
                  <a:pt x="21600" y="10821"/>
                </a:cubicBezTo>
                <a:cubicBezTo>
                  <a:pt x="21600" y="7902"/>
                  <a:pt x="20480" y="5210"/>
                  <a:pt x="18414" y="3144"/>
                </a:cubicBezTo>
                <a:cubicBezTo>
                  <a:pt x="16393" y="1123"/>
                  <a:pt x="13698" y="0"/>
                  <a:pt x="10779" y="0"/>
                </a:cubicBezTo>
                <a:close/>
                <a:moveTo>
                  <a:pt x="10779" y="1123"/>
                </a:moveTo>
                <a:cubicBezTo>
                  <a:pt x="13339" y="1123"/>
                  <a:pt x="15761" y="2116"/>
                  <a:pt x="17558" y="3958"/>
                </a:cubicBezTo>
                <a:cubicBezTo>
                  <a:pt x="19354" y="5754"/>
                  <a:pt x="20393" y="8177"/>
                  <a:pt x="20393" y="10737"/>
                </a:cubicBezTo>
                <a:cubicBezTo>
                  <a:pt x="20438" y="13342"/>
                  <a:pt x="19441" y="15761"/>
                  <a:pt x="17600" y="17558"/>
                </a:cubicBezTo>
                <a:cubicBezTo>
                  <a:pt x="15803" y="19354"/>
                  <a:pt x="13381" y="20393"/>
                  <a:pt x="10821" y="20393"/>
                </a:cubicBezTo>
                <a:cubicBezTo>
                  <a:pt x="9114" y="20393"/>
                  <a:pt x="7461" y="19941"/>
                  <a:pt x="5979" y="19088"/>
                </a:cubicBezTo>
                <a:cubicBezTo>
                  <a:pt x="5889" y="19043"/>
                  <a:pt x="5791" y="19003"/>
                  <a:pt x="5656" y="19004"/>
                </a:cubicBezTo>
                <a:cubicBezTo>
                  <a:pt x="5611" y="19004"/>
                  <a:pt x="5572" y="19004"/>
                  <a:pt x="5572" y="19004"/>
                </a:cubicBezTo>
                <a:lnTo>
                  <a:pt x="1839" y="19719"/>
                </a:lnTo>
                <a:lnTo>
                  <a:pt x="2554" y="15986"/>
                </a:lnTo>
                <a:cubicBezTo>
                  <a:pt x="2599" y="15851"/>
                  <a:pt x="2560" y="15714"/>
                  <a:pt x="2470" y="15579"/>
                </a:cubicBezTo>
                <a:cubicBezTo>
                  <a:pt x="1617" y="14097"/>
                  <a:pt x="1165" y="12444"/>
                  <a:pt x="1165" y="10737"/>
                </a:cubicBezTo>
                <a:cubicBezTo>
                  <a:pt x="1165" y="8177"/>
                  <a:pt x="2159" y="5754"/>
                  <a:pt x="4000" y="3958"/>
                </a:cubicBezTo>
                <a:cubicBezTo>
                  <a:pt x="5796" y="2161"/>
                  <a:pt x="8219" y="1123"/>
                  <a:pt x="10779" y="1123"/>
                </a:cubicBezTo>
                <a:close/>
                <a:moveTo>
                  <a:pt x="6470" y="9881"/>
                </a:moveTo>
                <a:cubicBezTo>
                  <a:pt x="5886" y="9881"/>
                  <a:pt x="5389" y="10377"/>
                  <a:pt x="5389" y="10961"/>
                </a:cubicBezTo>
                <a:cubicBezTo>
                  <a:pt x="5389" y="11545"/>
                  <a:pt x="5886" y="12042"/>
                  <a:pt x="6470" y="12042"/>
                </a:cubicBezTo>
                <a:cubicBezTo>
                  <a:pt x="7054" y="12042"/>
                  <a:pt x="7551" y="11545"/>
                  <a:pt x="7551" y="10961"/>
                </a:cubicBezTo>
                <a:cubicBezTo>
                  <a:pt x="7551" y="10378"/>
                  <a:pt x="7054" y="9881"/>
                  <a:pt x="6470" y="9881"/>
                </a:cubicBezTo>
                <a:close/>
                <a:moveTo>
                  <a:pt x="10512" y="9881"/>
                </a:moveTo>
                <a:cubicBezTo>
                  <a:pt x="9928" y="9881"/>
                  <a:pt x="9432" y="10377"/>
                  <a:pt x="9432" y="10961"/>
                </a:cubicBezTo>
                <a:cubicBezTo>
                  <a:pt x="9432" y="11545"/>
                  <a:pt x="9928" y="12042"/>
                  <a:pt x="10512" y="12042"/>
                </a:cubicBezTo>
                <a:cubicBezTo>
                  <a:pt x="11096" y="12042"/>
                  <a:pt x="11593" y="11545"/>
                  <a:pt x="11593" y="10961"/>
                </a:cubicBezTo>
                <a:cubicBezTo>
                  <a:pt x="11593" y="10378"/>
                  <a:pt x="11096" y="9881"/>
                  <a:pt x="10512" y="9881"/>
                </a:cubicBezTo>
                <a:close/>
                <a:moveTo>
                  <a:pt x="15003" y="9881"/>
                </a:moveTo>
                <a:cubicBezTo>
                  <a:pt x="14420" y="9881"/>
                  <a:pt x="13923" y="10377"/>
                  <a:pt x="13923" y="10961"/>
                </a:cubicBezTo>
                <a:cubicBezTo>
                  <a:pt x="13923" y="11545"/>
                  <a:pt x="14420" y="12042"/>
                  <a:pt x="15003" y="12042"/>
                </a:cubicBezTo>
                <a:cubicBezTo>
                  <a:pt x="15587" y="12042"/>
                  <a:pt x="16084" y="11545"/>
                  <a:pt x="16084" y="10961"/>
                </a:cubicBezTo>
                <a:cubicBezTo>
                  <a:pt x="16084" y="10378"/>
                  <a:pt x="15587" y="9881"/>
                  <a:pt x="15003" y="988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Form">
            <a:extLst>
              <a:ext uri="{FF2B5EF4-FFF2-40B4-BE49-F238E27FC236}">
                <a16:creationId xmlns:a16="http://schemas.microsoft.com/office/drawing/2014/main" id="{EEC33676-26D0-DA4C-966E-A4A77C96F193}"/>
              </a:ext>
            </a:extLst>
          </p:cNvPr>
          <p:cNvSpPr/>
          <p:nvPr/>
        </p:nvSpPr>
        <p:spPr>
          <a:xfrm>
            <a:off x="6953250" y="4470400"/>
            <a:ext cx="304800" cy="305436"/>
          </a:xfrm>
          <a:custGeom>
            <a:avLst/>
            <a:gdLst/>
            <a:ahLst/>
            <a:cxnLst>
              <a:cxn ang="0">
                <a:pos x="wd2" y="hd2"/>
              </a:cxn>
              <a:cxn ang="5400000">
                <a:pos x="wd2" y="hd2"/>
              </a:cxn>
              <a:cxn ang="10800000">
                <a:pos x="wd2" y="hd2"/>
              </a:cxn>
              <a:cxn ang="16200000">
                <a:pos x="wd2" y="hd2"/>
              </a:cxn>
            </a:cxnLst>
            <a:rect l="0" t="0" r="r" b="b"/>
            <a:pathLst>
              <a:path w="21600" h="21600" extrusionOk="0">
                <a:moveTo>
                  <a:pt x="10845" y="21600"/>
                </a:moveTo>
                <a:cubicBezTo>
                  <a:pt x="10845" y="21600"/>
                  <a:pt x="10845" y="21600"/>
                  <a:pt x="10845" y="21600"/>
                </a:cubicBezTo>
                <a:cubicBezTo>
                  <a:pt x="9000" y="21600"/>
                  <a:pt x="7200" y="21151"/>
                  <a:pt x="5580" y="20253"/>
                </a:cubicBezTo>
                <a:lnTo>
                  <a:pt x="1215" y="21106"/>
                </a:lnTo>
                <a:cubicBezTo>
                  <a:pt x="1035" y="21151"/>
                  <a:pt x="810" y="21106"/>
                  <a:pt x="675" y="20926"/>
                </a:cubicBezTo>
                <a:cubicBezTo>
                  <a:pt x="540" y="20792"/>
                  <a:pt x="495" y="20612"/>
                  <a:pt x="495" y="20388"/>
                </a:cubicBezTo>
                <a:lnTo>
                  <a:pt x="1350" y="16032"/>
                </a:lnTo>
                <a:cubicBezTo>
                  <a:pt x="450" y="14460"/>
                  <a:pt x="0" y="12619"/>
                  <a:pt x="0" y="10778"/>
                </a:cubicBezTo>
                <a:cubicBezTo>
                  <a:pt x="0" y="7904"/>
                  <a:pt x="1125" y="5209"/>
                  <a:pt x="3150" y="3143"/>
                </a:cubicBezTo>
                <a:cubicBezTo>
                  <a:pt x="5175" y="1123"/>
                  <a:pt x="7875" y="0"/>
                  <a:pt x="10800" y="0"/>
                </a:cubicBezTo>
                <a:cubicBezTo>
                  <a:pt x="10800" y="0"/>
                  <a:pt x="10800" y="0"/>
                  <a:pt x="10800" y="0"/>
                </a:cubicBezTo>
                <a:cubicBezTo>
                  <a:pt x="13680" y="0"/>
                  <a:pt x="16380" y="1123"/>
                  <a:pt x="18450" y="3143"/>
                </a:cubicBezTo>
                <a:cubicBezTo>
                  <a:pt x="20475" y="5164"/>
                  <a:pt x="21600" y="7904"/>
                  <a:pt x="21600" y="10778"/>
                </a:cubicBezTo>
                <a:cubicBezTo>
                  <a:pt x="21600" y="13652"/>
                  <a:pt x="20475" y="16346"/>
                  <a:pt x="18450" y="18412"/>
                </a:cubicBezTo>
                <a:cubicBezTo>
                  <a:pt x="16470" y="20477"/>
                  <a:pt x="13725" y="21600"/>
                  <a:pt x="10845" y="21600"/>
                </a:cubicBezTo>
                <a:close/>
                <a:moveTo>
                  <a:pt x="5715" y="19040"/>
                </a:moveTo>
                <a:cubicBezTo>
                  <a:pt x="5805" y="19040"/>
                  <a:pt x="5940" y="19085"/>
                  <a:pt x="6030" y="19130"/>
                </a:cubicBezTo>
                <a:cubicBezTo>
                  <a:pt x="7515" y="19983"/>
                  <a:pt x="9180" y="20432"/>
                  <a:pt x="10890" y="20432"/>
                </a:cubicBezTo>
                <a:cubicBezTo>
                  <a:pt x="10890" y="20432"/>
                  <a:pt x="10890" y="20432"/>
                  <a:pt x="10890" y="20432"/>
                </a:cubicBezTo>
                <a:cubicBezTo>
                  <a:pt x="13455" y="20432"/>
                  <a:pt x="15885" y="19445"/>
                  <a:pt x="17685" y="17603"/>
                </a:cubicBezTo>
                <a:cubicBezTo>
                  <a:pt x="19485" y="15807"/>
                  <a:pt x="20520" y="13382"/>
                  <a:pt x="20520" y="10823"/>
                </a:cubicBezTo>
                <a:cubicBezTo>
                  <a:pt x="20520" y="8263"/>
                  <a:pt x="19530" y="5838"/>
                  <a:pt x="17685" y="4042"/>
                </a:cubicBezTo>
                <a:cubicBezTo>
                  <a:pt x="15885" y="2245"/>
                  <a:pt x="13455" y="1213"/>
                  <a:pt x="10890" y="1213"/>
                </a:cubicBezTo>
                <a:cubicBezTo>
                  <a:pt x="10890" y="1213"/>
                  <a:pt x="10890" y="1213"/>
                  <a:pt x="10890" y="1213"/>
                </a:cubicBezTo>
                <a:cubicBezTo>
                  <a:pt x="8325" y="1213"/>
                  <a:pt x="5895" y="2201"/>
                  <a:pt x="4095" y="4042"/>
                </a:cubicBezTo>
                <a:cubicBezTo>
                  <a:pt x="2295" y="5838"/>
                  <a:pt x="1260" y="8263"/>
                  <a:pt x="1260" y="10823"/>
                </a:cubicBezTo>
                <a:cubicBezTo>
                  <a:pt x="1260" y="12529"/>
                  <a:pt x="1710" y="14190"/>
                  <a:pt x="2565" y="15672"/>
                </a:cubicBezTo>
                <a:cubicBezTo>
                  <a:pt x="2655" y="15807"/>
                  <a:pt x="2655" y="15942"/>
                  <a:pt x="2655" y="16077"/>
                </a:cubicBezTo>
                <a:lnTo>
                  <a:pt x="1935" y="19804"/>
                </a:lnTo>
                <a:lnTo>
                  <a:pt x="5670" y="19085"/>
                </a:lnTo>
                <a:cubicBezTo>
                  <a:pt x="5625" y="19040"/>
                  <a:pt x="5670" y="19040"/>
                  <a:pt x="5715" y="1904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1" name="Form">
            <a:extLst>
              <a:ext uri="{FF2B5EF4-FFF2-40B4-BE49-F238E27FC236}">
                <a16:creationId xmlns:a16="http://schemas.microsoft.com/office/drawing/2014/main" id="{9D90DC4B-001B-8543-B88C-80CEBF25C3A5}"/>
              </a:ext>
            </a:extLst>
          </p:cNvPr>
          <p:cNvSpPr/>
          <p:nvPr/>
        </p:nvSpPr>
        <p:spPr>
          <a:xfrm>
            <a:off x="8255000" y="4470400"/>
            <a:ext cx="305396" cy="305396"/>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89" y="21151"/>
                  <a:pt x="8980" y="21600"/>
                  <a:pt x="10821" y="21600"/>
                </a:cubicBezTo>
                <a:cubicBezTo>
                  <a:pt x="13695" y="21600"/>
                  <a:pt x="16390" y="20477"/>
                  <a:pt x="18456" y="18456"/>
                </a:cubicBezTo>
                <a:cubicBezTo>
                  <a:pt x="20477" y="16435"/>
                  <a:pt x="21600" y="13695"/>
                  <a:pt x="21600" y="10821"/>
                </a:cubicBezTo>
                <a:cubicBezTo>
                  <a:pt x="21600" y="7902"/>
                  <a:pt x="20480" y="5165"/>
                  <a:pt x="18414" y="3144"/>
                </a:cubicBezTo>
                <a:cubicBezTo>
                  <a:pt x="16393" y="1123"/>
                  <a:pt x="13653" y="0"/>
                  <a:pt x="10779" y="0"/>
                </a:cubicBezTo>
                <a:close/>
                <a:moveTo>
                  <a:pt x="10821" y="1081"/>
                </a:moveTo>
                <a:cubicBezTo>
                  <a:pt x="13381" y="1081"/>
                  <a:pt x="15803" y="2060"/>
                  <a:pt x="17600" y="3902"/>
                </a:cubicBezTo>
                <a:cubicBezTo>
                  <a:pt x="19396" y="5698"/>
                  <a:pt x="20435" y="8132"/>
                  <a:pt x="20435" y="10737"/>
                </a:cubicBezTo>
                <a:cubicBezTo>
                  <a:pt x="20435" y="13342"/>
                  <a:pt x="19441" y="15761"/>
                  <a:pt x="17600" y="17558"/>
                </a:cubicBezTo>
                <a:cubicBezTo>
                  <a:pt x="15803" y="19354"/>
                  <a:pt x="13381" y="20393"/>
                  <a:pt x="10821" y="20393"/>
                </a:cubicBezTo>
                <a:cubicBezTo>
                  <a:pt x="9114" y="20393"/>
                  <a:pt x="7461" y="19941"/>
                  <a:pt x="5979" y="19088"/>
                </a:cubicBezTo>
                <a:cubicBezTo>
                  <a:pt x="5844" y="18998"/>
                  <a:pt x="5707" y="19003"/>
                  <a:pt x="5572" y="19004"/>
                </a:cubicBezTo>
                <a:lnTo>
                  <a:pt x="1839" y="19719"/>
                </a:lnTo>
                <a:lnTo>
                  <a:pt x="2554" y="15986"/>
                </a:lnTo>
                <a:cubicBezTo>
                  <a:pt x="2599" y="15851"/>
                  <a:pt x="2560" y="15714"/>
                  <a:pt x="2470" y="15579"/>
                </a:cubicBezTo>
                <a:cubicBezTo>
                  <a:pt x="1617" y="14097"/>
                  <a:pt x="1165" y="12444"/>
                  <a:pt x="1165" y="10737"/>
                </a:cubicBezTo>
                <a:cubicBezTo>
                  <a:pt x="1165" y="8177"/>
                  <a:pt x="2159" y="5743"/>
                  <a:pt x="4000" y="3902"/>
                </a:cubicBezTo>
                <a:cubicBezTo>
                  <a:pt x="5796" y="2105"/>
                  <a:pt x="8216" y="1081"/>
                  <a:pt x="10821" y="1081"/>
                </a:cubicBezTo>
                <a:close/>
                <a:moveTo>
                  <a:pt x="11088" y="5839"/>
                </a:moveTo>
                <a:cubicBezTo>
                  <a:pt x="10773" y="5839"/>
                  <a:pt x="10512" y="6114"/>
                  <a:pt x="10512" y="6428"/>
                </a:cubicBezTo>
                <a:lnTo>
                  <a:pt x="10512" y="10063"/>
                </a:lnTo>
                <a:lnTo>
                  <a:pt x="6877" y="10063"/>
                </a:lnTo>
                <a:cubicBezTo>
                  <a:pt x="6563" y="10063"/>
                  <a:pt x="6288" y="10324"/>
                  <a:pt x="6288" y="10639"/>
                </a:cubicBezTo>
                <a:cubicBezTo>
                  <a:pt x="6288" y="10953"/>
                  <a:pt x="6563" y="11228"/>
                  <a:pt x="6877" y="11228"/>
                </a:cubicBezTo>
                <a:lnTo>
                  <a:pt x="10512" y="11228"/>
                </a:lnTo>
                <a:lnTo>
                  <a:pt x="10512" y="14863"/>
                </a:lnTo>
                <a:cubicBezTo>
                  <a:pt x="10512" y="15178"/>
                  <a:pt x="10773" y="15453"/>
                  <a:pt x="11088" y="15453"/>
                </a:cubicBezTo>
                <a:cubicBezTo>
                  <a:pt x="11402" y="15453"/>
                  <a:pt x="11677" y="15177"/>
                  <a:pt x="11677" y="14863"/>
                </a:cubicBezTo>
                <a:lnTo>
                  <a:pt x="11677" y="11228"/>
                </a:lnTo>
                <a:lnTo>
                  <a:pt x="15312" y="11228"/>
                </a:lnTo>
                <a:cubicBezTo>
                  <a:pt x="15627" y="11228"/>
                  <a:pt x="15902" y="10953"/>
                  <a:pt x="15902" y="10639"/>
                </a:cubicBezTo>
                <a:cubicBezTo>
                  <a:pt x="15902" y="10324"/>
                  <a:pt x="15627" y="10063"/>
                  <a:pt x="15312" y="10063"/>
                </a:cubicBezTo>
                <a:lnTo>
                  <a:pt x="11677" y="10063"/>
                </a:lnTo>
                <a:lnTo>
                  <a:pt x="11677" y="6428"/>
                </a:lnTo>
                <a:cubicBezTo>
                  <a:pt x="11677" y="6114"/>
                  <a:pt x="11402" y="5839"/>
                  <a:pt x="11088" y="583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2" name="Form">
            <a:extLst>
              <a:ext uri="{FF2B5EF4-FFF2-40B4-BE49-F238E27FC236}">
                <a16:creationId xmlns:a16="http://schemas.microsoft.com/office/drawing/2014/main" id="{DCA964C9-7349-A842-99BD-9326ABC190E3}"/>
              </a:ext>
            </a:extLst>
          </p:cNvPr>
          <p:cNvSpPr/>
          <p:nvPr/>
        </p:nvSpPr>
        <p:spPr>
          <a:xfrm>
            <a:off x="8909050" y="4470400"/>
            <a:ext cx="304800" cy="3053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175" y="1123"/>
                  <a:pt x="3150" y="3144"/>
                </a:cubicBezTo>
                <a:cubicBezTo>
                  <a:pt x="1125" y="5210"/>
                  <a:pt x="0" y="7905"/>
                  <a:pt x="0" y="10779"/>
                </a:cubicBezTo>
                <a:cubicBezTo>
                  <a:pt x="0" y="12620"/>
                  <a:pt x="450" y="14411"/>
                  <a:pt x="1350" y="16028"/>
                </a:cubicBezTo>
                <a:lnTo>
                  <a:pt x="492" y="20393"/>
                </a:lnTo>
                <a:cubicBezTo>
                  <a:pt x="492" y="20618"/>
                  <a:pt x="540" y="20792"/>
                  <a:pt x="675" y="20926"/>
                </a:cubicBezTo>
                <a:cubicBezTo>
                  <a:pt x="810" y="21106"/>
                  <a:pt x="1029" y="21154"/>
                  <a:pt x="1209" y="21109"/>
                </a:cubicBezTo>
                <a:lnTo>
                  <a:pt x="5583" y="20253"/>
                </a:lnTo>
                <a:cubicBezTo>
                  <a:pt x="7203" y="21151"/>
                  <a:pt x="8997" y="21600"/>
                  <a:pt x="10842" y="21600"/>
                </a:cubicBezTo>
                <a:cubicBezTo>
                  <a:pt x="13722" y="21600"/>
                  <a:pt x="16470" y="20480"/>
                  <a:pt x="18450" y="18414"/>
                </a:cubicBezTo>
                <a:cubicBezTo>
                  <a:pt x="20475" y="16348"/>
                  <a:pt x="21600" y="13653"/>
                  <a:pt x="21600" y="10779"/>
                </a:cubicBezTo>
                <a:cubicBezTo>
                  <a:pt x="21600" y="7905"/>
                  <a:pt x="20475" y="5165"/>
                  <a:pt x="18450" y="3144"/>
                </a:cubicBezTo>
                <a:cubicBezTo>
                  <a:pt x="16380" y="1123"/>
                  <a:pt x="13680" y="0"/>
                  <a:pt x="10800" y="0"/>
                </a:cubicBezTo>
                <a:close/>
                <a:moveTo>
                  <a:pt x="10884" y="1123"/>
                </a:moveTo>
                <a:cubicBezTo>
                  <a:pt x="13449" y="1123"/>
                  <a:pt x="15891" y="2161"/>
                  <a:pt x="17691" y="3958"/>
                </a:cubicBezTo>
                <a:cubicBezTo>
                  <a:pt x="19536" y="5799"/>
                  <a:pt x="20517" y="8219"/>
                  <a:pt x="20517" y="10779"/>
                </a:cubicBezTo>
                <a:cubicBezTo>
                  <a:pt x="20517" y="13384"/>
                  <a:pt x="19491" y="15804"/>
                  <a:pt x="17691" y="17600"/>
                </a:cubicBezTo>
                <a:cubicBezTo>
                  <a:pt x="15846" y="19441"/>
                  <a:pt x="13407" y="20435"/>
                  <a:pt x="10842" y="20435"/>
                </a:cubicBezTo>
                <a:cubicBezTo>
                  <a:pt x="9132" y="20435"/>
                  <a:pt x="7473" y="19983"/>
                  <a:pt x="6033" y="19130"/>
                </a:cubicBezTo>
                <a:cubicBezTo>
                  <a:pt x="5898" y="19040"/>
                  <a:pt x="5760" y="19001"/>
                  <a:pt x="5625" y="19046"/>
                </a:cubicBezTo>
                <a:lnTo>
                  <a:pt x="1884" y="19761"/>
                </a:lnTo>
                <a:lnTo>
                  <a:pt x="2616" y="16028"/>
                </a:lnTo>
                <a:cubicBezTo>
                  <a:pt x="2616" y="15893"/>
                  <a:pt x="2607" y="15770"/>
                  <a:pt x="2517" y="15635"/>
                </a:cubicBezTo>
                <a:cubicBezTo>
                  <a:pt x="1662" y="14153"/>
                  <a:pt x="1209" y="12486"/>
                  <a:pt x="1209" y="10779"/>
                </a:cubicBezTo>
                <a:cubicBezTo>
                  <a:pt x="1209" y="8174"/>
                  <a:pt x="2250" y="5754"/>
                  <a:pt x="4050" y="3958"/>
                </a:cubicBezTo>
                <a:cubicBezTo>
                  <a:pt x="5895" y="2116"/>
                  <a:pt x="8319" y="1123"/>
                  <a:pt x="10884" y="1123"/>
                </a:cubicBezTo>
                <a:close/>
                <a:moveTo>
                  <a:pt x="6891" y="10330"/>
                </a:moveTo>
                <a:cubicBezTo>
                  <a:pt x="6576" y="10330"/>
                  <a:pt x="6300" y="10605"/>
                  <a:pt x="6300" y="10919"/>
                </a:cubicBezTo>
                <a:cubicBezTo>
                  <a:pt x="6300" y="11234"/>
                  <a:pt x="6576" y="11495"/>
                  <a:pt x="6891" y="11495"/>
                </a:cubicBezTo>
                <a:lnTo>
                  <a:pt x="15342" y="11495"/>
                </a:lnTo>
                <a:cubicBezTo>
                  <a:pt x="15657" y="11495"/>
                  <a:pt x="15933" y="11234"/>
                  <a:pt x="15933" y="10919"/>
                </a:cubicBezTo>
                <a:cubicBezTo>
                  <a:pt x="15933" y="10605"/>
                  <a:pt x="15657" y="10330"/>
                  <a:pt x="15342" y="10330"/>
                </a:cubicBezTo>
                <a:lnTo>
                  <a:pt x="6891" y="1033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3" name="Form">
            <a:extLst>
              <a:ext uri="{FF2B5EF4-FFF2-40B4-BE49-F238E27FC236}">
                <a16:creationId xmlns:a16="http://schemas.microsoft.com/office/drawing/2014/main" id="{6C9AA7F3-F399-304B-AA9A-1EB78FE2CB61}"/>
              </a:ext>
            </a:extLst>
          </p:cNvPr>
          <p:cNvSpPr/>
          <p:nvPr/>
        </p:nvSpPr>
        <p:spPr>
          <a:xfrm>
            <a:off x="9582150" y="4489450"/>
            <a:ext cx="261541"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6" y="0"/>
                  <a:pt x="5192" y="1095"/>
                  <a:pt x="3147" y="3130"/>
                </a:cubicBezTo>
                <a:cubicBezTo>
                  <a:pt x="1101" y="5164"/>
                  <a:pt x="0" y="7874"/>
                  <a:pt x="0" y="10743"/>
                </a:cubicBezTo>
                <a:cubicBezTo>
                  <a:pt x="0" y="12569"/>
                  <a:pt x="469" y="14395"/>
                  <a:pt x="1360" y="15960"/>
                </a:cubicBezTo>
                <a:lnTo>
                  <a:pt x="524" y="20247"/>
                </a:lnTo>
                <a:cubicBezTo>
                  <a:pt x="525" y="20508"/>
                  <a:pt x="580" y="20710"/>
                  <a:pt x="738" y="20866"/>
                </a:cubicBezTo>
                <a:cubicBezTo>
                  <a:pt x="895" y="21075"/>
                  <a:pt x="1150" y="21130"/>
                  <a:pt x="1360" y="21078"/>
                </a:cubicBezTo>
                <a:lnTo>
                  <a:pt x="5670" y="20247"/>
                </a:lnTo>
                <a:cubicBezTo>
                  <a:pt x="7244" y="21134"/>
                  <a:pt x="9079" y="21600"/>
                  <a:pt x="10915" y="21600"/>
                </a:cubicBezTo>
                <a:cubicBezTo>
                  <a:pt x="13799" y="21600"/>
                  <a:pt x="16513" y="20495"/>
                  <a:pt x="18453" y="18356"/>
                </a:cubicBezTo>
                <a:cubicBezTo>
                  <a:pt x="20499" y="16321"/>
                  <a:pt x="21600" y="13612"/>
                  <a:pt x="21600" y="10743"/>
                </a:cubicBezTo>
                <a:cubicBezTo>
                  <a:pt x="21600" y="7874"/>
                  <a:pt x="20499" y="5164"/>
                  <a:pt x="18453" y="3130"/>
                </a:cubicBezTo>
                <a:cubicBezTo>
                  <a:pt x="16408" y="1095"/>
                  <a:pt x="13684" y="0"/>
                  <a:pt x="10800" y="0"/>
                </a:cubicBezTo>
                <a:close/>
                <a:moveTo>
                  <a:pt x="10915" y="1402"/>
                </a:moveTo>
                <a:cubicBezTo>
                  <a:pt x="13432" y="1402"/>
                  <a:pt x="15834" y="2400"/>
                  <a:pt x="17618" y="4173"/>
                </a:cubicBezTo>
                <a:cubicBezTo>
                  <a:pt x="19401" y="5947"/>
                  <a:pt x="20404" y="8353"/>
                  <a:pt x="20404" y="10857"/>
                </a:cubicBezTo>
                <a:cubicBezTo>
                  <a:pt x="20404" y="13361"/>
                  <a:pt x="19401" y="15751"/>
                  <a:pt x="17618" y="17525"/>
                </a:cubicBezTo>
                <a:cubicBezTo>
                  <a:pt x="15834" y="19298"/>
                  <a:pt x="13432" y="20296"/>
                  <a:pt x="10915" y="20296"/>
                </a:cubicBezTo>
                <a:cubicBezTo>
                  <a:pt x="9237" y="20296"/>
                  <a:pt x="7598" y="19826"/>
                  <a:pt x="6129" y="18992"/>
                </a:cubicBezTo>
                <a:cubicBezTo>
                  <a:pt x="6024" y="18939"/>
                  <a:pt x="5874" y="18878"/>
                  <a:pt x="5769" y="18878"/>
                </a:cubicBezTo>
                <a:cubicBezTo>
                  <a:pt x="5717" y="18878"/>
                  <a:pt x="5667" y="18891"/>
                  <a:pt x="5720" y="18943"/>
                </a:cubicBezTo>
                <a:lnTo>
                  <a:pt x="2147" y="19611"/>
                </a:lnTo>
                <a:lnTo>
                  <a:pt x="2835" y="16074"/>
                </a:lnTo>
                <a:cubicBezTo>
                  <a:pt x="2835" y="15917"/>
                  <a:pt x="2825" y="15757"/>
                  <a:pt x="2721" y="15601"/>
                </a:cubicBezTo>
                <a:cubicBezTo>
                  <a:pt x="1881" y="14192"/>
                  <a:pt x="1409" y="12526"/>
                  <a:pt x="1409" y="10857"/>
                </a:cubicBezTo>
                <a:cubicBezTo>
                  <a:pt x="1409" y="8353"/>
                  <a:pt x="2412" y="5947"/>
                  <a:pt x="4195" y="4173"/>
                </a:cubicBezTo>
                <a:cubicBezTo>
                  <a:pt x="5979" y="2400"/>
                  <a:pt x="8397" y="1402"/>
                  <a:pt x="10915" y="1402"/>
                </a:cubicBezTo>
                <a:close/>
                <a:moveTo>
                  <a:pt x="6981" y="10433"/>
                </a:moveTo>
                <a:cubicBezTo>
                  <a:pt x="6614" y="10433"/>
                  <a:pt x="6293" y="10753"/>
                  <a:pt x="6293" y="11118"/>
                </a:cubicBezTo>
                <a:cubicBezTo>
                  <a:pt x="6293" y="11483"/>
                  <a:pt x="6614" y="11786"/>
                  <a:pt x="6981" y="11786"/>
                </a:cubicBezTo>
                <a:lnTo>
                  <a:pt x="15422" y="11786"/>
                </a:lnTo>
                <a:cubicBezTo>
                  <a:pt x="15788" y="11786"/>
                  <a:pt x="16093" y="11483"/>
                  <a:pt x="16093" y="11118"/>
                </a:cubicBezTo>
                <a:cubicBezTo>
                  <a:pt x="16094" y="10753"/>
                  <a:pt x="15789" y="10433"/>
                  <a:pt x="15422" y="10433"/>
                </a:cubicBezTo>
                <a:lnTo>
                  <a:pt x="6981" y="1043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4" name="Form">
            <a:extLst>
              <a:ext uri="{FF2B5EF4-FFF2-40B4-BE49-F238E27FC236}">
                <a16:creationId xmlns:a16="http://schemas.microsoft.com/office/drawing/2014/main" id="{56F9CD2E-7676-4D48-B55A-C0BE7260742C}"/>
              </a:ext>
            </a:extLst>
          </p:cNvPr>
          <p:cNvSpPr/>
          <p:nvPr/>
        </p:nvSpPr>
        <p:spPr>
          <a:xfrm>
            <a:off x="10236200" y="4489450"/>
            <a:ext cx="262930" cy="262930"/>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7874" y="0"/>
                  <a:pt x="5164" y="1095"/>
                  <a:pt x="3130" y="3130"/>
                </a:cubicBezTo>
                <a:cubicBezTo>
                  <a:pt x="1096" y="5164"/>
                  <a:pt x="0" y="7874"/>
                  <a:pt x="0" y="10743"/>
                </a:cubicBezTo>
                <a:cubicBezTo>
                  <a:pt x="0" y="12569"/>
                  <a:pt x="466" y="14342"/>
                  <a:pt x="1353" y="15960"/>
                </a:cubicBezTo>
                <a:lnTo>
                  <a:pt x="522" y="20247"/>
                </a:lnTo>
                <a:cubicBezTo>
                  <a:pt x="470" y="20456"/>
                  <a:pt x="525" y="20710"/>
                  <a:pt x="734" y="20866"/>
                </a:cubicBezTo>
                <a:cubicBezTo>
                  <a:pt x="890" y="21023"/>
                  <a:pt x="1092" y="21078"/>
                  <a:pt x="1353" y="21078"/>
                </a:cubicBezTo>
                <a:lnTo>
                  <a:pt x="5641" y="20247"/>
                </a:lnTo>
                <a:cubicBezTo>
                  <a:pt x="7205" y="21134"/>
                  <a:pt x="9031" y="21600"/>
                  <a:pt x="10857" y="21600"/>
                </a:cubicBezTo>
                <a:cubicBezTo>
                  <a:pt x="13726" y="21600"/>
                  <a:pt x="16436" y="20505"/>
                  <a:pt x="18470" y="18470"/>
                </a:cubicBezTo>
                <a:cubicBezTo>
                  <a:pt x="20505" y="16436"/>
                  <a:pt x="21600" y="13726"/>
                  <a:pt x="21600" y="10857"/>
                </a:cubicBezTo>
                <a:cubicBezTo>
                  <a:pt x="21548" y="7884"/>
                  <a:pt x="20391" y="5164"/>
                  <a:pt x="18356" y="3130"/>
                </a:cubicBezTo>
                <a:cubicBezTo>
                  <a:pt x="16321" y="1095"/>
                  <a:pt x="13612" y="0"/>
                  <a:pt x="10743" y="0"/>
                </a:cubicBezTo>
                <a:close/>
                <a:moveTo>
                  <a:pt x="10743" y="1255"/>
                </a:moveTo>
                <a:cubicBezTo>
                  <a:pt x="13247" y="1255"/>
                  <a:pt x="15653" y="2237"/>
                  <a:pt x="17427" y="4010"/>
                </a:cubicBezTo>
                <a:cubicBezTo>
                  <a:pt x="19200" y="5784"/>
                  <a:pt x="20182" y="8190"/>
                  <a:pt x="20182" y="10694"/>
                </a:cubicBezTo>
                <a:cubicBezTo>
                  <a:pt x="20182" y="13250"/>
                  <a:pt x="19200" y="15653"/>
                  <a:pt x="17427" y="17427"/>
                </a:cubicBezTo>
                <a:cubicBezTo>
                  <a:pt x="15653" y="19200"/>
                  <a:pt x="13247" y="20182"/>
                  <a:pt x="10743" y="20182"/>
                </a:cubicBezTo>
                <a:cubicBezTo>
                  <a:pt x="9074" y="20182"/>
                  <a:pt x="7408" y="19712"/>
                  <a:pt x="5999" y="18878"/>
                </a:cubicBezTo>
                <a:cubicBezTo>
                  <a:pt x="5895" y="18825"/>
                  <a:pt x="5794" y="18780"/>
                  <a:pt x="5689" y="18780"/>
                </a:cubicBezTo>
                <a:cubicBezTo>
                  <a:pt x="5637" y="18780"/>
                  <a:pt x="5575" y="18780"/>
                  <a:pt x="5575" y="18780"/>
                </a:cubicBezTo>
                <a:lnTo>
                  <a:pt x="2038" y="19464"/>
                </a:lnTo>
                <a:lnTo>
                  <a:pt x="2706" y="15911"/>
                </a:lnTo>
                <a:cubicBezTo>
                  <a:pt x="2758" y="15754"/>
                  <a:pt x="2712" y="15594"/>
                  <a:pt x="2608" y="15438"/>
                </a:cubicBezTo>
                <a:cubicBezTo>
                  <a:pt x="1774" y="13977"/>
                  <a:pt x="1304" y="12363"/>
                  <a:pt x="1304" y="10694"/>
                </a:cubicBezTo>
                <a:cubicBezTo>
                  <a:pt x="1304" y="8190"/>
                  <a:pt x="2302" y="5784"/>
                  <a:pt x="4076" y="4010"/>
                </a:cubicBezTo>
                <a:cubicBezTo>
                  <a:pt x="5849" y="2237"/>
                  <a:pt x="8239" y="1255"/>
                  <a:pt x="10743" y="1255"/>
                </a:cubicBezTo>
                <a:close/>
                <a:moveTo>
                  <a:pt x="11118" y="6260"/>
                </a:moveTo>
                <a:cubicBezTo>
                  <a:pt x="10753" y="6260"/>
                  <a:pt x="10433" y="6579"/>
                  <a:pt x="10433" y="6945"/>
                </a:cubicBezTo>
                <a:lnTo>
                  <a:pt x="10433" y="10433"/>
                </a:lnTo>
                <a:lnTo>
                  <a:pt x="6945" y="10433"/>
                </a:lnTo>
                <a:cubicBezTo>
                  <a:pt x="6580" y="10433"/>
                  <a:pt x="6260" y="10753"/>
                  <a:pt x="6260" y="11118"/>
                </a:cubicBezTo>
                <a:cubicBezTo>
                  <a:pt x="6260" y="11483"/>
                  <a:pt x="6579" y="11786"/>
                  <a:pt x="6945" y="11786"/>
                </a:cubicBezTo>
                <a:lnTo>
                  <a:pt x="10433" y="11786"/>
                </a:lnTo>
                <a:lnTo>
                  <a:pt x="10433" y="15291"/>
                </a:lnTo>
                <a:cubicBezTo>
                  <a:pt x="10433" y="15656"/>
                  <a:pt x="10753" y="15960"/>
                  <a:pt x="11118" y="15960"/>
                </a:cubicBezTo>
                <a:cubicBezTo>
                  <a:pt x="11483" y="15960"/>
                  <a:pt x="11786" y="15656"/>
                  <a:pt x="11786" y="15291"/>
                </a:cubicBezTo>
                <a:lnTo>
                  <a:pt x="11786" y="11786"/>
                </a:lnTo>
                <a:lnTo>
                  <a:pt x="15291" y="11786"/>
                </a:lnTo>
                <a:cubicBezTo>
                  <a:pt x="15656" y="11786"/>
                  <a:pt x="15960" y="11483"/>
                  <a:pt x="15960" y="11118"/>
                </a:cubicBezTo>
                <a:cubicBezTo>
                  <a:pt x="15960" y="10753"/>
                  <a:pt x="15656" y="10433"/>
                  <a:pt x="15291" y="10433"/>
                </a:cubicBezTo>
                <a:lnTo>
                  <a:pt x="11786" y="10433"/>
                </a:lnTo>
                <a:lnTo>
                  <a:pt x="11786" y="6945"/>
                </a:lnTo>
                <a:cubicBezTo>
                  <a:pt x="11786" y="6579"/>
                  <a:pt x="11483" y="6260"/>
                  <a:pt x="11118" y="62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5" name="Message">
            <a:extLst>
              <a:ext uri="{FF2B5EF4-FFF2-40B4-BE49-F238E27FC236}">
                <a16:creationId xmlns:a16="http://schemas.microsoft.com/office/drawing/2014/main" id="{561796A0-2420-5541-9E42-1D43CC6AFD21}"/>
              </a:ext>
            </a:extLst>
          </p:cNvPr>
          <p:cNvSpPr/>
          <p:nvPr/>
        </p:nvSpPr>
        <p:spPr>
          <a:xfrm>
            <a:off x="635000" y="4492688"/>
            <a:ext cx="716543"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a:latin typeface="+mn-lt"/>
              </a:rPr>
              <a:t>Message</a:t>
            </a:r>
          </a:p>
        </p:txBody>
      </p:sp>
      <p:sp>
        <p:nvSpPr>
          <p:cNvPr id="56" name="Form">
            <a:extLst>
              <a:ext uri="{FF2B5EF4-FFF2-40B4-BE49-F238E27FC236}">
                <a16:creationId xmlns:a16="http://schemas.microsoft.com/office/drawing/2014/main" id="{525BE991-5E63-544A-8150-FA8A986ECC49}"/>
              </a:ext>
            </a:extLst>
          </p:cNvPr>
          <p:cNvSpPr/>
          <p:nvPr/>
        </p:nvSpPr>
        <p:spPr>
          <a:xfrm>
            <a:off x="7626350" y="2838450"/>
            <a:ext cx="262961" cy="223521"/>
          </a:xfrm>
          <a:custGeom>
            <a:avLst/>
            <a:gdLst/>
            <a:ahLst/>
            <a:cxnLst>
              <a:cxn ang="0">
                <a:pos x="wd2" y="hd2"/>
              </a:cxn>
              <a:cxn ang="5400000">
                <a:pos x="wd2" y="hd2"/>
              </a:cxn>
              <a:cxn ang="10800000">
                <a:pos x="wd2" y="hd2"/>
              </a:cxn>
              <a:cxn ang="16200000">
                <a:pos x="wd2" y="hd2"/>
              </a:cxn>
            </a:cxnLst>
            <a:rect l="0" t="0" r="r" b="b"/>
            <a:pathLst>
              <a:path w="21554" h="21600" extrusionOk="0">
                <a:moveTo>
                  <a:pt x="20923" y="0"/>
                </a:moveTo>
                <a:lnTo>
                  <a:pt x="677" y="0"/>
                </a:lnTo>
                <a:cubicBezTo>
                  <a:pt x="312" y="0"/>
                  <a:pt x="0" y="368"/>
                  <a:pt x="0" y="798"/>
                </a:cubicBezTo>
                <a:lnTo>
                  <a:pt x="0" y="5891"/>
                </a:lnTo>
                <a:cubicBezTo>
                  <a:pt x="0" y="6075"/>
                  <a:pt x="52" y="6320"/>
                  <a:pt x="208" y="6443"/>
                </a:cubicBezTo>
                <a:cubicBezTo>
                  <a:pt x="312" y="6566"/>
                  <a:pt x="520" y="6689"/>
                  <a:pt x="677" y="6689"/>
                </a:cubicBezTo>
                <a:lnTo>
                  <a:pt x="1718" y="6689"/>
                </a:lnTo>
                <a:lnTo>
                  <a:pt x="1718" y="20802"/>
                </a:lnTo>
                <a:cubicBezTo>
                  <a:pt x="1718" y="21232"/>
                  <a:pt x="2030" y="21600"/>
                  <a:pt x="2394" y="21600"/>
                </a:cubicBezTo>
                <a:lnTo>
                  <a:pt x="19154" y="21600"/>
                </a:lnTo>
                <a:cubicBezTo>
                  <a:pt x="19518" y="21600"/>
                  <a:pt x="19830" y="21232"/>
                  <a:pt x="19830" y="20802"/>
                </a:cubicBezTo>
                <a:lnTo>
                  <a:pt x="19830" y="6689"/>
                </a:lnTo>
                <a:lnTo>
                  <a:pt x="20871" y="6689"/>
                </a:lnTo>
                <a:cubicBezTo>
                  <a:pt x="21236" y="6689"/>
                  <a:pt x="21548" y="6320"/>
                  <a:pt x="21548" y="5891"/>
                </a:cubicBezTo>
                <a:lnTo>
                  <a:pt x="21548" y="798"/>
                </a:lnTo>
                <a:cubicBezTo>
                  <a:pt x="21600" y="368"/>
                  <a:pt x="21288" y="0"/>
                  <a:pt x="20923" y="0"/>
                </a:cubicBezTo>
                <a:close/>
                <a:moveTo>
                  <a:pt x="18529" y="20005"/>
                </a:moveTo>
                <a:lnTo>
                  <a:pt x="3123" y="20005"/>
                </a:lnTo>
                <a:lnTo>
                  <a:pt x="3123" y="6689"/>
                </a:lnTo>
                <a:lnTo>
                  <a:pt x="18529" y="6689"/>
                </a:lnTo>
                <a:lnTo>
                  <a:pt x="18529" y="20005"/>
                </a:lnTo>
                <a:close/>
                <a:moveTo>
                  <a:pt x="20247" y="5093"/>
                </a:moveTo>
                <a:lnTo>
                  <a:pt x="1353" y="5093"/>
                </a:lnTo>
                <a:lnTo>
                  <a:pt x="1353" y="1534"/>
                </a:lnTo>
                <a:lnTo>
                  <a:pt x="20247" y="1534"/>
                </a:lnTo>
                <a:lnTo>
                  <a:pt x="20247" y="509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7" name="Form">
            <a:extLst>
              <a:ext uri="{FF2B5EF4-FFF2-40B4-BE49-F238E27FC236}">
                <a16:creationId xmlns:a16="http://schemas.microsoft.com/office/drawing/2014/main" id="{23C1EC39-38B6-1244-A338-EE3FCB89AADB}"/>
              </a:ext>
            </a:extLst>
          </p:cNvPr>
          <p:cNvSpPr/>
          <p:nvPr/>
        </p:nvSpPr>
        <p:spPr>
          <a:xfrm>
            <a:off x="8274050" y="2838450"/>
            <a:ext cx="262998" cy="223441"/>
          </a:xfrm>
          <a:custGeom>
            <a:avLst/>
            <a:gdLst/>
            <a:ahLst/>
            <a:cxnLst>
              <a:cxn ang="0">
                <a:pos x="wd2" y="hd2"/>
              </a:cxn>
              <a:cxn ang="5400000">
                <a:pos x="wd2" y="hd2"/>
              </a:cxn>
              <a:cxn ang="10800000">
                <a:pos x="wd2" y="hd2"/>
              </a:cxn>
              <a:cxn ang="16200000">
                <a:pos x="wd2" y="hd2"/>
              </a:cxn>
            </a:cxnLst>
            <a:rect l="0" t="0" r="r" b="b"/>
            <a:pathLst>
              <a:path w="21554" h="21600" extrusionOk="0">
                <a:moveTo>
                  <a:pt x="683" y="0"/>
                </a:moveTo>
                <a:cubicBezTo>
                  <a:pt x="319" y="0"/>
                  <a:pt x="0" y="376"/>
                  <a:pt x="0" y="806"/>
                </a:cubicBezTo>
                <a:lnTo>
                  <a:pt x="0" y="5889"/>
                </a:lnTo>
                <a:cubicBezTo>
                  <a:pt x="0" y="6073"/>
                  <a:pt x="55" y="6323"/>
                  <a:pt x="211" y="6446"/>
                </a:cubicBezTo>
                <a:cubicBezTo>
                  <a:pt x="315" y="6568"/>
                  <a:pt x="527" y="6695"/>
                  <a:pt x="683" y="6695"/>
                </a:cubicBezTo>
                <a:lnTo>
                  <a:pt x="1724" y="6695"/>
                </a:lnTo>
                <a:lnTo>
                  <a:pt x="1724" y="20814"/>
                </a:lnTo>
                <a:cubicBezTo>
                  <a:pt x="1724" y="21243"/>
                  <a:pt x="2026" y="21600"/>
                  <a:pt x="2391" y="21600"/>
                </a:cubicBezTo>
                <a:lnTo>
                  <a:pt x="19157" y="21600"/>
                </a:lnTo>
                <a:cubicBezTo>
                  <a:pt x="19522" y="21600"/>
                  <a:pt x="19824" y="21243"/>
                  <a:pt x="19824" y="20814"/>
                </a:cubicBezTo>
                <a:lnTo>
                  <a:pt x="19824" y="6695"/>
                </a:lnTo>
                <a:lnTo>
                  <a:pt x="20865" y="6695"/>
                </a:lnTo>
                <a:cubicBezTo>
                  <a:pt x="21229" y="6695"/>
                  <a:pt x="21548" y="6319"/>
                  <a:pt x="21548" y="5889"/>
                </a:cubicBezTo>
                <a:lnTo>
                  <a:pt x="21548" y="806"/>
                </a:lnTo>
                <a:cubicBezTo>
                  <a:pt x="21600" y="376"/>
                  <a:pt x="21278" y="0"/>
                  <a:pt x="20914" y="0"/>
                </a:cubicBezTo>
                <a:lnTo>
                  <a:pt x="683" y="0"/>
                </a:lnTo>
                <a:close/>
                <a:moveTo>
                  <a:pt x="1350" y="1535"/>
                </a:moveTo>
                <a:lnTo>
                  <a:pt x="20247" y="1535"/>
                </a:lnTo>
                <a:lnTo>
                  <a:pt x="20247" y="5103"/>
                </a:lnTo>
                <a:lnTo>
                  <a:pt x="1350" y="5103"/>
                </a:lnTo>
                <a:lnTo>
                  <a:pt x="1350" y="1535"/>
                </a:lnTo>
                <a:close/>
                <a:moveTo>
                  <a:pt x="3122" y="6695"/>
                </a:moveTo>
                <a:lnTo>
                  <a:pt x="18523" y="6695"/>
                </a:lnTo>
                <a:lnTo>
                  <a:pt x="18523" y="20008"/>
                </a:lnTo>
                <a:lnTo>
                  <a:pt x="3122" y="20008"/>
                </a:lnTo>
                <a:lnTo>
                  <a:pt x="3122" y="6695"/>
                </a:lnTo>
                <a:close/>
                <a:moveTo>
                  <a:pt x="6928" y="9822"/>
                </a:moveTo>
                <a:cubicBezTo>
                  <a:pt x="6564" y="9822"/>
                  <a:pt x="6245" y="10198"/>
                  <a:pt x="6245" y="10627"/>
                </a:cubicBezTo>
                <a:cubicBezTo>
                  <a:pt x="6245" y="11057"/>
                  <a:pt x="6564" y="11414"/>
                  <a:pt x="6928" y="11414"/>
                </a:cubicBezTo>
                <a:lnTo>
                  <a:pt x="15303" y="11414"/>
                </a:lnTo>
                <a:cubicBezTo>
                  <a:pt x="15667" y="11414"/>
                  <a:pt x="15970" y="11057"/>
                  <a:pt x="15970" y="10627"/>
                </a:cubicBezTo>
                <a:cubicBezTo>
                  <a:pt x="15970" y="10198"/>
                  <a:pt x="15667" y="9822"/>
                  <a:pt x="15303" y="9822"/>
                </a:cubicBezTo>
                <a:lnTo>
                  <a:pt x="6928" y="982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8" name="Form">
            <a:extLst>
              <a:ext uri="{FF2B5EF4-FFF2-40B4-BE49-F238E27FC236}">
                <a16:creationId xmlns:a16="http://schemas.microsoft.com/office/drawing/2014/main" id="{BBCB5AF4-58A8-424A-AAE9-61F93F351AF7}"/>
              </a:ext>
            </a:extLst>
          </p:cNvPr>
          <p:cNvSpPr/>
          <p:nvPr/>
        </p:nvSpPr>
        <p:spPr>
          <a:xfrm>
            <a:off x="4381500" y="5613400"/>
            <a:ext cx="220266" cy="257771"/>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2242"/>
                  <a:pt x="4982" y="4955"/>
                </a:cubicBezTo>
                <a:cubicBezTo>
                  <a:pt x="4982" y="7669"/>
                  <a:pt x="7543" y="9894"/>
                  <a:pt x="10781" y="9894"/>
                </a:cubicBezTo>
                <a:cubicBezTo>
                  <a:pt x="13956" y="9894"/>
                  <a:pt x="16560" y="7669"/>
                  <a:pt x="16560" y="4955"/>
                </a:cubicBezTo>
                <a:cubicBezTo>
                  <a:pt x="16560" y="2241"/>
                  <a:pt x="13956" y="0"/>
                  <a:pt x="10781" y="0"/>
                </a:cubicBezTo>
                <a:close/>
                <a:moveTo>
                  <a:pt x="10781" y="1380"/>
                </a:moveTo>
                <a:cubicBezTo>
                  <a:pt x="13085" y="1380"/>
                  <a:pt x="14945" y="2986"/>
                  <a:pt x="14945" y="4955"/>
                </a:cubicBezTo>
                <a:cubicBezTo>
                  <a:pt x="14945" y="6924"/>
                  <a:pt x="13085" y="8514"/>
                  <a:pt x="10781" y="8514"/>
                </a:cubicBezTo>
                <a:cubicBezTo>
                  <a:pt x="8477" y="8514"/>
                  <a:pt x="6597" y="6924"/>
                  <a:pt x="6597" y="4955"/>
                </a:cubicBezTo>
                <a:cubicBezTo>
                  <a:pt x="6534" y="2986"/>
                  <a:pt x="8477" y="1380"/>
                  <a:pt x="10781" y="1380"/>
                </a:cubicBezTo>
                <a:close/>
                <a:moveTo>
                  <a:pt x="10781" y="11706"/>
                </a:moveTo>
                <a:cubicBezTo>
                  <a:pt x="4803" y="11706"/>
                  <a:pt x="0" y="15863"/>
                  <a:pt x="0" y="20918"/>
                </a:cubicBezTo>
                <a:cubicBezTo>
                  <a:pt x="0" y="21291"/>
                  <a:pt x="381" y="21600"/>
                  <a:pt x="817" y="21600"/>
                </a:cubicBezTo>
                <a:lnTo>
                  <a:pt x="20802" y="21600"/>
                </a:lnTo>
                <a:cubicBezTo>
                  <a:pt x="21238" y="21600"/>
                  <a:pt x="21600" y="21291"/>
                  <a:pt x="21600" y="20918"/>
                </a:cubicBezTo>
                <a:cubicBezTo>
                  <a:pt x="21538" y="15863"/>
                  <a:pt x="16696" y="11706"/>
                  <a:pt x="10781" y="11706"/>
                </a:cubicBezTo>
                <a:close/>
                <a:moveTo>
                  <a:pt x="10703" y="13086"/>
                </a:moveTo>
                <a:cubicBezTo>
                  <a:pt x="15498" y="13086"/>
                  <a:pt x="19495" y="16226"/>
                  <a:pt x="19868" y="20270"/>
                </a:cubicBezTo>
                <a:lnTo>
                  <a:pt x="1557" y="20270"/>
                </a:lnTo>
                <a:cubicBezTo>
                  <a:pt x="1993" y="16279"/>
                  <a:pt x="5908" y="13086"/>
                  <a:pt x="10703" y="1308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9" name="Form">
            <a:extLst>
              <a:ext uri="{FF2B5EF4-FFF2-40B4-BE49-F238E27FC236}">
                <a16:creationId xmlns:a16="http://schemas.microsoft.com/office/drawing/2014/main" id="{19E8B7C1-10ED-6B48-B0BB-5949C332DE24}"/>
              </a:ext>
            </a:extLst>
          </p:cNvPr>
          <p:cNvSpPr/>
          <p:nvPr/>
        </p:nvSpPr>
        <p:spPr>
          <a:xfrm>
            <a:off x="5035550" y="5613400"/>
            <a:ext cx="220980" cy="26289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cubicBezTo>
                  <a:pt x="1241" y="21600"/>
                  <a:pt x="1614" y="21287"/>
                  <a:pt x="1614" y="20922"/>
                </a:cubicBezTo>
                <a:lnTo>
                  <a:pt x="1614" y="17426"/>
                </a:lnTo>
                <a:cubicBezTo>
                  <a:pt x="1614" y="13200"/>
                  <a:pt x="5710" y="9704"/>
                  <a:pt x="10800" y="9704"/>
                </a:cubicBezTo>
                <a:cubicBezTo>
                  <a:pt x="15890" y="9704"/>
                  <a:pt x="19986" y="13148"/>
                  <a:pt x="19986" y="17426"/>
                </a:cubicBezTo>
                <a:lnTo>
                  <a:pt x="19986" y="20870"/>
                </a:lnTo>
                <a:cubicBezTo>
                  <a:pt x="19986" y="21235"/>
                  <a:pt x="20359" y="21548"/>
                  <a:pt x="20793" y="21548"/>
                </a:cubicBezTo>
                <a:cubicBezTo>
                  <a:pt x="20793" y="21548"/>
                  <a:pt x="20793" y="21548"/>
                  <a:pt x="20793" y="21548"/>
                </a:cubicBezTo>
                <a:cubicBezTo>
                  <a:pt x="21228" y="21548"/>
                  <a:pt x="21600" y="21235"/>
                  <a:pt x="21600" y="20870"/>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0" name="Form">
            <a:extLst>
              <a:ext uri="{FF2B5EF4-FFF2-40B4-BE49-F238E27FC236}">
                <a16:creationId xmlns:a16="http://schemas.microsoft.com/office/drawing/2014/main" id="{020C5D62-2072-524D-9485-B492DDB4AAE6}"/>
              </a:ext>
            </a:extLst>
          </p:cNvPr>
          <p:cNvSpPr/>
          <p:nvPr/>
        </p:nvSpPr>
        <p:spPr>
          <a:xfrm>
            <a:off x="5689600" y="5613400"/>
            <a:ext cx="220980" cy="26289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76" y="20243"/>
                </a:moveTo>
                <a:lnTo>
                  <a:pt x="1676" y="17426"/>
                </a:lnTo>
                <a:cubicBezTo>
                  <a:pt x="1676" y="13200"/>
                  <a:pt x="5772" y="9704"/>
                  <a:pt x="10862" y="9704"/>
                </a:cubicBezTo>
                <a:cubicBezTo>
                  <a:pt x="15952" y="9704"/>
                  <a:pt x="20048" y="13148"/>
                  <a:pt x="20048" y="17426"/>
                </a:cubicBezTo>
                <a:lnTo>
                  <a:pt x="20048" y="20191"/>
                </a:lnTo>
                <a:lnTo>
                  <a:pt x="1676" y="2024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1" name="Form">
            <a:extLst>
              <a:ext uri="{FF2B5EF4-FFF2-40B4-BE49-F238E27FC236}">
                <a16:creationId xmlns:a16="http://schemas.microsoft.com/office/drawing/2014/main" id="{3EEA1C73-1864-AE48-86C0-74D8DB55CD5A}"/>
              </a:ext>
            </a:extLst>
          </p:cNvPr>
          <p:cNvSpPr/>
          <p:nvPr/>
        </p:nvSpPr>
        <p:spPr>
          <a:xfrm>
            <a:off x="634365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10742" y="12520"/>
                </a:moveTo>
                <a:cubicBezTo>
                  <a:pt x="10308" y="12520"/>
                  <a:pt x="9927" y="12839"/>
                  <a:pt x="9927" y="13205"/>
                </a:cubicBezTo>
                <a:lnTo>
                  <a:pt x="9927" y="14606"/>
                </a:lnTo>
                <a:lnTo>
                  <a:pt x="8260" y="14606"/>
                </a:lnTo>
                <a:cubicBezTo>
                  <a:pt x="7826" y="14606"/>
                  <a:pt x="7446" y="14926"/>
                  <a:pt x="7446" y="15291"/>
                </a:cubicBezTo>
                <a:cubicBezTo>
                  <a:pt x="7446" y="15656"/>
                  <a:pt x="7826" y="15960"/>
                  <a:pt x="8260" y="15960"/>
                </a:cubicBezTo>
                <a:lnTo>
                  <a:pt x="9927" y="15960"/>
                </a:lnTo>
                <a:lnTo>
                  <a:pt x="9927" y="17378"/>
                </a:lnTo>
                <a:cubicBezTo>
                  <a:pt x="9927" y="17743"/>
                  <a:pt x="10308" y="18046"/>
                  <a:pt x="10742" y="18046"/>
                </a:cubicBezTo>
                <a:cubicBezTo>
                  <a:pt x="11176" y="18046"/>
                  <a:pt x="11537" y="17743"/>
                  <a:pt x="11537" y="17378"/>
                </a:cubicBezTo>
                <a:lnTo>
                  <a:pt x="11537" y="15960"/>
                </a:lnTo>
                <a:lnTo>
                  <a:pt x="13224" y="15960"/>
                </a:lnTo>
                <a:cubicBezTo>
                  <a:pt x="13658" y="15960"/>
                  <a:pt x="14019" y="15656"/>
                  <a:pt x="14019" y="15291"/>
                </a:cubicBezTo>
                <a:cubicBezTo>
                  <a:pt x="14019" y="14926"/>
                  <a:pt x="13720" y="14606"/>
                  <a:pt x="13224" y="14606"/>
                </a:cubicBezTo>
                <a:lnTo>
                  <a:pt x="11537" y="14606"/>
                </a:lnTo>
                <a:lnTo>
                  <a:pt x="11537" y="13205"/>
                </a:lnTo>
                <a:cubicBezTo>
                  <a:pt x="11537" y="12839"/>
                  <a:pt x="11176" y="12520"/>
                  <a:pt x="10742" y="1252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2" name="Form">
            <a:extLst>
              <a:ext uri="{FF2B5EF4-FFF2-40B4-BE49-F238E27FC236}">
                <a16:creationId xmlns:a16="http://schemas.microsoft.com/office/drawing/2014/main" id="{62530A47-C021-A547-9801-93AA1BF7D1AD}"/>
              </a:ext>
            </a:extLst>
          </p:cNvPr>
          <p:cNvSpPr/>
          <p:nvPr/>
        </p:nvSpPr>
        <p:spPr>
          <a:xfrm>
            <a:off x="699135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00" y="9700"/>
                </a:moveTo>
                <a:cubicBezTo>
                  <a:pt x="15888" y="9700"/>
                  <a:pt x="19971" y="13149"/>
                  <a:pt x="19971" y="17427"/>
                </a:cubicBezTo>
                <a:lnTo>
                  <a:pt x="19971" y="20182"/>
                </a:lnTo>
                <a:lnTo>
                  <a:pt x="1609" y="20247"/>
                </a:lnTo>
                <a:lnTo>
                  <a:pt x="1609" y="17427"/>
                </a:lnTo>
                <a:cubicBezTo>
                  <a:pt x="1609" y="13201"/>
                  <a:pt x="5712" y="9700"/>
                  <a:pt x="10800" y="9700"/>
                </a:cubicBezTo>
                <a:close/>
                <a:moveTo>
                  <a:pt x="9482" y="13042"/>
                </a:moveTo>
                <a:cubicBezTo>
                  <a:pt x="9280" y="13042"/>
                  <a:pt x="9074" y="13107"/>
                  <a:pt x="8919" y="13237"/>
                </a:cubicBezTo>
                <a:cubicBezTo>
                  <a:pt x="8609" y="13498"/>
                  <a:pt x="8609" y="13922"/>
                  <a:pt x="8919" y="14183"/>
                </a:cubicBezTo>
                <a:lnTo>
                  <a:pt x="10102" y="15161"/>
                </a:lnTo>
                <a:lnTo>
                  <a:pt x="8919" y="16155"/>
                </a:lnTo>
                <a:cubicBezTo>
                  <a:pt x="8609" y="16416"/>
                  <a:pt x="8609" y="16840"/>
                  <a:pt x="8919" y="17101"/>
                </a:cubicBezTo>
                <a:cubicBezTo>
                  <a:pt x="9105" y="17257"/>
                  <a:pt x="9295" y="17313"/>
                  <a:pt x="9482" y="17313"/>
                </a:cubicBezTo>
                <a:cubicBezTo>
                  <a:pt x="9668" y="17313"/>
                  <a:pt x="9920" y="17257"/>
                  <a:pt x="10044" y="17101"/>
                </a:cubicBezTo>
                <a:lnTo>
                  <a:pt x="11207" y="16106"/>
                </a:lnTo>
                <a:lnTo>
                  <a:pt x="12390" y="17101"/>
                </a:lnTo>
                <a:cubicBezTo>
                  <a:pt x="12576" y="17257"/>
                  <a:pt x="12766" y="17313"/>
                  <a:pt x="12952" y="17313"/>
                </a:cubicBezTo>
                <a:cubicBezTo>
                  <a:pt x="13138" y="17313"/>
                  <a:pt x="13390" y="17257"/>
                  <a:pt x="13515" y="17101"/>
                </a:cubicBezTo>
                <a:cubicBezTo>
                  <a:pt x="13825" y="16840"/>
                  <a:pt x="13825" y="16416"/>
                  <a:pt x="13515" y="16155"/>
                </a:cubicBezTo>
                <a:lnTo>
                  <a:pt x="12332" y="15161"/>
                </a:lnTo>
                <a:lnTo>
                  <a:pt x="13515" y="14183"/>
                </a:lnTo>
                <a:cubicBezTo>
                  <a:pt x="13825" y="13922"/>
                  <a:pt x="13825" y="13498"/>
                  <a:pt x="13515" y="13237"/>
                </a:cubicBezTo>
                <a:cubicBezTo>
                  <a:pt x="13204" y="12976"/>
                  <a:pt x="12700" y="12976"/>
                  <a:pt x="12390" y="13237"/>
                </a:cubicBezTo>
                <a:lnTo>
                  <a:pt x="11207" y="14232"/>
                </a:lnTo>
                <a:lnTo>
                  <a:pt x="10044" y="13237"/>
                </a:lnTo>
                <a:cubicBezTo>
                  <a:pt x="9889" y="13107"/>
                  <a:pt x="9683" y="13042"/>
                  <a:pt x="9482" y="1304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3" name="Form">
            <a:extLst>
              <a:ext uri="{FF2B5EF4-FFF2-40B4-BE49-F238E27FC236}">
                <a16:creationId xmlns:a16="http://schemas.microsoft.com/office/drawing/2014/main" id="{0BD2B911-53F0-B64A-B2F9-0DB7CC1DF8BE}"/>
              </a:ext>
            </a:extLst>
          </p:cNvPr>
          <p:cNvSpPr/>
          <p:nvPr/>
        </p:nvSpPr>
        <p:spPr>
          <a:xfrm>
            <a:off x="764540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8260" y="14606"/>
                </a:moveTo>
                <a:cubicBezTo>
                  <a:pt x="7826" y="14606"/>
                  <a:pt x="7446" y="14926"/>
                  <a:pt x="7446" y="15291"/>
                </a:cubicBezTo>
                <a:cubicBezTo>
                  <a:pt x="7446" y="15656"/>
                  <a:pt x="7826" y="15960"/>
                  <a:pt x="8260" y="15960"/>
                </a:cubicBezTo>
                <a:lnTo>
                  <a:pt x="13224" y="15960"/>
                </a:lnTo>
                <a:cubicBezTo>
                  <a:pt x="13658" y="15960"/>
                  <a:pt x="14019" y="15656"/>
                  <a:pt x="14019" y="15291"/>
                </a:cubicBezTo>
                <a:cubicBezTo>
                  <a:pt x="14019" y="14926"/>
                  <a:pt x="13658" y="14606"/>
                  <a:pt x="13224" y="14606"/>
                </a:cubicBezTo>
                <a:lnTo>
                  <a:pt x="8260" y="1460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4" name="Form">
            <a:extLst>
              <a:ext uri="{FF2B5EF4-FFF2-40B4-BE49-F238E27FC236}">
                <a16:creationId xmlns:a16="http://schemas.microsoft.com/office/drawing/2014/main" id="{F537EC93-B749-6E4F-897C-8002617C1297}"/>
              </a:ext>
            </a:extLst>
          </p:cNvPr>
          <p:cNvSpPr/>
          <p:nvPr/>
        </p:nvSpPr>
        <p:spPr>
          <a:xfrm>
            <a:off x="241935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58" y="1353"/>
                </a:moveTo>
                <a:cubicBezTo>
                  <a:pt x="13154" y="1353"/>
                  <a:pt x="15008" y="2928"/>
                  <a:pt x="15008" y="4858"/>
                </a:cubicBezTo>
                <a:cubicBezTo>
                  <a:pt x="15008" y="6788"/>
                  <a:pt x="13154" y="8347"/>
                  <a:pt x="10858" y="8347"/>
                </a:cubicBezTo>
                <a:cubicBezTo>
                  <a:pt x="8562" y="8347"/>
                  <a:pt x="6709" y="6788"/>
                  <a:pt x="6709" y="4858"/>
                </a:cubicBezTo>
                <a:cubicBezTo>
                  <a:pt x="6709" y="2928"/>
                  <a:pt x="8562" y="1353"/>
                  <a:pt x="10858" y="1353"/>
                </a:cubicBezTo>
                <a:close/>
                <a:moveTo>
                  <a:pt x="10742" y="15650"/>
                </a:moveTo>
                <a:cubicBezTo>
                  <a:pt x="10307" y="15650"/>
                  <a:pt x="9927" y="15969"/>
                  <a:pt x="9927" y="16334"/>
                </a:cubicBezTo>
                <a:lnTo>
                  <a:pt x="9927" y="20508"/>
                </a:lnTo>
                <a:cubicBezTo>
                  <a:pt x="9927" y="20873"/>
                  <a:pt x="10308" y="21176"/>
                  <a:pt x="10742" y="21176"/>
                </a:cubicBezTo>
                <a:cubicBezTo>
                  <a:pt x="11176" y="21176"/>
                  <a:pt x="11537" y="20873"/>
                  <a:pt x="11537" y="20508"/>
                </a:cubicBezTo>
                <a:lnTo>
                  <a:pt x="11537" y="16334"/>
                </a:lnTo>
                <a:cubicBezTo>
                  <a:pt x="11537" y="15969"/>
                  <a:pt x="11176" y="15650"/>
                  <a:pt x="10742" y="156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5" name="Form">
            <a:extLst>
              <a:ext uri="{FF2B5EF4-FFF2-40B4-BE49-F238E27FC236}">
                <a16:creationId xmlns:a16="http://schemas.microsoft.com/office/drawing/2014/main" id="{D4E53FE8-D914-5D46-AE89-773A695F7A32}"/>
              </a:ext>
            </a:extLst>
          </p:cNvPr>
          <p:cNvSpPr/>
          <p:nvPr/>
        </p:nvSpPr>
        <p:spPr>
          <a:xfrm>
            <a:off x="307340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8260" y="19823"/>
                </a:moveTo>
                <a:cubicBezTo>
                  <a:pt x="7826" y="19823"/>
                  <a:pt x="7446" y="20143"/>
                  <a:pt x="7446" y="20508"/>
                </a:cubicBezTo>
                <a:cubicBezTo>
                  <a:pt x="7446" y="20873"/>
                  <a:pt x="7826" y="21176"/>
                  <a:pt x="8260" y="21176"/>
                </a:cubicBezTo>
                <a:lnTo>
                  <a:pt x="13224" y="21176"/>
                </a:lnTo>
                <a:cubicBezTo>
                  <a:pt x="13658" y="21176"/>
                  <a:pt x="14019" y="20873"/>
                  <a:pt x="14019" y="20508"/>
                </a:cubicBezTo>
                <a:cubicBezTo>
                  <a:pt x="14019" y="20143"/>
                  <a:pt x="13658" y="19823"/>
                  <a:pt x="13224" y="19823"/>
                </a:cubicBezTo>
                <a:lnTo>
                  <a:pt x="8260" y="1982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6" name="Form">
            <a:extLst>
              <a:ext uri="{FF2B5EF4-FFF2-40B4-BE49-F238E27FC236}">
                <a16:creationId xmlns:a16="http://schemas.microsoft.com/office/drawing/2014/main" id="{DA287669-8C84-544D-9690-99C5560D5D8D}"/>
              </a:ext>
            </a:extLst>
          </p:cNvPr>
          <p:cNvSpPr/>
          <p:nvPr/>
        </p:nvSpPr>
        <p:spPr>
          <a:xfrm>
            <a:off x="3727450" y="5613400"/>
            <a:ext cx="221060" cy="2629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66" y="8347"/>
                  <a:pt x="6631" y="6788"/>
                  <a:pt x="6631" y="4858"/>
                </a:cubicBezTo>
                <a:cubicBezTo>
                  <a:pt x="6631" y="2928"/>
                  <a:pt x="8504" y="1353"/>
                  <a:pt x="10800" y="1353"/>
                </a:cubicBezTo>
                <a:close/>
                <a:moveTo>
                  <a:pt x="5778" y="15650"/>
                </a:moveTo>
                <a:cubicBezTo>
                  <a:pt x="5344" y="15650"/>
                  <a:pt x="4964" y="15969"/>
                  <a:pt x="4964" y="16334"/>
                </a:cubicBezTo>
                <a:lnTo>
                  <a:pt x="4964" y="20508"/>
                </a:lnTo>
                <a:cubicBezTo>
                  <a:pt x="4964" y="20873"/>
                  <a:pt x="5344" y="21176"/>
                  <a:pt x="5778" y="21176"/>
                </a:cubicBezTo>
                <a:cubicBezTo>
                  <a:pt x="6212" y="21176"/>
                  <a:pt x="6573" y="20873"/>
                  <a:pt x="6573" y="20508"/>
                </a:cubicBezTo>
                <a:lnTo>
                  <a:pt x="6573" y="16334"/>
                </a:lnTo>
                <a:cubicBezTo>
                  <a:pt x="6511" y="15969"/>
                  <a:pt x="6212" y="15650"/>
                  <a:pt x="5778" y="15650"/>
                </a:cubicBezTo>
                <a:close/>
                <a:moveTo>
                  <a:pt x="15706" y="15650"/>
                </a:moveTo>
                <a:cubicBezTo>
                  <a:pt x="15271" y="15650"/>
                  <a:pt x="14891" y="15969"/>
                  <a:pt x="14891" y="16334"/>
                </a:cubicBezTo>
                <a:lnTo>
                  <a:pt x="14891" y="20508"/>
                </a:lnTo>
                <a:cubicBezTo>
                  <a:pt x="14891" y="20873"/>
                  <a:pt x="15271" y="21176"/>
                  <a:pt x="15706" y="21176"/>
                </a:cubicBezTo>
                <a:cubicBezTo>
                  <a:pt x="16140" y="21176"/>
                  <a:pt x="16501" y="20873"/>
                  <a:pt x="16501" y="20508"/>
                </a:cubicBezTo>
                <a:lnTo>
                  <a:pt x="16501" y="16334"/>
                </a:lnTo>
                <a:cubicBezTo>
                  <a:pt x="16501" y="15969"/>
                  <a:pt x="16140" y="15650"/>
                  <a:pt x="15706" y="156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7" name="Form">
            <a:extLst>
              <a:ext uri="{FF2B5EF4-FFF2-40B4-BE49-F238E27FC236}">
                <a16:creationId xmlns:a16="http://schemas.microsoft.com/office/drawing/2014/main" id="{79B782AD-3FBF-EE4D-AA10-CB47D3CC1FFC}"/>
              </a:ext>
            </a:extLst>
          </p:cNvPr>
          <p:cNvSpPr/>
          <p:nvPr/>
        </p:nvSpPr>
        <p:spPr>
          <a:xfrm>
            <a:off x="8261350" y="5613400"/>
            <a:ext cx="304802" cy="262890"/>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1600" y="14765"/>
                  <a:pt x="19845" y="12000"/>
                  <a:pt x="17325" y="10957"/>
                </a:cubicBezTo>
                <a:cubicBezTo>
                  <a:pt x="18135" y="10226"/>
                  <a:pt x="18630" y="9026"/>
                  <a:pt x="18630" y="7774"/>
                </a:cubicBezTo>
                <a:cubicBezTo>
                  <a:pt x="18630" y="5530"/>
                  <a:pt x="17055" y="3704"/>
                  <a:pt x="15120" y="3704"/>
                </a:cubicBezTo>
                <a:cubicBezTo>
                  <a:pt x="15030" y="3704"/>
                  <a:pt x="14940" y="3704"/>
                  <a:pt x="14895" y="3704"/>
                </a:cubicBezTo>
                <a:cubicBezTo>
                  <a:pt x="14445" y="1565"/>
                  <a:pt x="12780" y="0"/>
                  <a:pt x="10800" y="0"/>
                </a:cubicBezTo>
                <a:cubicBezTo>
                  <a:pt x="8820" y="0"/>
                  <a:pt x="7155" y="1565"/>
                  <a:pt x="6705" y="3704"/>
                </a:cubicBezTo>
                <a:cubicBezTo>
                  <a:pt x="6615" y="3704"/>
                  <a:pt x="6570" y="3704"/>
                  <a:pt x="6480" y="3704"/>
                </a:cubicBezTo>
                <a:cubicBezTo>
                  <a:pt x="4545" y="3704"/>
                  <a:pt x="2970" y="5530"/>
                  <a:pt x="2970" y="7774"/>
                </a:cubicBezTo>
                <a:cubicBezTo>
                  <a:pt x="2970" y="9078"/>
                  <a:pt x="3465" y="10226"/>
                  <a:pt x="4275" y="10957"/>
                </a:cubicBezTo>
                <a:cubicBezTo>
                  <a:pt x="1755" y="12000"/>
                  <a:pt x="0" y="14765"/>
                  <a:pt x="0" y="18052"/>
                </a:cubicBezTo>
                <a:lnTo>
                  <a:pt x="0" y="20870"/>
                </a:lnTo>
                <a:cubicBezTo>
                  <a:pt x="0" y="21235"/>
                  <a:pt x="270" y="21548"/>
                  <a:pt x="585" y="21548"/>
                </a:cubicBezTo>
                <a:cubicBezTo>
                  <a:pt x="585" y="21548"/>
                  <a:pt x="585" y="21548"/>
                  <a:pt x="585" y="21548"/>
                </a:cubicBezTo>
                <a:cubicBezTo>
                  <a:pt x="900" y="21548"/>
                  <a:pt x="1170" y="21235"/>
                  <a:pt x="1170" y="20870"/>
                </a:cubicBezTo>
                <a:lnTo>
                  <a:pt x="1170" y="18052"/>
                </a:lnTo>
                <a:cubicBezTo>
                  <a:pt x="1170" y="15548"/>
                  <a:pt x="2430" y="13409"/>
                  <a:pt x="4320" y="12417"/>
                </a:cubicBezTo>
                <a:cubicBezTo>
                  <a:pt x="3465" y="13878"/>
                  <a:pt x="3015" y="15600"/>
                  <a:pt x="3015" y="17426"/>
                </a:cubicBezTo>
                <a:lnTo>
                  <a:pt x="3015" y="20922"/>
                </a:lnTo>
                <a:cubicBezTo>
                  <a:pt x="3015" y="21287"/>
                  <a:pt x="3285" y="21600"/>
                  <a:pt x="3600" y="21600"/>
                </a:cubicBezTo>
                <a:cubicBezTo>
                  <a:pt x="3600" y="21600"/>
                  <a:pt x="3600" y="21600"/>
                  <a:pt x="3600" y="21600"/>
                </a:cubicBezTo>
                <a:cubicBezTo>
                  <a:pt x="3915" y="21600"/>
                  <a:pt x="4185" y="21287"/>
                  <a:pt x="4185" y="20922"/>
                </a:cubicBezTo>
                <a:lnTo>
                  <a:pt x="4185" y="17426"/>
                </a:lnTo>
                <a:cubicBezTo>
                  <a:pt x="4185" y="15287"/>
                  <a:pt x="4950" y="13252"/>
                  <a:pt x="6300" y="11791"/>
                </a:cubicBezTo>
                <a:cubicBezTo>
                  <a:pt x="6300" y="11791"/>
                  <a:pt x="6300" y="11791"/>
                  <a:pt x="6345" y="11739"/>
                </a:cubicBezTo>
                <a:cubicBezTo>
                  <a:pt x="6345" y="11739"/>
                  <a:pt x="6390" y="11687"/>
                  <a:pt x="6390" y="11687"/>
                </a:cubicBezTo>
                <a:cubicBezTo>
                  <a:pt x="7200" y="10852"/>
                  <a:pt x="8235" y="10226"/>
                  <a:pt x="9315" y="9913"/>
                </a:cubicBezTo>
                <a:cubicBezTo>
                  <a:pt x="10305" y="9652"/>
                  <a:pt x="11340" y="9652"/>
                  <a:pt x="12330" y="9913"/>
                </a:cubicBezTo>
                <a:cubicBezTo>
                  <a:pt x="13410" y="10226"/>
                  <a:pt x="14400" y="10800"/>
                  <a:pt x="15210" y="11687"/>
                </a:cubicBezTo>
                <a:cubicBezTo>
                  <a:pt x="15210" y="11687"/>
                  <a:pt x="15210" y="11687"/>
                  <a:pt x="15210" y="11687"/>
                </a:cubicBezTo>
                <a:cubicBezTo>
                  <a:pt x="15210" y="11687"/>
                  <a:pt x="15255" y="11687"/>
                  <a:pt x="15255" y="11739"/>
                </a:cubicBezTo>
                <a:cubicBezTo>
                  <a:pt x="15255" y="11739"/>
                  <a:pt x="15255" y="11739"/>
                  <a:pt x="15255" y="11739"/>
                </a:cubicBezTo>
                <a:cubicBezTo>
                  <a:pt x="16605" y="13200"/>
                  <a:pt x="17415" y="15287"/>
                  <a:pt x="17415" y="17426"/>
                </a:cubicBezTo>
                <a:lnTo>
                  <a:pt x="17415" y="20870"/>
                </a:lnTo>
                <a:cubicBezTo>
                  <a:pt x="17415" y="21235"/>
                  <a:pt x="17685" y="21548"/>
                  <a:pt x="18000" y="21548"/>
                </a:cubicBezTo>
                <a:cubicBezTo>
                  <a:pt x="18000" y="21548"/>
                  <a:pt x="18000" y="21548"/>
                  <a:pt x="18000" y="21548"/>
                </a:cubicBezTo>
                <a:cubicBezTo>
                  <a:pt x="18315" y="21548"/>
                  <a:pt x="18585" y="21235"/>
                  <a:pt x="18585" y="20870"/>
                </a:cubicBezTo>
                <a:lnTo>
                  <a:pt x="18585" y="17426"/>
                </a:lnTo>
                <a:cubicBezTo>
                  <a:pt x="18585" y="15652"/>
                  <a:pt x="18135" y="13878"/>
                  <a:pt x="17280" y="12417"/>
                </a:cubicBezTo>
                <a:cubicBezTo>
                  <a:pt x="19170" y="13357"/>
                  <a:pt x="20430" y="15548"/>
                  <a:pt x="20430" y="18052"/>
                </a:cubicBezTo>
                <a:lnTo>
                  <a:pt x="20430" y="20870"/>
                </a:lnTo>
                <a:cubicBezTo>
                  <a:pt x="20430" y="21235"/>
                  <a:pt x="20700" y="21548"/>
                  <a:pt x="21015" y="21548"/>
                </a:cubicBezTo>
                <a:cubicBezTo>
                  <a:pt x="21015" y="21548"/>
                  <a:pt x="21015" y="21548"/>
                  <a:pt x="21015" y="21548"/>
                </a:cubicBezTo>
                <a:cubicBezTo>
                  <a:pt x="21330" y="21548"/>
                  <a:pt x="21600" y="21235"/>
                  <a:pt x="21600" y="20870"/>
                </a:cubicBezTo>
                <a:lnTo>
                  <a:pt x="21600" y="18000"/>
                </a:lnTo>
                <a:close/>
                <a:moveTo>
                  <a:pt x="17460" y="7722"/>
                </a:moveTo>
                <a:cubicBezTo>
                  <a:pt x="17460" y="8974"/>
                  <a:pt x="16740" y="10017"/>
                  <a:pt x="15750" y="10383"/>
                </a:cubicBezTo>
                <a:cubicBezTo>
                  <a:pt x="14985" y="9652"/>
                  <a:pt x="14130" y="9130"/>
                  <a:pt x="13185" y="8765"/>
                </a:cubicBezTo>
                <a:cubicBezTo>
                  <a:pt x="14220" y="7930"/>
                  <a:pt x="14895" y="6574"/>
                  <a:pt x="14940" y="5009"/>
                </a:cubicBezTo>
                <a:cubicBezTo>
                  <a:pt x="14985" y="5009"/>
                  <a:pt x="15030" y="5009"/>
                  <a:pt x="15075" y="5009"/>
                </a:cubicBezTo>
                <a:cubicBezTo>
                  <a:pt x="16425" y="5009"/>
                  <a:pt x="17460" y="6209"/>
                  <a:pt x="17460" y="7722"/>
                </a:cubicBezTo>
                <a:close/>
                <a:moveTo>
                  <a:pt x="10800" y="1252"/>
                </a:moveTo>
                <a:cubicBezTo>
                  <a:pt x="12465" y="1252"/>
                  <a:pt x="13815" y="2817"/>
                  <a:pt x="13815" y="4748"/>
                </a:cubicBezTo>
                <a:cubicBezTo>
                  <a:pt x="13815" y="6678"/>
                  <a:pt x="12465" y="8243"/>
                  <a:pt x="10800" y="8243"/>
                </a:cubicBezTo>
                <a:cubicBezTo>
                  <a:pt x="9135" y="8243"/>
                  <a:pt x="7785" y="6678"/>
                  <a:pt x="7785" y="4748"/>
                </a:cubicBezTo>
                <a:cubicBezTo>
                  <a:pt x="7740" y="2870"/>
                  <a:pt x="9090" y="1252"/>
                  <a:pt x="10800" y="1252"/>
                </a:cubicBezTo>
                <a:close/>
                <a:moveTo>
                  <a:pt x="6480" y="5009"/>
                </a:moveTo>
                <a:cubicBezTo>
                  <a:pt x="6525" y="5009"/>
                  <a:pt x="6570" y="5009"/>
                  <a:pt x="6615" y="5009"/>
                </a:cubicBezTo>
                <a:cubicBezTo>
                  <a:pt x="6660" y="6574"/>
                  <a:pt x="7335" y="7930"/>
                  <a:pt x="8370" y="8765"/>
                </a:cubicBezTo>
                <a:cubicBezTo>
                  <a:pt x="7425" y="9130"/>
                  <a:pt x="6570" y="9652"/>
                  <a:pt x="5805" y="10383"/>
                </a:cubicBezTo>
                <a:cubicBezTo>
                  <a:pt x="4770" y="10070"/>
                  <a:pt x="4095" y="8974"/>
                  <a:pt x="4095" y="7722"/>
                </a:cubicBezTo>
                <a:cubicBezTo>
                  <a:pt x="4095" y="6209"/>
                  <a:pt x="5175" y="5009"/>
                  <a:pt x="6480" y="500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8" name="Form">
            <a:extLst>
              <a:ext uri="{FF2B5EF4-FFF2-40B4-BE49-F238E27FC236}">
                <a16:creationId xmlns:a16="http://schemas.microsoft.com/office/drawing/2014/main" id="{4397077B-1A89-7040-9B52-C80EA2E3D7B7}"/>
              </a:ext>
            </a:extLst>
          </p:cNvPr>
          <p:cNvSpPr/>
          <p:nvPr/>
        </p:nvSpPr>
        <p:spPr>
          <a:xfrm>
            <a:off x="8909050" y="5645150"/>
            <a:ext cx="306072" cy="1905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cubicBezTo>
                  <a:pt x="896" y="21600"/>
                  <a:pt x="1165" y="21168"/>
                  <a:pt x="1165" y="20664"/>
                </a:cubicBezTo>
                <a:lnTo>
                  <a:pt x="1165" y="17280"/>
                </a:lnTo>
                <a:cubicBezTo>
                  <a:pt x="1165" y="13248"/>
                  <a:pt x="3182" y="10008"/>
                  <a:pt x="5691" y="10008"/>
                </a:cubicBezTo>
                <a:cubicBezTo>
                  <a:pt x="8201" y="10008"/>
                  <a:pt x="10217" y="13248"/>
                  <a:pt x="10217" y="17280"/>
                </a:cubicBezTo>
                <a:lnTo>
                  <a:pt x="10217" y="20664"/>
                </a:lnTo>
                <a:cubicBezTo>
                  <a:pt x="10217" y="20808"/>
                  <a:pt x="10217" y="20952"/>
                  <a:pt x="10262" y="21024"/>
                </a:cubicBezTo>
                <a:cubicBezTo>
                  <a:pt x="10352" y="21384"/>
                  <a:pt x="10576" y="21600"/>
                  <a:pt x="10800" y="21600"/>
                </a:cubicBezTo>
                <a:cubicBezTo>
                  <a:pt x="10800" y="21600"/>
                  <a:pt x="10800" y="21600"/>
                  <a:pt x="10800" y="21600"/>
                </a:cubicBezTo>
                <a:cubicBezTo>
                  <a:pt x="11114" y="21600"/>
                  <a:pt x="11383" y="21168"/>
                  <a:pt x="11383" y="20664"/>
                </a:cubicBezTo>
                <a:lnTo>
                  <a:pt x="11383" y="17280"/>
                </a:lnTo>
                <a:cubicBezTo>
                  <a:pt x="11383" y="13248"/>
                  <a:pt x="13399" y="10008"/>
                  <a:pt x="15909" y="10008"/>
                </a:cubicBezTo>
                <a:cubicBezTo>
                  <a:pt x="18418" y="10008"/>
                  <a:pt x="20435" y="13248"/>
                  <a:pt x="20435" y="17280"/>
                </a:cubicBezTo>
                <a:lnTo>
                  <a:pt x="20435" y="20664"/>
                </a:lnTo>
                <a:cubicBezTo>
                  <a:pt x="20435" y="21168"/>
                  <a:pt x="20704" y="21600"/>
                  <a:pt x="21017" y="21600"/>
                </a:cubicBezTo>
                <a:cubicBezTo>
                  <a:pt x="21017" y="21600"/>
                  <a:pt x="21017" y="21600"/>
                  <a:pt x="21017" y="21600"/>
                </a:cubicBezTo>
                <a:cubicBezTo>
                  <a:pt x="21331" y="21600"/>
                  <a:pt x="21600" y="21168"/>
                  <a:pt x="21600" y="20664"/>
                </a:cubicBezTo>
                <a:lnTo>
                  <a:pt x="21600" y="17280"/>
                </a:lnTo>
                <a:close/>
                <a:moveTo>
                  <a:pt x="3764" y="4968"/>
                </a:moveTo>
                <a:cubicBezTo>
                  <a:pt x="3764" y="3240"/>
                  <a:pt x="4661" y="1800"/>
                  <a:pt x="5736" y="1800"/>
                </a:cubicBezTo>
                <a:cubicBezTo>
                  <a:pt x="6812" y="1800"/>
                  <a:pt x="7708" y="3240"/>
                  <a:pt x="7708" y="4968"/>
                </a:cubicBezTo>
                <a:cubicBezTo>
                  <a:pt x="7708" y="6696"/>
                  <a:pt x="6812" y="8136"/>
                  <a:pt x="5736" y="8136"/>
                </a:cubicBezTo>
                <a:cubicBezTo>
                  <a:pt x="4661" y="8136"/>
                  <a:pt x="3764" y="6696"/>
                  <a:pt x="3764" y="4968"/>
                </a:cubicBezTo>
                <a:close/>
                <a:moveTo>
                  <a:pt x="13937" y="4968"/>
                </a:moveTo>
                <a:cubicBezTo>
                  <a:pt x="13937" y="3240"/>
                  <a:pt x="14833" y="1800"/>
                  <a:pt x="15909" y="1800"/>
                </a:cubicBezTo>
                <a:cubicBezTo>
                  <a:pt x="16984" y="1800"/>
                  <a:pt x="17880" y="3240"/>
                  <a:pt x="17880" y="4968"/>
                </a:cubicBezTo>
                <a:cubicBezTo>
                  <a:pt x="17880" y="6696"/>
                  <a:pt x="16984" y="8136"/>
                  <a:pt x="15909" y="8136"/>
                </a:cubicBezTo>
                <a:cubicBezTo>
                  <a:pt x="14833" y="8136"/>
                  <a:pt x="13937" y="6696"/>
                  <a:pt x="13937" y="496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Form">
            <a:extLst>
              <a:ext uri="{FF2B5EF4-FFF2-40B4-BE49-F238E27FC236}">
                <a16:creationId xmlns:a16="http://schemas.microsoft.com/office/drawing/2014/main" id="{32F65799-14DE-9A40-AE49-B785962FDAA6}"/>
              </a:ext>
            </a:extLst>
          </p:cNvPr>
          <p:cNvSpPr/>
          <p:nvPr/>
        </p:nvSpPr>
        <p:spPr>
          <a:xfrm>
            <a:off x="9563100" y="5645150"/>
            <a:ext cx="305991" cy="192485"/>
          </a:xfrm>
          <a:custGeom>
            <a:avLst/>
            <a:gdLst/>
            <a:ahLst/>
            <a:cxnLst>
              <a:cxn ang="0">
                <a:pos x="wd2" y="hd2"/>
              </a:cxn>
              <a:cxn ang="5400000">
                <a:pos x="wd2" y="hd2"/>
              </a:cxn>
              <a:cxn ang="10800000">
                <a:pos x="wd2" y="hd2"/>
              </a:cxn>
              <a:cxn ang="16200000">
                <a:pos x="wd2" y="hd2"/>
              </a:cxn>
            </a:cxnLst>
            <a:rect l="0" t="0" r="r" b="b"/>
            <a:pathLst>
              <a:path w="21600" h="21600" extrusionOk="0">
                <a:moveTo>
                  <a:pt x="5687" y="0"/>
                </a:moveTo>
                <a:cubicBezTo>
                  <a:pt x="3984" y="0"/>
                  <a:pt x="2549" y="2209"/>
                  <a:pt x="2549" y="4988"/>
                </a:cubicBezTo>
                <a:cubicBezTo>
                  <a:pt x="2549" y="6484"/>
                  <a:pt x="2956" y="7829"/>
                  <a:pt x="3628" y="8685"/>
                </a:cubicBezTo>
                <a:cubicBezTo>
                  <a:pt x="1521" y="9967"/>
                  <a:pt x="0" y="13254"/>
                  <a:pt x="0" y="17102"/>
                </a:cubicBezTo>
                <a:lnTo>
                  <a:pt x="0" y="20442"/>
                </a:lnTo>
                <a:cubicBezTo>
                  <a:pt x="0" y="20941"/>
                  <a:pt x="274" y="21377"/>
                  <a:pt x="588" y="21377"/>
                </a:cubicBezTo>
                <a:cubicBezTo>
                  <a:pt x="902" y="21377"/>
                  <a:pt x="1163" y="20941"/>
                  <a:pt x="1163" y="20442"/>
                </a:cubicBezTo>
                <a:lnTo>
                  <a:pt x="1163" y="17102"/>
                </a:lnTo>
                <a:cubicBezTo>
                  <a:pt x="1163" y="13111"/>
                  <a:pt x="3177" y="9909"/>
                  <a:pt x="5687" y="9909"/>
                </a:cubicBezTo>
                <a:cubicBezTo>
                  <a:pt x="8197" y="9909"/>
                  <a:pt x="10226" y="13111"/>
                  <a:pt x="10226" y="17102"/>
                </a:cubicBezTo>
                <a:lnTo>
                  <a:pt x="10226" y="20442"/>
                </a:lnTo>
                <a:cubicBezTo>
                  <a:pt x="10226" y="20585"/>
                  <a:pt x="10223" y="20727"/>
                  <a:pt x="10268" y="20798"/>
                </a:cubicBezTo>
                <a:cubicBezTo>
                  <a:pt x="10357" y="21155"/>
                  <a:pt x="10576" y="21377"/>
                  <a:pt x="10800" y="21377"/>
                </a:cubicBezTo>
                <a:cubicBezTo>
                  <a:pt x="11114" y="21377"/>
                  <a:pt x="11388" y="20941"/>
                  <a:pt x="11388" y="20442"/>
                </a:cubicBezTo>
                <a:lnTo>
                  <a:pt x="11388" y="17102"/>
                </a:lnTo>
                <a:cubicBezTo>
                  <a:pt x="11388" y="13111"/>
                  <a:pt x="13403" y="9909"/>
                  <a:pt x="15913" y="9909"/>
                </a:cubicBezTo>
                <a:cubicBezTo>
                  <a:pt x="18423" y="9909"/>
                  <a:pt x="20437" y="13111"/>
                  <a:pt x="20437" y="17102"/>
                </a:cubicBezTo>
                <a:lnTo>
                  <a:pt x="20437" y="20442"/>
                </a:lnTo>
                <a:cubicBezTo>
                  <a:pt x="20437" y="20941"/>
                  <a:pt x="20712" y="21377"/>
                  <a:pt x="21026" y="21377"/>
                </a:cubicBezTo>
                <a:cubicBezTo>
                  <a:pt x="21339" y="21377"/>
                  <a:pt x="21600" y="20941"/>
                  <a:pt x="21600" y="20442"/>
                </a:cubicBezTo>
                <a:lnTo>
                  <a:pt x="21600" y="17102"/>
                </a:lnTo>
                <a:cubicBezTo>
                  <a:pt x="21600" y="13254"/>
                  <a:pt x="20079" y="10038"/>
                  <a:pt x="17972" y="8685"/>
                </a:cubicBezTo>
                <a:cubicBezTo>
                  <a:pt x="18644" y="7758"/>
                  <a:pt x="19050" y="6413"/>
                  <a:pt x="19051" y="4988"/>
                </a:cubicBezTo>
                <a:cubicBezTo>
                  <a:pt x="19051" y="2280"/>
                  <a:pt x="17661" y="0"/>
                  <a:pt x="15913" y="0"/>
                </a:cubicBezTo>
                <a:cubicBezTo>
                  <a:pt x="14209" y="0"/>
                  <a:pt x="12775" y="2209"/>
                  <a:pt x="12775" y="4988"/>
                </a:cubicBezTo>
                <a:cubicBezTo>
                  <a:pt x="12775" y="6484"/>
                  <a:pt x="13181" y="7829"/>
                  <a:pt x="13854" y="8685"/>
                </a:cubicBezTo>
                <a:cubicBezTo>
                  <a:pt x="12509" y="9540"/>
                  <a:pt x="11428" y="11121"/>
                  <a:pt x="10800" y="13116"/>
                </a:cubicBezTo>
                <a:cubicBezTo>
                  <a:pt x="10172" y="11121"/>
                  <a:pt x="9105" y="9468"/>
                  <a:pt x="7760" y="8685"/>
                </a:cubicBezTo>
                <a:cubicBezTo>
                  <a:pt x="8433" y="7758"/>
                  <a:pt x="8825" y="6413"/>
                  <a:pt x="8825" y="4988"/>
                </a:cubicBezTo>
                <a:cubicBezTo>
                  <a:pt x="8825" y="2280"/>
                  <a:pt x="7435" y="0"/>
                  <a:pt x="5687" y="0"/>
                </a:cubicBezTo>
                <a:close/>
                <a:moveTo>
                  <a:pt x="5785" y="1848"/>
                </a:moveTo>
                <a:cubicBezTo>
                  <a:pt x="6861" y="1848"/>
                  <a:pt x="7760" y="3278"/>
                  <a:pt x="7760" y="4988"/>
                </a:cubicBezTo>
                <a:cubicBezTo>
                  <a:pt x="7760" y="6698"/>
                  <a:pt x="6861" y="8128"/>
                  <a:pt x="5785" y="8128"/>
                </a:cubicBezTo>
                <a:cubicBezTo>
                  <a:pt x="4709" y="8128"/>
                  <a:pt x="3810" y="6698"/>
                  <a:pt x="3810" y="4988"/>
                </a:cubicBezTo>
                <a:cubicBezTo>
                  <a:pt x="3810" y="3278"/>
                  <a:pt x="4709" y="1848"/>
                  <a:pt x="5785" y="1848"/>
                </a:cubicBezTo>
                <a:close/>
                <a:moveTo>
                  <a:pt x="15955" y="1848"/>
                </a:moveTo>
                <a:cubicBezTo>
                  <a:pt x="17031" y="1848"/>
                  <a:pt x="17930" y="3278"/>
                  <a:pt x="17930" y="4988"/>
                </a:cubicBezTo>
                <a:cubicBezTo>
                  <a:pt x="17930" y="6698"/>
                  <a:pt x="17031" y="8128"/>
                  <a:pt x="15955" y="8128"/>
                </a:cubicBezTo>
                <a:cubicBezTo>
                  <a:pt x="14879" y="8128"/>
                  <a:pt x="13980" y="6698"/>
                  <a:pt x="13980" y="4988"/>
                </a:cubicBezTo>
                <a:cubicBezTo>
                  <a:pt x="13980" y="3278"/>
                  <a:pt x="14879" y="1848"/>
                  <a:pt x="15955" y="1848"/>
                </a:cubicBezTo>
                <a:close/>
                <a:moveTo>
                  <a:pt x="3278" y="15677"/>
                </a:moveTo>
                <a:cubicBezTo>
                  <a:pt x="2964" y="15677"/>
                  <a:pt x="2690" y="16113"/>
                  <a:pt x="2690" y="16612"/>
                </a:cubicBezTo>
                <a:lnTo>
                  <a:pt x="2690" y="20665"/>
                </a:lnTo>
                <a:cubicBezTo>
                  <a:pt x="2690" y="21163"/>
                  <a:pt x="2964" y="21600"/>
                  <a:pt x="3278" y="21600"/>
                </a:cubicBezTo>
                <a:cubicBezTo>
                  <a:pt x="3592" y="21600"/>
                  <a:pt x="3852" y="21163"/>
                  <a:pt x="3852" y="20665"/>
                </a:cubicBezTo>
                <a:lnTo>
                  <a:pt x="3852" y="16612"/>
                </a:lnTo>
                <a:cubicBezTo>
                  <a:pt x="3852" y="16113"/>
                  <a:pt x="3592" y="15677"/>
                  <a:pt x="3278" y="15677"/>
                </a:cubicBezTo>
                <a:close/>
                <a:moveTo>
                  <a:pt x="8209" y="15677"/>
                </a:moveTo>
                <a:cubicBezTo>
                  <a:pt x="7895" y="15677"/>
                  <a:pt x="7620" y="16113"/>
                  <a:pt x="7620" y="16612"/>
                </a:cubicBezTo>
                <a:lnTo>
                  <a:pt x="7620" y="20665"/>
                </a:lnTo>
                <a:cubicBezTo>
                  <a:pt x="7620" y="21163"/>
                  <a:pt x="7895" y="21600"/>
                  <a:pt x="8209" y="21600"/>
                </a:cubicBezTo>
                <a:cubicBezTo>
                  <a:pt x="8522" y="21600"/>
                  <a:pt x="8783" y="21163"/>
                  <a:pt x="8783" y="20665"/>
                </a:cubicBezTo>
                <a:lnTo>
                  <a:pt x="8783" y="16612"/>
                </a:lnTo>
                <a:cubicBezTo>
                  <a:pt x="8783" y="16113"/>
                  <a:pt x="8522" y="15677"/>
                  <a:pt x="8209" y="15677"/>
                </a:cubicBezTo>
                <a:close/>
                <a:moveTo>
                  <a:pt x="13588" y="15677"/>
                </a:moveTo>
                <a:cubicBezTo>
                  <a:pt x="13274" y="15677"/>
                  <a:pt x="12999" y="16113"/>
                  <a:pt x="12999" y="16612"/>
                </a:cubicBezTo>
                <a:lnTo>
                  <a:pt x="12999" y="20665"/>
                </a:lnTo>
                <a:cubicBezTo>
                  <a:pt x="12999" y="21163"/>
                  <a:pt x="13274" y="21600"/>
                  <a:pt x="13588" y="21600"/>
                </a:cubicBezTo>
                <a:cubicBezTo>
                  <a:pt x="13901" y="21600"/>
                  <a:pt x="14162" y="21163"/>
                  <a:pt x="14162" y="20665"/>
                </a:cubicBezTo>
                <a:lnTo>
                  <a:pt x="14162" y="16612"/>
                </a:lnTo>
                <a:cubicBezTo>
                  <a:pt x="14162" y="16113"/>
                  <a:pt x="13946" y="15677"/>
                  <a:pt x="13588" y="15677"/>
                </a:cubicBezTo>
                <a:close/>
                <a:moveTo>
                  <a:pt x="18518" y="15677"/>
                </a:moveTo>
                <a:cubicBezTo>
                  <a:pt x="18204" y="15677"/>
                  <a:pt x="17930" y="16113"/>
                  <a:pt x="17930" y="16612"/>
                </a:cubicBezTo>
                <a:lnTo>
                  <a:pt x="17930" y="20665"/>
                </a:lnTo>
                <a:cubicBezTo>
                  <a:pt x="17930" y="21163"/>
                  <a:pt x="18204" y="21600"/>
                  <a:pt x="18518" y="21600"/>
                </a:cubicBezTo>
                <a:cubicBezTo>
                  <a:pt x="18832" y="21600"/>
                  <a:pt x="19093" y="21163"/>
                  <a:pt x="19093" y="20665"/>
                </a:cubicBezTo>
                <a:lnTo>
                  <a:pt x="19093" y="16612"/>
                </a:lnTo>
                <a:cubicBezTo>
                  <a:pt x="19093" y="16113"/>
                  <a:pt x="18832" y="15677"/>
                  <a:pt x="18518" y="1567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Form">
            <a:extLst>
              <a:ext uri="{FF2B5EF4-FFF2-40B4-BE49-F238E27FC236}">
                <a16:creationId xmlns:a16="http://schemas.microsoft.com/office/drawing/2014/main" id="{C1611C86-B237-5140-A680-61D0254FF57B}"/>
              </a:ext>
            </a:extLst>
          </p:cNvPr>
          <p:cNvSpPr/>
          <p:nvPr/>
        </p:nvSpPr>
        <p:spPr>
          <a:xfrm>
            <a:off x="10871200" y="5613400"/>
            <a:ext cx="304800" cy="262255"/>
          </a:xfrm>
          <a:custGeom>
            <a:avLst/>
            <a:gdLst/>
            <a:ahLst/>
            <a:cxnLst>
              <a:cxn ang="0">
                <a:pos x="wd2" y="hd2"/>
              </a:cxn>
              <a:cxn ang="5400000">
                <a:pos x="wd2" y="hd2"/>
              </a:cxn>
              <a:cxn ang="10800000">
                <a:pos x="wd2" y="hd2"/>
              </a:cxn>
              <a:cxn ang="16200000">
                <a:pos x="wd2" y="hd2"/>
              </a:cxn>
            </a:cxnLst>
            <a:rect l="0" t="0" r="r" b="b"/>
            <a:pathLst>
              <a:path w="21600" h="21600" extrusionOk="0">
                <a:moveTo>
                  <a:pt x="21600" y="20868"/>
                </a:moveTo>
                <a:lnTo>
                  <a:pt x="21600" y="18044"/>
                </a:lnTo>
                <a:cubicBezTo>
                  <a:pt x="21600" y="14801"/>
                  <a:pt x="19845" y="12029"/>
                  <a:pt x="17325" y="10983"/>
                </a:cubicBezTo>
                <a:cubicBezTo>
                  <a:pt x="18135" y="10251"/>
                  <a:pt x="18630" y="9048"/>
                  <a:pt x="18630" y="7793"/>
                </a:cubicBezTo>
                <a:cubicBezTo>
                  <a:pt x="18630" y="5544"/>
                  <a:pt x="17055" y="3713"/>
                  <a:pt x="15120" y="3713"/>
                </a:cubicBezTo>
                <a:cubicBezTo>
                  <a:pt x="15030" y="3713"/>
                  <a:pt x="14940" y="3713"/>
                  <a:pt x="14895" y="3713"/>
                </a:cubicBezTo>
                <a:cubicBezTo>
                  <a:pt x="14445" y="1569"/>
                  <a:pt x="12780" y="0"/>
                  <a:pt x="10800" y="0"/>
                </a:cubicBezTo>
                <a:cubicBezTo>
                  <a:pt x="8820" y="0"/>
                  <a:pt x="7155" y="1569"/>
                  <a:pt x="6705" y="3713"/>
                </a:cubicBezTo>
                <a:cubicBezTo>
                  <a:pt x="6615" y="3713"/>
                  <a:pt x="6570" y="3713"/>
                  <a:pt x="6480" y="3713"/>
                </a:cubicBezTo>
                <a:cubicBezTo>
                  <a:pt x="4545" y="3713"/>
                  <a:pt x="2970" y="5544"/>
                  <a:pt x="2970" y="7793"/>
                </a:cubicBezTo>
                <a:cubicBezTo>
                  <a:pt x="2970" y="9100"/>
                  <a:pt x="3465" y="10251"/>
                  <a:pt x="4275" y="10983"/>
                </a:cubicBezTo>
                <a:cubicBezTo>
                  <a:pt x="1755" y="12029"/>
                  <a:pt x="0" y="14801"/>
                  <a:pt x="0" y="18096"/>
                </a:cubicBezTo>
                <a:lnTo>
                  <a:pt x="0" y="20920"/>
                </a:lnTo>
                <a:cubicBezTo>
                  <a:pt x="0" y="21286"/>
                  <a:pt x="270" y="21600"/>
                  <a:pt x="585" y="21600"/>
                </a:cubicBezTo>
                <a:lnTo>
                  <a:pt x="3555" y="21600"/>
                </a:lnTo>
                <a:cubicBezTo>
                  <a:pt x="3555" y="21600"/>
                  <a:pt x="3555" y="21600"/>
                  <a:pt x="3555" y="21600"/>
                </a:cubicBezTo>
                <a:lnTo>
                  <a:pt x="21015" y="21600"/>
                </a:lnTo>
                <a:cubicBezTo>
                  <a:pt x="21375" y="21548"/>
                  <a:pt x="21600" y="21286"/>
                  <a:pt x="21600" y="20868"/>
                </a:cubicBezTo>
                <a:cubicBezTo>
                  <a:pt x="21600" y="20868"/>
                  <a:pt x="21600" y="20868"/>
                  <a:pt x="21600" y="20868"/>
                </a:cubicBezTo>
                <a:cubicBezTo>
                  <a:pt x="21600" y="20868"/>
                  <a:pt x="21600" y="20868"/>
                  <a:pt x="21600" y="20868"/>
                </a:cubicBezTo>
                <a:close/>
                <a:moveTo>
                  <a:pt x="20430" y="18044"/>
                </a:moveTo>
                <a:lnTo>
                  <a:pt x="20430" y="20240"/>
                </a:lnTo>
                <a:lnTo>
                  <a:pt x="18585" y="20240"/>
                </a:lnTo>
                <a:lnTo>
                  <a:pt x="18585" y="17416"/>
                </a:lnTo>
                <a:cubicBezTo>
                  <a:pt x="18585" y="15638"/>
                  <a:pt x="18135" y="13860"/>
                  <a:pt x="17280" y="12395"/>
                </a:cubicBezTo>
                <a:cubicBezTo>
                  <a:pt x="19170" y="13337"/>
                  <a:pt x="20430" y="15533"/>
                  <a:pt x="20430" y="18044"/>
                </a:cubicBezTo>
                <a:close/>
                <a:moveTo>
                  <a:pt x="14400" y="15952"/>
                </a:moveTo>
                <a:cubicBezTo>
                  <a:pt x="14085" y="15952"/>
                  <a:pt x="13815" y="16265"/>
                  <a:pt x="13815" y="16632"/>
                </a:cubicBezTo>
                <a:lnTo>
                  <a:pt x="13815" y="20240"/>
                </a:lnTo>
                <a:lnTo>
                  <a:pt x="7740" y="20240"/>
                </a:lnTo>
                <a:lnTo>
                  <a:pt x="7740" y="16632"/>
                </a:lnTo>
                <a:cubicBezTo>
                  <a:pt x="7740" y="16265"/>
                  <a:pt x="7470" y="15952"/>
                  <a:pt x="7155" y="15952"/>
                </a:cubicBezTo>
                <a:cubicBezTo>
                  <a:pt x="6840" y="15952"/>
                  <a:pt x="6570" y="16265"/>
                  <a:pt x="6570" y="16632"/>
                </a:cubicBezTo>
                <a:lnTo>
                  <a:pt x="6570" y="20240"/>
                </a:lnTo>
                <a:lnTo>
                  <a:pt x="4140" y="20240"/>
                </a:lnTo>
                <a:lnTo>
                  <a:pt x="4140" y="17416"/>
                </a:lnTo>
                <a:cubicBezTo>
                  <a:pt x="4140" y="15272"/>
                  <a:pt x="4905" y="13232"/>
                  <a:pt x="6255" y="11768"/>
                </a:cubicBezTo>
                <a:cubicBezTo>
                  <a:pt x="6255" y="11768"/>
                  <a:pt x="6255" y="11768"/>
                  <a:pt x="6300" y="11715"/>
                </a:cubicBezTo>
                <a:cubicBezTo>
                  <a:pt x="6300" y="11715"/>
                  <a:pt x="6345" y="11663"/>
                  <a:pt x="6345" y="11663"/>
                </a:cubicBezTo>
                <a:cubicBezTo>
                  <a:pt x="7155" y="10826"/>
                  <a:pt x="8190" y="10199"/>
                  <a:pt x="9270" y="9885"/>
                </a:cubicBezTo>
                <a:cubicBezTo>
                  <a:pt x="10260" y="9623"/>
                  <a:pt x="11295" y="9623"/>
                  <a:pt x="12285" y="9885"/>
                </a:cubicBezTo>
                <a:cubicBezTo>
                  <a:pt x="13365" y="10199"/>
                  <a:pt x="14445" y="10826"/>
                  <a:pt x="15255" y="11715"/>
                </a:cubicBezTo>
                <a:cubicBezTo>
                  <a:pt x="16605" y="13180"/>
                  <a:pt x="17415" y="15272"/>
                  <a:pt x="17415" y="17416"/>
                </a:cubicBezTo>
                <a:lnTo>
                  <a:pt x="17415" y="20240"/>
                </a:lnTo>
                <a:lnTo>
                  <a:pt x="14940" y="20240"/>
                </a:lnTo>
                <a:lnTo>
                  <a:pt x="14940" y="16632"/>
                </a:lnTo>
                <a:cubicBezTo>
                  <a:pt x="14985" y="16265"/>
                  <a:pt x="14760" y="15952"/>
                  <a:pt x="14400" y="15952"/>
                </a:cubicBezTo>
                <a:close/>
                <a:moveTo>
                  <a:pt x="17505" y="7740"/>
                </a:moveTo>
                <a:cubicBezTo>
                  <a:pt x="17505" y="8996"/>
                  <a:pt x="16785" y="10042"/>
                  <a:pt x="15795" y="10408"/>
                </a:cubicBezTo>
                <a:cubicBezTo>
                  <a:pt x="15030" y="9676"/>
                  <a:pt x="14175" y="9153"/>
                  <a:pt x="13230" y="8786"/>
                </a:cubicBezTo>
                <a:cubicBezTo>
                  <a:pt x="14265" y="7950"/>
                  <a:pt x="14940" y="6590"/>
                  <a:pt x="14985" y="5021"/>
                </a:cubicBezTo>
                <a:cubicBezTo>
                  <a:pt x="15030" y="5021"/>
                  <a:pt x="15075" y="5021"/>
                  <a:pt x="15120" y="5021"/>
                </a:cubicBezTo>
                <a:cubicBezTo>
                  <a:pt x="16425" y="5021"/>
                  <a:pt x="17505" y="6224"/>
                  <a:pt x="17505" y="7740"/>
                </a:cubicBezTo>
                <a:close/>
                <a:moveTo>
                  <a:pt x="10800" y="1255"/>
                </a:moveTo>
                <a:cubicBezTo>
                  <a:pt x="12465" y="1255"/>
                  <a:pt x="13815" y="2824"/>
                  <a:pt x="13815" y="4759"/>
                </a:cubicBezTo>
                <a:cubicBezTo>
                  <a:pt x="13815" y="6694"/>
                  <a:pt x="12465" y="8263"/>
                  <a:pt x="10800" y="8263"/>
                </a:cubicBezTo>
                <a:cubicBezTo>
                  <a:pt x="9135" y="8263"/>
                  <a:pt x="7785" y="6694"/>
                  <a:pt x="7785" y="4759"/>
                </a:cubicBezTo>
                <a:cubicBezTo>
                  <a:pt x="7785" y="2877"/>
                  <a:pt x="9135" y="1255"/>
                  <a:pt x="10800" y="1255"/>
                </a:cubicBezTo>
                <a:close/>
                <a:moveTo>
                  <a:pt x="6480" y="5021"/>
                </a:moveTo>
                <a:cubicBezTo>
                  <a:pt x="6525" y="5021"/>
                  <a:pt x="6570" y="5021"/>
                  <a:pt x="6615" y="5021"/>
                </a:cubicBezTo>
                <a:cubicBezTo>
                  <a:pt x="6660" y="6590"/>
                  <a:pt x="7335" y="7950"/>
                  <a:pt x="8370" y="8786"/>
                </a:cubicBezTo>
                <a:cubicBezTo>
                  <a:pt x="7425" y="9153"/>
                  <a:pt x="6570" y="9676"/>
                  <a:pt x="5805" y="10408"/>
                </a:cubicBezTo>
                <a:cubicBezTo>
                  <a:pt x="4770" y="10094"/>
                  <a:pt x="4095" y="8996"/>
                  <a:pt x="4095" y="7740"/>
                </a:cubicBezTo>
                <a:cubicBezTo>
                  <a:pt x="4140" y="6224"/>
                  <a:pt x="5175" y="5021"/>
                  <a:pt x="6480" y="5021"/>
                </a:cubicBezTo>
                <a:close/>
                <a:moveTo>
                  <a:pt x="1170" y="18044"/>
                </a:moveTo>
                <a:cubicBezTo>
                  <a:pt x="1170" y="15533"/>
                  <a:pt x="2430" y="13389"/>
                  <a:pt x="4320" y="12395"/>
                </a:cubicBezTo>
                <a:cubicBezTo>
                  <a:pt x="3465" y="13860"/>
                  <a:pt x="3015" y="15585"/>
                  <a:pt x="3015" y="17416"/>
                </a:cubicBezTo>
                <a:lnTo>
                  <a:pt x="3015" y="20240"/>
                </a:lnTo>
                <a:lnTo>
                  <a:pt x="1170" y="20240"/>
                </a:lnTo>
                <a:lnTo>
                  <a:pt x="1170" y="18044"/>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1" name="Form">
            <a:extLst>
              <a:ext uri="{FF2B5EF4-FFF2-40B4-BE49-F238E27FC236}">
                <a16:creationId xmlns:a16="http://schemas.microsoft.com/office/drawing/2014/main" id="{867E1276-80D4-724C-B137-9FE645DB8A68}"/>
              </a:ext>
            </a:extLst>
          </p:cNvPr>
          <p:cNvSpPr/>
          <p:nvPr/>
        </p:nvSpPr>
        <p:spPr>
          <a:xfrm>
            <a:off x="10217150" y="5645150"/>
            <a:ext cx="306071" cy="1905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lnTo>
                  <a:pt x="10666" y="21600"/>
                </a:lnTo>
                <a:cubicBezTo>
                  <a:pt x="10710" y="21600"/>
                  <a:pt x="10710" y="21600"/>
                  <a:pt x="10755" y="21600"/>
                </a:cubicBezTo>
                <a:cubicBezTo>
                  <a:pt x="10800" y="21600"/>
                  <a:pt x="10800" y="21600"/>
                  <a:pt x="10845" y="21600"/>
                </a:cubicBezTo>
                <a:lnTo>
                  <a:pt x="20928" y="21600"/>
                </a:lnTo>
                <a:cubicBezTo>
                  <a:pt x="21062" y="21600"/>
                  <a:pt x="21241" y="21528"/>
                  <a:pt x="21331" y="21312"/>
                </a:cubicBezTo>
                <a:cubicBezTo>
                  <a:pt x="21421" y="21168"/>
                  <a:pt x="21510" y="20880"/>
                  <a:pt x="21510" y="20664"/>
                </a:cubicBezTo>
                <a:lnTo>
                  <a:pt x="21600" y="17280"/>
                </a:lnTo>
                <a:close/>
                <a:moveTo>
                  <a:pt x="3809" y="5040"/>
                </a:moveTo>
                <a:cubicBezTo>
                  <a:pt x="3809" y="3312"/>
                  <a:pt x="4705" y="1872"/>
                  <a:pt x="5781" y="1872"/>
                </a:cubicBezTo>
                <a:cubicBezTo>
                  <a:pt x="6856" y="1872"/>
                  <a:pt x="7753" y="3312"/>
                  <a:pt x="7753" y="5040"/>
                </a:cubicBezTo>
                <a:cubicBezTo>
                  <a:pt x="7753" y="6768"/>
                  <a:pt x="6856" y="8208"/>
                  <a:pt x="5781" y="8208"/>
                </a:cubicBezTo>
                <a:cubicBezTo>
                  <a:pt x="4705" y="8208"/>
                  <a:pt x="3809" y="6768"/>
                  <a:pt x="3809" y="5040"/>
                </a:cubicBezTo>
                <a:close/>
                <a:moveTo>
                  <a:pt x="8918" y="19800"/>
                </a:moveTo>
                <a:lnTo>
                  <a:pt x="8918" y="16560"/>
                </a:lnTo>
                <a:cubicBezTo>
                  <a:pt x="8918" y="16056"/>
                  <a:pt x="8649" y="15624"/>
                  <a:pt x="8335" y="15624"/>
                </a:cubicBezTo>
                <a:cubicBezTo>
                  <a:pt x="8021" y="15624"/>
                  <a:pt x="7753" y="16056"/>
                  <a:pt x="7753" y="16560"/>
                </a:cubicBezTo>
                <a:lnTo>
                  <a:pt x="7753" y="19800"/>
                </a:lnTo>
                <a:lnTo>
                  <a:pt x="3809" y="19800"/>
                </a:lnTo>
                <a:lnTo>
                  <a:pt x="3809" y="16560"/>
                </a:lnTo>
                <a:cubicBezTo>
                  <a:pt x="3809" y="16056"/>
                  <a:pt x="3540" y="15624"/>
                  <a:pt x="3226" y="15624"/>
                </a:cubicBezTo>
                <a:cubicBezTo>
                  <a:pt x="2913" y="15624"/>
                  <a:pt x="2644" y="16056"/>
                  <a:pt x="2644" y="16560"/>
                </a:cubicBezTo>
                <a:lnTo>
                  <a:pt x="2644" y="19800"/>
                </a:lnTo>
                <a:lnTo>
                  <a:pt x="1255" y="19800"/>
                </a:lnTo>
                <a:lnTo>
                  <a:pt x="1255" y="17352"/>
                </a:lnTo>
                <a:cubicBezTo>
                  <a:pt x="1255" y="13320"/>
                  <a:pt x="3271" y="10080"/>
                  <a:pt x="5781" y="10080"/>
                </a:cubicBezTo>
                <a:cubicBezTo>
                  <a:pt x="8290" y="10080"/>
                  <a:pt x="10307" y="13320"/>
                  <a:pt x="10307" y="17352"/>
                </a:cubicBezTo>
                <a:lnTo>
                  <a:pt x="10307" y="19800"/>
                </a:lnTo>
                <a:lnTo>
                  <a:pt x="8918" y="19800"/>
                </a:lnTo>
                <a:close/>
                <a:moveTo>
                  <a:pt x="13982" y="5040"/>
                </a:moveTo>
                <a:cubicBezTo>
                  <a:pt x="13982" y="3312"/>
                  <a:pt x="14878" y="1872"/>
                  <a:pt x="15954" y="1872"/>
                </a:cubicBezTo>
                <a:cubicBezTo>
                  <a:pt x="17029" y="1872"/>
                  <a:pt x="17925" y="3312"/>
                  <a:pt x="17925" y="5040"/>
                </a:cubicBezTo>
                <a:cubicBezTo>
                  <a:pt x="17925" y="6768"/>
                  <a:pt x="17029" y="8208"/>
                  <a:pt x="15954" y="8208"/>
                </a:cubicBezTo>
                <a:cubicBezTo>
                  <a:pt x="14878" y="8208"/>
                  <a:pt x="13982" y="6768"/>
                  <a:pt x="13982" y="5040"/>
                </a:cubicBezTo>
                <a:close/>
                <a:moveTo>
                  <a:pt x="19090" y="19800"/>
                </a:moveTo>
                <a:lnTo>
                  <a:pt x="19090" y="16560"/>
                </a:lnTo>
                <a:cubicBezTo>
                  <a:pt x="19090" y="16056"/>
                  <a:pt x="18822" y="15624"/>
                  <a:pt x="18508" y="15624"/>
                </a:cubicBezTo>
                <a:cubicBezTo>
                  <a:pt x="18194" y="15624"/>
                  <a:pt x="17925" y="16056"/>
                  <a:pt x="17925" y="16560"/>
                </a:cubicBezTo>
                <a:lnTo>
                  <a:pt x="17925" y="19800"/>
                </a:lnTo>
                <a:lnTo>
                  <a:pt x="13982" y="19800"/>
                </a:lnTo>
                <a:lnTo>
                  <a:pt x="13982" y="16560"/>
                </a:lnTo>
                <a:cubicBezTo>
                  <a:pt x="13982" y="16056"/>
                  <a:pt x="13713" y="15624"/>
                  <a:pt x="13399" y="15624"/>
                </a:cubicBezTo>
                <a:cubicBezTo>
                  <a:pt x="13085" y="15624"/>
                  <a:pt x="12816" y="16056"/>
                  <a:pt x="12816" y="16560"/>
                </a:cubicBezTo>
                <a:lnTo>
                  <a:pt x="12816" y="19800"/>
                </a:lnTo>
                <a:lnTo>
                  <a:pt x="11427" y="19800"/>
                </a:lnTo>
                <a:lnTo>
                  <a:pt x="11427" y="17352"/>
                </a:lnTo>
                <a:cubicBezTo>
                  <a:pt x="11427" y="13320"/>
                  <a:pt x="13444" y="10080"/>
                  <a:pt x="15953" y="10080"/>
                </a:cubicBezTo>
                <a:cubicBezTo>
                  <a:pt x="18463" y="10080"/>
                  <a:pt x="20480" y="13320"/>
                  <a:pt x="20480" y="17352"/>
                </a:cubicBezTo>
                <a:lnTo>
                  <a:pt x="20480" y="19800"/>
                </a:lnTo>
                <a:lnTo>
                  <a:pt x="19090" y="1980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2" name="Form">
            <a:extLst>
              <a:ext uri="{FF2B5EF4-FFF2-40B4-BE49-F238E27FC236}">
                <a16:creationId xmlns:a16="http://schemas.microsoft.com/office/drawing/2014/main" id="{5726E703-0668-034B-B2E8-E1B6EE849687}"/>
              </a:ext>
            </a:extLst>
          </p:cNvPr>
          <p:cNvSpPr/>
          <p:nvPr/>
        </p:nvSpPr>
        <p:spPr>
          <a:xfrm>
            <a:off x="1765300" y="5613400"/>
            <a:ext cx="220981" cy="26289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634" y="20191"/>
                </a:moveTo>
                <a:lnTo>
                  <a:pt x="16634" y="16643"/>
                </a:lnTo>
                <a:cubicBezTo>
                  <a:pt x="16634" y="16278"/>
                  <a:pt x="16262" y="15965"/>
                  <a:pt x="15828" y="15965"/>
                </a:cubicBezTo>
                <a:cubicBezTo>
                  <a:pt x="15393" y="15965"/>
                  <a:pt x="15021" y="16278"/>
                  <a:pt x="15021" y="16643"/>
                </a:cubicBezTo>
                <a:lnTo>
                  <a:pt x="15021" y="20191"/>
                </a:lnTo>
                <a:lnTo>
                  <a:pt x="6641" y="20191"/>
                </a:lnTo>
                <a:lnTo>
                  <a:pt x="6641" y="16591"/>
                </a:lnTo>
                <a:cubicBezTo>
                  <a:pt x="6641" y="16226"/>
                  <a:pt x="6269" y="15913"/>
                  <a:pt x="5834" y="15913"/>
                </a:cubicBezTo>
                <a:cubicBezTo>
                  <a:pt x="5400" y="15913"/>
                  <a:pt x="5028" y="16226"/>
                  <a:pt x="5028" y="16591"/>
                </a:cubicBezTo>
                <a:lnTo>
                  <a:pt x="5028" y="20191"/>
                </a:lnTo>
                <a:lnTo>
                  <a:pt x="1614" y="20191"/>
                </a:lnTo>
                <a:lnTo>
                  <a:pt x="1614" y="17374"/>
                </a:lnTo>
                <a:cubicBezTo>
                  <a:pt x="1614" y="13148"/>
                  <a:pt x="5710" y="9652"/>
                  <a:pt x="10800" y="9652"/>
                </a:cubicBezTo>
                <a:cubicBezTo>
                  <a:pt x="15890" y="9652"/>
                  <a:pt x="19986" y="13096"/>
                  <a:pt x="19986" y="17374"/>
                </a:cubicBezTo>
                <a:lnTo>
                  <a:pt x="19986" y="20139"/>
                </a:lnTo>
                <a:lnTo>
                  <a:pt x="16634" y="2019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3" name="People">
            <a:extLst>
              <a:ext uri="{FF2B5EF4-FFF2-40B4-BE49-F238E27FC236}">
                <a16:creationId xmlns:a16="http://schemas.microsoft.com/office/drawing/2014/main" id="{59979C50-B4ED-EC4D-AC70-A81500847DAB}"/>
              </a:ext>
            </a:extLst>
          </p:cNvPr>
          <p:cNvSpPr/>
          <p:nvPr/>
        </p:nvSpPr>
        <p:spPr>
          <a:xfrm>
            <a:off x="635000" y="5707442"/>
            <a:ext cx="557845"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a:latin typeface="+mn-lt"/>
              </a:rPr>
              <a:t>People</a:t>
            </a:r>
          </a:p>
        </p:txBody>
      </p:sp>
      <p:sp>
        <p:nvSpPr>
          <p:cNvPr id="74" name="Form">
            <a:extLst>
              <a:ext uri="{FF2B5EF4-FFF2-40B4-BE49-F238E27FC236}">
                <a16:creationId xmlns:a16="http://schemas.microsoft.com/office/drawing/2014/main" id="{F1089E58-EE45-3346-AA96-17DB771926EE}"/>
              </a:ext>
            </a:extLst>
          </p:cNvPr>
          <p:cNvSpPr/>
          <p:nvPr/>
        </p:nvSpPr>
        <p:spPr>
          <a:xfrm>
            <a:off x="6299200" y="3956050"/>
            <a:ext cx="304809" cy="220980"/>
          </a:xfrm>
          <a:custGeom>
            <a:avLst/>
            <a:gdLst/>
            <a:ahLst/>
            <a:cxnLst>
              <a:cxn ang="0">
                <a:pos x="wd2" y="hd2"/>
              </a:cxn>
              <a:cxn ang="5400000">
                <a:pos x="wd2" y="hd2"/>
              </a:cxn>
              <a:cxn ang="10800000">
                <a:pos x="wd2" y="hd2"/>
              </a:cxn>
              <a:cxn ang="16200000">
                <a:pos x="wd2" y="hd2"/>
              </a:cxn>
            </a:cxnLst>
            <a:rect l="0" t="0" r="r" b="b"/>
            <a:pathLst>
              <a:path w="21556" h="21600" extrusionOk="0">
                <a:moveTo>
                  <a:pt x="15897" y="21600"/>
                </a:moveTo>
                <a:lnTo>
                  <a:pt x="4176" y="21600"/>
                </a:lnTo>
                <a:cubicBezTo>
                  <a:pt x="1886" y="21600"/>
                  <a:pt x="0" y="18993"/>
                  <a:pt x="0" y="15828"/>
                </a:cubicBezTo>
                <a:cubicBezTo>
                  <a:pt x="0" y="13221"/>
                  <a:pt x="1257" y="10986"/>
                  <a:pt x="3009" y="10241"/>
                </a:cubicBezTo>
                <a:cubicBezTo>
                  <a:pt x="3233" y="4531"/>
                  <a:pt x="6646" y="0"/>
                  <a:pt x="10778" y="0"/>
                </a:cubicBezTo>
                <a:cubicBezTo>
                  <a:pt x="13876" y="0"/>
                  <a:pt x="16615" y="2483"/>
                  <a:pt x="17873" y="6331"/>
                </a:cubicBezTo>
                <a:cubicBezTo>
                  <a:pt x="20073" y="7448"/>
                  <a:pt x="21555" y="10366"/>
                  <a:pt x="21555" y="13717"/>
                </a:cubicBezTo>
                <a:cubicBezTo>
                  <a:pt x="21600" y="18062"/>
                  <a:pt x="19040" y="21600"/>
                  <a:pt x="15897" y="21600"/>
                </a:cubicBezTo>
                <a:close/>
                <a:moveTo>
                  <a:pt x="10778" y="1614"/>
                </a:moveTo>
                <a:cubicBezTo>
                  <a:pt x="7095" y="1614"/>
                  <a:pt x="4131" y="5710"/>
                  <a:pt x="4131" y="10800"/>
                </a:cubicBezTo>
                <a:lnTo>
                  <a:pt x="4131" y="10862"/>
                </a:lnTo>
                <a:cubicBezTo>
                  <a:pt x="4131" y="11297"/>
                  <a:pt x="3952" y="11607"/>
                  <a:pt x="3637" y="11731"/>
                </a:cubicBezTo>
                <a:cubicBezTo>
                  <a:pt x="2156" y="12103"/>
                  <a:pt x="1123" y="13841"/>
                  <a:pt x="1123" y="15890"/>
                </a:cubicBezTo>
                <a:cubicBezTo>
                  <a:pt x="1123" y="18186"/>
                  <a:pt x="2470" y="20110"/>
                  <a:pt x="4176" y="20110"/>
                </a:cubicBezTo>
                <a:lnTo>
                  <a:pt x="15897" y="20110"/>
                </a:lnTo>
                <a:cubicBezTo>
                  <a:pt x="18412" y="20110"/>
                  <a:pt x="20432" y="17317"/>
                  <a:pt x="20432" y="13841"/>
                </a:cubicBezTo>
                <a:cubicBezTo>
                  <a:pt x="20432" y="11110"/>
                  <a:pt x="19175" y="8690"/>
                  <a:pt x="17289" y="7883"/>
                </a:cubicBezTo>
                <a:cubicBezTo>
                  <a:pt x="17109" y="7821"/>
                  <a:pt x="16975" y="7634"/>
                  <a:pt x="16930" y="7448"/>
                </a:cubicBezTo>
                <a:cubicBezTo>
                  <a:pt x="15897" y="3848"/>
                  <a:pt x="13472" y="1614"/>
                  <a:pt x="10778" y="161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6" name="Design">
            <a:extLst>
              <a:ext uri="{FF2B5EF4-FFF2-40B4-BE49-F238E27FC236}">
                <a16:creationId xmlns:a16="http://schemas.microsoft.com/office/drawing/2014/main" id="{F494AFB1-60E2-914D-994F-3D4D1F8EC480}"/>
              </a:ext>
            </a:extLst>
          </p:cNvPr>
          <p:cNvSpPr/>
          <p:nvPr/>
        </p:nvSpPr>
        <p:spPr>
          <a:xfrm>
            <a:off x="635000" y="2824542"/>
            <a:ext cx="557845"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dirty="0">
                <a:latin typeface="+mn-lt"/>
              </a:rPr>
              <a:t>Design</a:t>
            </a:r>
          </a:p>
        </p:txBody>
      </p:sp>
      <p:sp>
        <p:nvSpPr>
          <p:cNvPr id="78" name="Design">
            <a:extLst>
              <a:ext uri="{FF2B5EF4-FFF2-40B4-BE49-F238E27FC236}">
                <a16:creationId xmlns:a16="http://schemas.microsoft.com/office/drawing/2014/main" id="{D72B9DDB-424F-4EC9-C131-CCBF56DC3656}"/>
              </a:ext>
            </a:extLst>
          </p:cNvPr>
          <p:cNvSpPr/>
          <p:nvPr/>
        </p:nvSpPr>
        <p:spPr>
          <a:xfrm>
            <a:off x="687853" y="996476"/>
            <a:ext cx="613951" cy="496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lang="en-AU" sz="1300" baseline="0" dirty="0">
                <a:latin typeface="+mn-lt"/>
              </a:rPr>
              <a:t>Time/</a:t>
            </a:r>
          </a:p>
          <a:p>
            <a:r>
              <a:rPr lang="en-AU" sz="1300" baseline="0" dirty="0">
                <a:latin typeface="+mn-lt"/>
              </a:rPr>
              <a:t>location</a:t>
            </a:r>
            <a:endParaRPr sz="1300" baseline="0" dirty="0">
              <a:latin typeface="+mn-lt"/>
            </a:endParaRPr>
          </a:p>
        </p:txBody>
      </p:sp>
    </p:spTree>
    <p:extLst>
      <p:ext uri="{BB962C8B-B14F-4D97-AF65-F5344CB8AC3E}">
        <p14:creationId xmlns:p14="http://schemas.microsoft.com/office/powerpoint/2010/main" val="345172980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
            <a:extLst>
              <a:ext uri="{FF2B5EF4-FFF2-40B4-BE49-F238E27FC236}">
                <a16:creationId xmlns:a16="http://schemas.microsoft.com/office/drawing/2014/main" id="{E4DFB82E-29BC-924E-B35A-74CEC19612F5}"/>
              </a:ext>
            </a:extLst>
          </p:cNvPr>
          <p:cNvSpPr/>
          <p:nvPr/>
        </p:nvSpPr>
        <p:spPr>
          <a:xfrm>
            <a:off x="8210550" y="5137150"/>
            <a:ext cx="302959" cy="88702"/>
          </a:xfrm>
          <a:custGeom>
            <a:avLst/>
            <a:gdLst/>
            <a:ahLst/>
            <a:cxnLst>
              <a:cxn ang="0">
                <a:pos x="wd2" y="hd2"/>
              </a:cxn>
              <a:cxn ang="5400000">
                <a:pos x="wd2" y="hd2"/>
              </a:cxn>
              <a:cxn ang="10800000">
                <a:pos x="wd2" y="hd2"/>
              </a:cxn>
              <a:cxn ang="16200000">
                <a:pos x="wd2" y="hd2"/>
              </a:cxn>
            </a:cxnLst>
            <a:rect l="0" t="0" r="r" b="b"/>
            <a:pathLst>
              <a:path w="21497" h="21600" extrusionOk="0">
                <a:moveTo>
                  <a:pt x="3140" y="0"/>
                </a:moveTo>
                <a:cubicBezTo>
                  <a:pt x="2994" y="0"/>
                  <a:pt x="2845" y="193"/>
                  <a:pt x="2732" y="580"/>
                </a:cubicBezTo>
                <a:lnTo>
                  <a:pt x="169" y="9374"/>
                </a:lnTo>
                <a:cubicBezTo>
                  <a:pt x="-56" y="10148"/>
                  <a:pt x="-56" y="11404"/>
                  <a:pt x="169" y="12177"/>
                </a:cubicBezTo>
                <a:lnTo>
                  <a:pt x="2732" y="20972"/>
                </a:lnTo>
                <a:cubicBezTo>
                  <a:pt x="2867" y="21435"/>
                  <a:pt x="3005" y="21600"/>
                  <a:pt x="3140" y="21600"/>
                </a:cubicBezTo>
                <a:cubicBezTo>
                  <a:pt x="3276" y="21600"/>
                  <a:pt x="3459" y="21435"/>
                  <a:pt x="3549" y="20972"/>
                </a:cubicBezTo>
                <a:cubicBezTo>
                  <a:pt x="3774" y="20198"/>
                  <a:pt x="3774" y="18990"/>
                  <a:pt x="3549" y="18217"/>
                </a:cubicBezTo>
                <a:lnTo>
                  <a:pt x="1972" y="12805"/>
                </a:lnTo>
                <a:lnTo>
                  <a:pt x="7829" y="12805"/>
                </a:lnTo>
                <a:cubicBezTo>
                  <a:pt x="8145" y="12805"/>
                  <a:pt x="8421" y="11858"/>
                  <a:pt x="8421" y="10776"/>
                </a:cubicBezTo>
                <a:cubicBezTo>
                  <a:pt x="8376" y="9693"/>
                  <a:pt x="8145" y="8795"/>
                  <a:pt x="7829" y="8795"/>
                </a:cubicBezTo>
                <a:lnTo>
                  <a:pt x="1972" y="8795"/>
                </a:lnTo>
                <a:lnTo>
                  <a:pt x="3549" y="3383"/>
                </a:lnTo>
                <a:cubicBezTo>
                  <a:pt x="3774" y="2609"/>
                  <a:pt x="3774" y="1353"/>
                  <a:pt x="3549" y="580"/>
                </a:cubicBezTo>
                <a:cubicBezTo>
                  <a:pt x="3436" y="193"/>
                  <a:pt x="3287" y="0"/>
                  <a:pt x="3140" y="0"/>
                </a:cubicBezTo>
                <a:close/>
                <a:moveTo>
                  <a:pt x="18334" y="0"/>
                </a:moveTo>
                <a:cubicBezTo>
                  <a:pt x="18187" y="0"/>
                  <a:pt x="18052" y="193"/>
                  <a:pt x="17939" y="580"/>
                </a:cubicBezTo>
                <a:cubicBezTo>
                  <a:pt x="17714" y="1353"/>
                  <a:pt x="17714" y="2609"/>
                  <a:pt x="17939" y="3383"/>
                </a:cubicBezTo>
                <a:lnTo>
                  <a:pt x="19516" y="8795"/>
                </a:lnTo>
                <a:lnTo>
                  <a:pt x="13659" y="8795"/>
                </a:lnTo>
                <a:cubicBezTo>
                  <a:pt x="13343" y="8795"/>
                  <a:pt x="13067" y="9693"/>
                  <a:pt x="13067" y="10776"/>
                </a:cubicBezTo>
                <a:cubicBezTo>
                  <a:pt x="13067" y="11858"/>
                  <a:pt x="13343" y="12805"/>
                  <a:pt x="13659" y="12805"/>
                </a:cubicBezTo>
                <a:lnTo>
                  <a:pt x="19516" y="12805"/>
                </a:lnTo>
                <a:lnTo>
                  <a:pt x="17939" y="18217"/>
                </a:lnTo>
                <a:cubicBezTo>
                  <a:pt x="17714" y="18990"/>
                  <a:pt x="17714" y="20198"/>
                  <a:pt x="17939" y="20972"/>
                </a:cubicBezTo>
                <a:cubicBezTo>
                  <a:pt x="18075" y="21435"/>
                  <a:pt x="18198" y="21600"/>
                  <a:pt x="18334" y="21600"/>
                </a:cubicBezTo>
                <a:cubicBezTo>
                  <a:pt x="18469" y="21600"/>
                  <a:pt x="18652" y="21435"/>
                  <a:pt x="18742" y="20972"/>
                </a:cubicBezTo>
                <a:lnTo>
                  <a:pt x="21319" y="12177"/>
                </a:lnTo>
                <a:cubicBezTo>
                  <a:pt x="21364" y="12023"/>
                  <a:pt x="21403" y="12042"/>
                  <a:pt x="21403" y="11887"/>
                </a:cubicBezTo>
                <a:cubicBezTo>
                  <a:pt x="21538" y="11114"/>
                  <a:pt x="21544" y="9993"/>
                  <a:pt x="21319" y="9374"/>
                </a:cubicBezTo>
                <a:lnTo>
                  <a:pt x="18742" y="580"/>
                </a:lnTo>
                <a:cubicBezTo>
                  <a:pt x="18629" y="193"/>
                  <a:pt x="18480" y="0"/>
                  <a:pt x="18334"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Form">
            <a:extLst>
              <a:ext uri="{FF2B5EF4-FFF2-40B4-BE49-F238E27FC236}">
                <a16:creationId xmlns:a16="http://schemas.microsoft.com/office/drawing/2014/main" id="{051234E6-C73C-0F45-B4BF-F3C1F7F2B32E}"/>
              </a:ext>
            </a:extLst>
          </p:cNvPr>
          <p:cNvSpPr/>
          <p:nvPr/>
        </p:nvSpPr>
        <p:spPr>
          <a:xfrm>
            <a:off x="9505950" y="5029200"/>
            <a:ext cx="302959" cy="302816"/>
          </a:xfrm>
          <a:custGeom>
            <a:avLst/>
            <a:gdLst/>
            <a:ahLst/>
            <a:cxnLst>
              <a:cxn ang="0">
                <a:pos x="wd2" y="hd2"/>
              </a:cxn>
              <a:cxn ang="5400000">
                <a:pos x="wd2" y="hd2"/>
              </a:cxn>
              <a:cxn ang="10800000">
                <a:pos x="wd2" y="hd2"/>
              </a:cxn>
              <a:cxn ang="16200000">
                <a:pos x="wd2" y="hd2"/>
              </a:cxn>
            </a:cxnLst>
            <a:rect l="0" t="0" r="r" b="b"/>
            <a:pathLst>
              <a:path w="21497" h="21544" extrusionOk="0">
                <a:moveTo>
                  <a:pt x="10800" y="0"/>
                </a:moveTo>
                <a:cubicBezTo>
                  <a:pt x="10654" y="0"/>
                  <a:pt x="10505" y="56"/>
                  <a:pt x="10392" y="169"/>
                </a:cubicBezTo>
                <a:lnTo>
                  <a:pt x="7829" y="2739"/>
                </a:lnTo>
                <a:cubicBezTo>
                  <a:pt x="7604" y="2965"/>
                  <a:pt x="7604" y="3332"/>
                  <a:pt x="7829" y="3558"/>
                </a:cubicBezTo>
                <a:cubicBezTo>
                  <a:pt x="7919" y="3693"/>
                  <a:pt x="8103" y="3741"/>
                  <a:pt x="8238" y="3741"/>
                </a:cubicBezTo>
                <a:cubicBezTo>
                  <a:pt x="8373" y="3741"/>
                  <a:pt x="8556" y="3693"/>
                  <a:pt x="8646" y="3558"/>
                </a:cubicBezTo>
                <a:lnTo>
                  <a:pt x="10223" y="1976"/>
                </a:lnTo>
                <a:lnTo>
                  <a:pt x="10223" y="7849"/>
                </a:lnTo>
                <a:cubicBezTo>
                  <a:pt x="10223" y="8166"/>
                  <a:pt x="10485" y="8442"/>
                  <a:pt x="10800" y="8442"/>
                </a:cubicBezTo>
                <a:cubicBezTo>
                  <a:pt x="11116" y="8442"/>
                  <a:pt x="11392" y="8166"/>
                  <a:pt x="11392" y="7849"/>
                </a:cubicBezTo>
                <a:lnTo>
                  <a:pt x="11392" y="1976"/>
                </a:lnTo>
                <a:lnTo>
                  <a:pt x="12969" y="3558"/>
                </a:lnTo>
                <a:cubicBezTo>
                  <a:pt x="13104" y="3693"/>
                  <a:pt x="13242" y="3741"/>
                  <a:pt x="13377" y="3741"/>
                </a:cubicBezTo>
                <a:cubicBezTo>
                  <a:pt x="13512" y="3741"/>
                  <a:pt x="13681" y="3693"/>
                  <a:pt x="13771" y="3558"/>
                </a:cubicBezTo>
                <a:cubicBezTo>
                  <a:pt x="13997" y="3332"/>
                  <a:pt x="13997" y="2965"/>
                  <a:pt x="13771" y="2739"/>
                </a:cubicBezTo>
                <a:lnTo>
                  <a:pt x="11209" y="169"/>
                </a:lnTo>
                <a:cubicBezTo>
                  <a:pt x="11096" y="56"/>
                  <a:pt x="10947" y="0"/>
                  <a:pt x="10800" y="0"/>
                </a:cubicBezTo>
                <a:close/>
                <a:moveTo>
                  <a:pt x="3140" y="7680"/>
                </a:moveTo>
                <a:cubicBezTo>
                  <a:pt x="2994" y="7680"/>
                  <a:pt x="2845" y="7736"/>
                  <a:pt x="2732" y="7849"/>
                </a:cubicBezTo>
                <a:lnTo>
                  <a:pt x="169" y="10419"/>
                </a:lnTo>
                <a:cubicBezTo>
                  <a:pt x="-56" y="10645"/>
                  <a:pt x="-56" y="11012"/>
                  <a:pt x="169" y="11238"/>
                </a:cubicBezTo>
                <a:lnTo>
                  <a:pt x="2732" y="13807"/>
                </a:lnTo>
                <a:cubicBezTo>
                  <a:pt x="2867" y="13943"/>
                  <a:pt x="3005" y="13991"/>
                  <a:pt x="3140" y="13991"/>
                </a:cubicBezTo>
                <a:cubicBezTo>
                  <a:pt x="3276" y="13991"/>
                  <a:pt x="3459" y="13943"/>
                  <a:pt x="3549" y="13807"/>
                </a:cubicBezTo>
                <a:cubicBezTo>
                  <a:pt x="3774" y="13581"/>
                  <a:pt x="3774" y="13228"/>
                  <a:pt x="3549" y="13002"/>
                </a:cubicBezTo>
                <a:lnTo>
                  <a:pt x="1972" y="11421"/>
                </a:lnTo>
                <a:lnTo>
                  <a:pt x="7829" y="11421"/>
                </a:lnTo>
                <a:cubicBezTo>
                  <a:pt x="8145" y="11421"/>
                  <a:pt x="8421" y="11144"/>
                  <a:pt x="8421" y="10828"/>
                </a:cubicBezTo>
                <a:cubicBezTo>
                  <a:pt x="8421" y="10512"/>
                  <a:pt x="8145" y="10249"/>
                  <a:pt x="7829" y="10249"/>
                </a:cubicBezTo>
                <a:lnTo>
                  <a:pt x="1972" y="10249"/>
                </a:lnTo>
                <a:lnTo>
                  <a:pt x="3549" y="8668"/>
                </a:lnTo>
                <a:cubicBezTo>
                  <a:pt x="3774" y="8442"/>
                  <a:pt x="3774" y="8075"/>
                  <a:pt x="3549" y="7849"/>
                </a:cubicBezTo>
                <a:cubicBezTo>
                  <a:pt x="3436" y="7736"/>
                  <a:pt x="3287" y="7680"/>
                  <a:pt x="3140" y="7680"/>
                </a:cubicBezTo>
                <a:close/>
                <a:moveTo>
                  <a:pt x="18334" y="7680"/>
                </a:moveTo>
                <a:cubicBezTo>
                  <a:pt x="18187" y="7680"/>
                  <a:pt x="18052" y="7736"/>
                  <a:pt x="17939" y="7849"/>
                </a:cubicBezTo>
                <a:cubicBezTo>
                  <a:pt x="17714" y="8075"/>
                  <a:pt x="17714" y="8442"/>
                  <a:pt x="17939" y="8668"/>
                </a:cubicBezTo>
                <a:lnTo>
                  <a:pt x="19516" y="10249"/>
                </a:lnTo>
                <a:lnTo>
                  <a:pt x="13659" y="10249"/>
                </a:lnTo>
                <a:cubicBezTo>
                  <a:pt x="13343" y="10249"/>
                  <a:pt x="13067" y="10512"/>
                  <a:pt x="13067" y="10828"/>
                </a:cubicBezTo>
                <a:cubicBezTo>
                  <a:pt x="13067" y="11144"/>
                  <a:pt x="13343" y="11421"/>
                  <a:pt x="13659" y="11421"/>
                </a:cubicBezTo>
                <a:lnTo>
                  <a:pt x="19516" y="11421"/>
                </a:lnTo>
                <a:lnTo>
                  <a:pt x="17939" y="13002"/>
                </a:lnTo>
                <a:cubicBezTo>
                  <a:pt x="17714" y="13228"/>
                  <a:pt x="17714" y="13581"/>
                  <a:pt x="17939" y="13807"/>
                </a:cubicBezTo>
                <a:cubicBezTo>
                  <a:pt x="18075" y="13943"/>
                  <a:pt x="18198" y="13991"/>
                  <a:pt x="18334" y="13991"/>
                </a:cubicBezTo>
                <a:cubicBezTo>
                  <a:pt x="18469" y="13991"/>
                  <a:pt x="18652" y="13943"/>
                  <a:pt x="18742" y="13807"/>
                </a:cubicBezTo>
                <a:lnTo>
                  <a:pt x="21319" y="11238"/>
                </a:lnTo>
                <a:cubicBezTo>
                  <a:pt x="21364" y="11193"/>
                  <a:pt x="21403" y="11198"/>
                  <a:pt x="21403" y="11153"/>
                </a:cubicBezTo>
                <a:cubicBezTo>
                  <a:pt x="21538" y="10927"/>
                  <a:pt x="21544" y="10599"/>
                  <a:pt x="21319" y="10419"/>
                </a:cubicBezTo>
                <a:lnTo>
                  <a:pt x="18742" y="7849"/>
                </a:lnTo>
                <a:cubicBezTo>
                  <a:pt x="18629" y="7736"/>
                  <a:pt x="18480" y="7680"/>
                  <a:pt x="18334" y="7680"/>
                </a:cubicBezTo>
                <a:close/>
                <a:moveTo>
                  <a:pt x="10800" y="13101"/>
                </a:moveTo>
                <a:cubicBezTo>
                  <a:pt x="10485" y="13101"/>
                  <a:pt x="10223" y="13378"/>
                  <a:pt x="10223" y="13694"/>
                </a:cubicBezTo>
                <a:lnTo>
                  <a:pt x="10223" y="19567"/>
                </a:lnTo>
                <a:lnTo>
                  <a:pt x="8646" y="17986"/>
                </a:lnTo>
                <a:cubicBezTo>
                  <a:pt x="8421" y="17760"/>
                  <a:pt x="8055" y="17760"/>
                  <a:pt x="7829" y="17986"/>
                </a:cubicBezTo>
                <a:cubicBezTo>
                  <a:pt x="7604" y="18212"/>
                  <a:pt x="7604" y="18565"/>
                  <a:pt x="7829" y="18791"/>
                </a:cubicBezTo>
                <a:lnTo>
                  <a:pt x="10392" y="21374"/>
                </a:lnTo>
                <a:cubicBezTo>
                  <a:pt x="10617" y="21600"/>
                  <a:pt x="10983" y="21600"/>
                  <a:pt x="11209" y="21374"/>
                </a:cubicBezTo>
                <a:lnTo>
                  <a:pt x="13771" y="18791"/>
                </a:lnTo>
                <a:cubicBezTo>
                  <a:pt x="13997" y="18565"/>
                  <a:pt x="13997" y="18212"/>
                  <a:pt x="13771" y="17986"/>
                </a:cubicBezTo>
                <a:cubicBezTo>
                  <a:pt x="13591" y="17760"/>
                  <a:pt x="13194" y="17760"/>
                  <a:pt x="12969" y="17986"/>
                </a:cubicBezTo>
                <a:lnTo>
                  <a:pt x="11392" y="19567"/>
                </a:lnTo>
                <a:lnTo>
                  <a:pt x="11392" y="13694"/>
                </a:lnTo>
                <a:cubicBezTo>
                  <a:pt x="11392" y="13378"/>
                  <a:pt x="11116" y="13101"/>
                  <a:pt x="10800" y="1310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Form">
            <a:extLst>
              <a:ext uri="{FF2B5EF4-FFF2-40B4-BE49-F238E27FC236}">
                <a16:creationId xmlns:a16="http://schemas.microsoft.com/office/drawing/2014/main" id="{14906B66-6BAA-F840-B67E-C5CDE616FA4A}"/>
              </a:ext>
            </a:extLst>
          </p:cNvPr>
          <p:cNvSpPr/>
          <p:nvPr/>
        </p:nvSpPr>
        <p:spPr>
          <a:xfrm>
            <a:off x="1727200" y="5099050"/>
            <a:ext cx="305030" cy="161767"/>
          </a:xfrm>
          <a:custGeom>
            <a:avLst/>
            <a:gdLst/>
            <a:ahLst/>
            <a:cxnLst>
              <a:cxn ang="0">
                <a:pos x="wd2" y="hd2"/>
              </a:cxn>
              <a:cxn ang="5400000">
                <a:pos x="wd2" y="hd2"/>
              </a:cxn>
              <a:cxn ang="10800000">
                <a:pos x="wd2" y="hd2"/>
              </a:cxn>
              <a:cxn ang="16200000">
                <a:pos x="wd2" y="hd2"/>
              </a:cxn>
            </a:cxnLst>
            <a:rect l="0" t="0" r="r" b="b"/>
            <a:pathLst>
              <a:path w="21571" h="21495" extrusionOk="0">
                <a:moveTo>
                  <a:pt x="21555" y="10948"/>
                </a:moveTo>
                <a:cubicBezTo>
                  <a:pt x="21600" y="10611"/>
                  <a:pt x="21555" y="10273"/>
                  <a:pt x="21375" y="9936"/>
                </a:cubicBezTo>
                <a:cubicBezTo>
                  <a:pt x="21375" y="9936"/>
                  <a:pt x="21375" y="9936"/>
                  <a:pt x="21375" y="9936"/>
                </a:cubicBezTo>
                <a:lnTo>
                  <a:pt x="16256" y="317"/>
                </a:lnTo>
                <a:cubicBezTo>
                  <a:pt x="16032" y="-105"/>
                  <a:pt x="15672" y="-105"/>
                  <a:pt x="15448" y="317"/>
                </a:cubicBezTo>
                <a:cubicBezTo>
                  <a:pt x="15223" y="739"/>
                  <a:pt x="15223" y="1414"/>
                  <a:pt x="15448" y="1836"/>
                </a:cubicBezTo>
                <a:lnTo>
                  <a:pt x="19579" y="9598"/>
                </a:lnTo>
                <a:lnTo>
                  <a:pt x="1168" y="9598"/>
                </a:lnTo>
                <a:lnTo>
                  <a:pt x="1168" y="3945"/>
                </a:lnTo>
                <a:cubicBezTo>
                  <a:pt x="1168" y="3354"/>
                  <a:pt x="898" y="2848"/>
                  <a:pt x="584" y="2848"/>
                </a:cubicBezTo>
                <a:cubicBezTo>
                  <a:pt x="269" y="2848"/>
                  <a:pt x="0" y="3354"/>
                  <a:pt x="0" y="3945"/>
                </a:cubicBezTo>
                <a:lnTo>
                  <a:pt x="0" y="17529"/>
                </a:lnTo>
                <a:cubicBezTo>
                  <a:pt x="0" y="18120"/>
                  <a:pt x="269" y="18626"/>
                  <a:pt x="584" y="18626"/>
                </a:cubicBezTo>
                <a:cubicBezTo>
                  <a:pt x="898" y="18626"/>
                  <a:pt x="1168" y="18120"/>
                  <a:pt x="1168" y="17529"/>
                </a:cubicBezTo>
                <a:lnTo>
                  <a:pt x="1168" y="11876"/>
                </a:lnTo>
                <a:lnTo>
                  <a:pt x="19579" y="11876"/>
                </a:lnTo>
                <a:lnTo>
                  <a:pt x="15448" y="19639"/>
                </a:lnTo>
                <a:cubicBezTo>
                  <a:pt x="15223" y="20061"/>
                  <a:pt x="15223" y="20736"/>
                  <a:pt x="15448" y="21157"/>
                </a:cubicBezTo>
                <a:cubicBezTo>
                  <a:pt x="15583" y="21411"/>
                  <a:pt x="15717" y="21495"/>
                  <a:pt x="15852" y="21495"/>
                </a:cubicBezTo>
                <a:cubicBezTo>
                  <a:pt x="15987" y="21495"/>
                  <a:pt x="16166" y="21411"/>
                  <a:pt x="16256" y="21157"/>
                </a:cubicBezTo>
                <a:lnTo>
                  <a:pt x="21375" y="11539"/>
                </a:lnTo>
                <a:cubicBezTo>
                  <a:pt x="21375" y="11539"/>
                  <a:pt x="21375" y="11539"/>
                  <a:pt x="21375" y="11539"/>
                </a:cubicBezTo>
                <a:cubicBezTo>
                  <a:pt x="21465" y="11370"/>
                  <a:pt x="21510" y="11201"/>
                  <a:pt x="21555" y="1094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Form">
            <a:extLst>
              <a:ext uri="{FF2B5EF4-FFF2-40B4-BE49-F238E27FC236}">
                <a16:creationId xmlns:a16="http://schemas.microsoft.com/office/drawing/2014/main" id="{EC376E62-0620-794A-BDDA-4BC414B3C30C}"/>
              </a:ext>
            </a:extLst>
          </p:cNvPr>
          <p:cNvSpPr/>
          <p:nvPr/>
        </p:nvSpPr>
        <p:spPr>
          <a:xfrm>
            <a:off x="4362450" y="5029200"/>
            <a:ext cx="214058" cy="304800"/>
          </a:xfrm>
          <a:custGeom>
            <a:avLst/>
            <a:gdLst/>
            <a:ahLst/>
            <a:cxnLst>
              <a:cxn ang="0">
                <a:pos x="wd2" y="hd2"/>
              </a:cxn>
              <a:cxn ang="5400000">
                <a:pos x="wd2" y="hd2"/>
              </a:cxn>
              <a:cxn ang="10800000">
                <a:pos x="wd2" y="hd2"/>
              </a:cxn>
              <a:cxn ang="16200000">
                <a:pos x="wd2" y="hd2"/>
              </a:cxn>
            </a:cxnLst>
            <a:rect l="0" t="0" r="r" b="b"/>
            <a:pathLst>
              <a:path w="21534" h="21600" extrusionOk="0">
                <a:moveTo>
                  <a:pt x="15332" y="0"/>
                </a:moveTo>
                <a:cubicBezTo>
                  <a:pt x="6899" y="0"/>
                  <a:pt x="0" y="4860"/>
                  <a:pt x="0" y="10800"/>
                </a:cubicBezTo>
                <a:cubicBezTo>
                  <a:pt x="0" y="16740"/>
                  <a:pt x="6899" y="21600"/>
                  <a:pt x="15332" y="21600"/>
                </a:cubicBezTo>
                <a:cubicBezTo>
                  <a:pt x="15779" y="21600"/>
                  <a:pt x="16170" y="21324"/>
                  <a:pt x="16170" y="21009"/>
                </a:cubicBezTo>
                <a:cubicBezTo>
                  <a:pt x="16170" y="20694"/>
                  <a:pt x="15779" y="20433"/>
                  <a:pt x="15332" y="20433"/>
                </a:cubicBezTo>
                <a:cubicBezTo>
                  <a:pt x="7794" y="20433"/>
                  <a:pt x="1657" y="16110"/>
                  <a:pt x="1657" y="10800"/>
                </a:cubicBezTo>
                <a:cubicBezTo>
                  <a:pt x="1657" y="5490"/>
                  <a:pt x="7794" y="1167"/>
                  <a:pt x="15332" y="1167"/>
                </a:cubicBezTo>
                <a:cubicBezTo>
                  <a:pt x="15779" y="1167"/>
                  <a:pt x="16170" y="906"/>
                  <a:pt x="16170" y="591"/>
                </a:cubicBezTo>
                <a:cubicBezTo>
                  <a:pt x="16170" y="276"/>
                  <a:pt x="15779" y="0"/>
                  <a:pt x="15332" y="0"/>
                </a:cubicBezTo>
                <a:close/>
                <a:moveTo>
                  <a:pt x="17048" y="7650"/>
                </a:moveTo>
                <a:cubicBezTo>
                  <a:pt x="16841" y="7650"/>
                  <a:pt x="16649" y="7706"/>
                  <a:pt x="16489" y="7819"/>
                </a:cubicBezTo>
                <a:cubicBezTo>
                  <a:pt x="16170" y="8044"/>
                  <a:pt x="16170" y="8409"/>
                  <a:pt x="16489" y="8634"/>
                </a:cubicBezTo>
                <a:lnTo>
                  <a:pt x="18725" y="10209"/>
                </a:lnTo>
                <a:lnTo>
                  <a:pt x="10421" y="10209"/>
                </a:lnTo>
                <a:cubicBezTo>
                  <a:pt x="9974" y="10209"/>
                  <a:pt x="9582" y="10471"/>
                  <a:pt x="9582" y="10786"/>
                </a:cubicBezTo>
                <a:cubicBezTo>
                  <a:pt x="9582" y="11101"/>
                  <a:pt x="9974" y="11377"/>
                  <a:pt x="10421" y="11377"/>
                </a:cubicBezTo>
                <a:lnTo>
                  <a:pt x="18725" y="11377"/>
                </a:lnTo>
                <a:lnTo>
                  <a:pt x="16489" y="12952"/>
                </a:lnTo>
                <a:cubicBezTo>
                  <a:pt x="16170" y="13177"/>
                  <a:pt x="16170" y="13528"/>
                  <a:pt x="16489" y="13753"/>
                </a:cubicBezTo>
                <a:cubicBezTo>
                  <a:pt x="16681" y="13888"/>
                  <a:pt x="16857" y="13936"/>
                  <a:pt x="17048" y="13936"/>
                </a:cubicBezTo>
                <a:cubicBezTo>
                  <a:pt x="17240" y="13936"/>
                  <a:pt x="17500" y="13888"/>
                  <a:pt x="17627" y="13753"/>
                </a:cubicBezTo>
                <a:lnTo>
                  <a:pt x="21281" y="11194"/>
                </a:lnTo>
                <a:cubicBezTo>
                  <a:pt x="21344" y="11149"/>
                  <a:pt x="21336" y="11154"/>
                  <a:pt x="21400" y="11109"/>
                </a:cubicBezTo>
                <a:cubicBezTo>
                  <a:pt x="21592" y="10884"/>
                  <a:pt x="21600" y="10558"/>
                  <a:pt x="21281" y="10378"/>
                </a:cubicBezTo>
                <a:lnTo>
                  <a:pt x="17627" y="7819"/>
                </a:lnTo>
                <a:cubicBezTo>
                  <a:pt x="17468" y="7706"/>
                  <a:pt x="17256" y="7650"/>
                  <a:pt x="17048" y="76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Form">
            <a:extLst>
              <a:ext uri="{FF2B5EF4-FFF2-40B4-BE49-F238E27FC236}">
                <a16:creationId xmlns:a16="http://schemas.microsoft.com/office/drawing/2014/main" id="{A8EFB250-D183-9340-89AD-08C82B42A16B}"/>
              </a:ext>
            </a:extLst>
          </p:cNvPr>
          <p:cNvSpPr/>
          <p:nvPr/>
        </p:nvSpPr>
        <p:spPr>
          <a:xfrm>
            <a:off x="5010150" y="5029200"/>
            <a:ext cx="211535" cy="304800"/>
          </a:xfrm>
          <a:custGeom>
            <a:avLst/>
            <a:gdLst/>
            <a:ahLst/>
            <a:cxnLst>
              <a:cxn ang="0">
                <a:pos x="wd2" y="hd2"/>
              </a:cxn>
              <a:cxn ang="5400000">
                <a:pos x="wd2" y="hd2"/>
              </a:cxn>
              <a:cxn ang="10800000">
                <a:pos x="wd2" y="hd2"/>
              </a:cxn>
              <a:cxn ang="16200000">
                <a:pos x="wd2" y="hd2"/>
              </a:cxn>
            </a:cxnLst>
            <a:rect l="0" t="0" r="r" b="b"/>
            <a:pathLst>
              <a:path w="21519" h="21600" extrusionOk="0">
                <a:moveTo>
                  <a:pt x="6015" y="0"/>
                </a:moveTo>
                <a:cubicBezTo>
                  <a:pt x="5563" y="0"/>
                  <a:pt x="5168" y="276"/>
                  <a:pt x="5168" y="591"/>
                </a:cubicBezTo>
                <a:cubicBezTo>
                  <a:pt x="5168" y="906"/>
                  <a:pt x="5563" y="1167"/>
                  <a:pt x="6015" y="1167"/>
                </a:cubicBezTo>
                <a:cubicBezTo>
                  <a:pt x="13638" y="1167"/>
                  <a:pt x="19823" y="5490"/>
                  <a:pt x="19823" y="10800"/>
                </a:cubicBezTo>
                <a:cubicBezTo>
                  <a:pt x="19823" y="16110"/>
                  <a:pt x="13638" y="20433"/>
                  <a:pt x="6015" y="20433"/>
                </a:cubicBezTo>
                <a:cubicBezTo>
                  <a:pt x="5563" y="20433"/>
                  <a:pt x="5168" y="20694"/>
                  <a:pt x="5168" y="21009"/>
                </a:cubicBezTo>
                <a:cubicBezTo>
                  <a:pt x="5168" y="21324"/>
                  <a:pt x="5563" y="21600"/>
                  <a:pt x="6015" y="21600"/>
                </a:cubicBezTo>
                <a:cubicBezTo>
                  <a:pt x="14542" y="21600"/>
                  <a:pt x="21519" y="16740"/>
                  <a:pt x="21519" y="10800"/>
                </a:cubicBezTo>
                <a:cubicBezTo>
                  <a:pt x="21519" y="4860"/>
                  <a:pt x="14542" y="0"/>
                  <a:pt x="6015" y="0"/>
                </a:cubicBezTo>
                <a:close/>
                <a:moveTo>
                  <a:pt x="4501" y="7650"/>
                </a:moveTo>
                <a:cubicBezTo>
                  <a:pt x="4291" y="7650"/>
                  <a:pt x="4077" y="7706"/>
                  <a:pt x="3916" y="7819"/>
                </a:cubicBezTo>
                <a:lnTo>
                  <a:pt x="242" y="10378"/>
                </a:lnTo>
                <a:cubicBezTo>
                  <a:pt x="-81" y="10558"/>
                  <a:pt x="-81" y="11014"/>
                  <a:pt x="242" y="11194"/>
                </a:cubicBezTo>
                <a:lnTo>
                  <a:pt x="3916" y="13753"/>
                </a:lnTo>
                <a:cubicBezTo>
                  <a:pt x="4110" y="13888"/>
                  <a:pt x="4308" y="13936"/>
                  <a:pt x="4501" y="13936"/>
                </a:cubicBezTo>
                <a:cubicBezTo>
                  <a:pt x="4695" y="13936"/>
                  <a:pt x="4958" y="13888"/>
                  <a:pt x="5087" y="13753"/>
                </a:cubicBezTo>
                <a:cubicBezTo>
                  <a:pt x="5410" y="13528"/>
                  <a:pt x="5410" y="13177"/>
                  <a:pt x="5087" y="12952"/>
                </a:cubicBezTo>
                <a:lnTo>
                  <a:pt x="2826" y="11377"/>
                </a:lnTo>
                <a:lnTo>
                  <a:pt x="11224" y="11377"/>
                </a:lnTo>
                <a:cubicBezTo>
                  <a:pt x="11676" y="11377"/>
                  <a:pt x="12072" y="11101"/>
                  <a:pt x="12072" y="10786"/>
                </a:cubicBezTo>
                <a:cubicBezTo>
                  <a:pt x="12072" y="10471"/>
                  <a:pt x="11676" y="10209"/>
                  <a:pt x="11224" y="10209"/>
                </a:cubicBezTo>
                <a:lnTo>
                  <a:pt x="2826" y="10209"/>
                </a:lnTo>
                <a:lnTo>
                  <a:pt x="5087" y="8634"/>
                </a:lnTo>
                <a:cubicBezTo>
                  <a:pt x="5410" y="8409"/>
                  <a:pt x="5410" y="8044"/>
                  <a:pt x="5087" y="7819"/>
                </a:cubicBezTo>
                <a:cubicBezTo>
                  <a:pt x="4925" y="7706"/>
                  <a:pt x="4711" y="7650"/>
                  <a:pt x="4501" y="76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Form">
            <a:extLst>
              <a:ext uri="{FF2B5EF4-FFF2-40B4-BE49-F238E27FC236}">
                <a16:creationId xmlns:a16="http://schemas.microsoft.com/office/drawing/2014/main" id="{DF53E8FE-5202-234D-A080-1522F261797A}"/>
              </a:ext>
            </a:extLst>
          </p:cNvPr>
          <p:cNvSpPr/>
          <p:nvPr/>
        </p:nvSpPr>
        <p:spPr>
          <a:xfrm>
            <a:off x="5613400" y="5073650"/>
            <a:ext cx="304800" cy="211535"/>
          </a:xfrm>
          <a:custGeom>
            <a:avLst/>
            <a:gdLst/>
            <a:ahLst/>
            <a:cxnLst>
              <a:cxn ang="0">
                <a:pos x="wd2" y="hd2"/>
              </a:cxn>
              <a:cxn ang="5400000">
                <a:pos x="wd2" y="hd2"/>
              </a:cxn>
              <a:cxn ang="10800000">
                <a:pos x="wd2" y="hd2"/>
              </a:cxn>
              <a:cxn ang="16200000">
                <a:pos x="wd2" y="hd2"/>
              </a:cxn>
            </a:cxnLst>
            <a:rect l="0" t="0" r="r" b="b"/>
            <a:pathLst>
              <a:path w="21600" h="21600" extrusionOk="0">
                <a:moveTo>
                  <a:pt x="10786" y="0"/>
                </a:moveTo>
                <a:cubicBezTo>
                  <a:pt x="10640" y="0"/>
                  <a:pt x="10491" y="81"/>
                  <a:pt x="10378" y="243"/>
                </a:cubicBezTo>
                <a:lnTo>
                  <a:pt x="7819" y="3931"/>
                </a:lnTo>
                <a:cubicBezTo>
                  <a:pt x="7594" y="4255"/>
                  <a:pt x="7594" y="4782"/>
                  <a:pt x="7819" y="5106"/>
                </a:cubicBezTo>
                <a:cubicBezTo>
                  <a:pt x="7954" y="5301"/>
                  <a:pt x="8092" y="5370"/>
                  <a:pt x="8227" y="5370"/>
                </a:cubicBezTo>
                <a:cubicBezTo>
                  <a:pt x="8362" y="5370"/>
                  <a:pt x="8544" y="5301"/>
                  <a:pt x="8634" y="5106"/>
                </a:cubicBezTo>
                <a:lnTo>
                  <a:pt x="10209" y="2837"/>
                </a:lnTo>
                <a:lnTo>
                  <a:pt x="10209" y="11266"/>
                </a:lnTo>
                <a:cubicBezTo>
                  <a:pt x="10209" y="11720"/>
                  <a:pt x="10471" y="12117"/>
                  <a:pt x="10786" y="12117"/>
                </a:cubicBezTo>
                <a:cubicBezTo>
                  <a:pt x="11101" y="12117"/>
                  <a:pt x="11376" y="11720"/>
                  <a:pt x="11377" y="11266"/>
                </a:cubicBezTo>
                <a:lnTo>
                  <a:pt x="11377" y="2837"/>
                </a:lnTo>
                <a:lnTo>
                  <a:pt x="12952" y="5106"/>
                </a:lnTo>
                <a:cubicBezTo>
                  <a:pt x="13087" y="5301"/>
                  <a:pt x="13224" y="5370"/>
                  <a:pt x="13359" y="5370"/>
                </a:cubicBezTo>
                <a:cubicBezTo>
                  <a:pt x="13494" y="5370"/>
                  <a:pt x="13663" y="5301"/>
                  <a:pt x="13753" y="5106"/>
                </a:cubicBezTo>
                <a:cubicBezTo>
                  <a:pt x="13978" y="4782"/>
                  <a:pt x="13978" y="4255"/>
                  <a:pt x="13753" y="3931"/>
                </a:cubicBezTo>
                <a:lnTo>
                  <a:pt x="11194" y="243"/>
                </a:lnTo>
                <a:cubicBezTo>
                  <a:pt x="11081" y="81"/>
                  <a:pt x="10932" y="0"/>
                  <a:pt x="10786" y="0"/>
                </a:cubicBezTo>
                <a:close/>
                <a:moveTo>
                  <a:pt x="591" y="5187"/>
                </a:moveTo>
                <a:cubicBezTo>
                  <a:pt x="276" y="5187"/>
                  <a:pt x="0" y="5584"/>
                  <a:pt x="0" y="6038"/>
                </a:cubicBezTo>
                <a:cubicBezTo>
                  <a:pt x="0" y="14597"/>
                  <a:pt x="4860" y="21600"/>
                  <a:pt x="10800" y="21600"/>
                </a:cubicBezTo>
                <a:cubicBezTo>
                  <a:pt x="16740" y="21600"/>
                  <a:pt x="21600" y="14597"/>
                  <a:pt x="21600" y="6038"/>
                </a:cubicBezTo>
                <a:cubicBezTo>
                  <a:pt x="21600" y="5584"/>
                  <a:pt x="21324" y="5187"/>
                  <a:pt x="21009" y="5187"/>
                </a:cubicBezTo>
                <a:cubicBezTo>
                  <a:pt x="20694" y="5187"/>
                  <a:pt x="20433" y="5584"/>
                  <a:pt x="20433" y="6038"/>
                </a:cubicBezTo>
                <a:cubicBezTo>
                  <a:pt x="20433" y="13689"/>
                  <a:pt x="16110" y="19898"/>
                  <a:pt x="10800" y="19898"/>
                </a:cubicBezTo>
                <a:cubicBezTo>
                  <a:pt x="5490" y="19898"/>
                  <a:pt x="1167" y="13690"/>
                  <a:pt x="1167" y="6038"/>
                </a:cubicBezTo>
                <a:cubicBezTo>
                  <a:pt x="1167" y="5584"/>
                  <a:pt x="906" y="5187"/>
                  <a:pt x="591" y="518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Form">
            <a:extLst>
              <a:ext uri="{FF2B5EF4-FFF2-40B4-BE49-F238E27FC236}">
                <a16:creationId xmlns:a16="http://schemas.microsoft.com/office/drawing/2014/main" id="{FC4C9B49-ECDD-9649-8BE6-F63B56F9590E}"/>
              </a:ext>
            </a:extLst>
          </p:cNvPr>
          <p:cNvSpPr/>
          <p:nvPr/>
        </p:nvSpPr>
        <p:spPr>
          <a:xfrm>
            <a:off x="6261100" y="5073650"/>
            <a:ext cx="304800" cy="207566"/>
          </a:xfrm>
          <a:custGeom>
            <a:avLst/>
            <a:gdLst/>
            <a:ahLst/>
            <a:cxnLst>
              <a:cxn ang="0">
                <a:pos x="wd2" y="hd2"/>
              </a:cxn>
              <a:cxn ang="5400000">
                <a:pos x="wd2" y="hd2"/>
              </a:cxn>
              <a:cxn ang="10800000">
                <a:pos x="wd2" y="hd2"/>
              </a:cxn>
              <a:cxn ang="16200000">
                <a:pos x="wd2" y="hd2"/>
              </a:cxn>
            </a:cxnLst>
            <a:rect l="0" t="0" r="r" b="b"/>
            <a:pathLst>
              <a:path w="21600" h="21518" extrusionOk="0">
                <a:moveTo>
                  <a:pt x="10800" y="0"/>
                </a:moveTo>
                <a:cubicBezTo>
                  <a:pt x="4860" y="0"/>
                  <a:pt x="0" y="7109"/>
                  <a:pt x="0" y="15799"/>
                </a:cubicBezTo>
                <a:cubicBezTo>
                  <a:pt x="0" y="16260"/>
                  <a:pt x="276" y="16663"/>
                  <a:pt x="591" y="16663"/>
                </a:cubicBezTo>
                <a:cubicBezTo>
                  <a:pt x="906" y="16663"/>
                  <a:pt x="1167" y="16260"/>
                  <a:pt x="1167" y="15799"/>
                </a:cubicBezTo>
                <a:cubicBezTo>
                  <a:pt x="1167" y="8031"/>
                  <a:pt x="5490" y="1707"/>
                  <a:pt x="10800" y="1707"/>
                </a:cubicBezTo>
                <a:cubicBezTo>
                  <a:pt x="16110" y="1707"/>
                  <a:pt x="20433" y="8031"/>
                  <a:pt x="20433" y="15799"/>
                </a:cubicBezTo>
                <a:cubicBezTo>
                  <a:pt x="20433" y="16260"/>
                  <a:pt x="20694" y="16663"/>
                  <a:pt x="21009" y="16663"/>
                </a:cubicBezTo>
                <a:cubicBezTo>
                  <a:pt x="21324" y="16663"/>
                  <a:pt x="21600" y="16260"/>
                  <a:pt x="21600" y="15799"/>
                </a:cubicBezTo>
                <a:cubicBezTo>
                  <a:pt x="21600" y="7110"/>
                  <a:pt x="16785" y="0"/>
                  <a:pt x="10800" y="0"/>
                </a:cubicBezTo>
                <a:close/>
                <a:moveTo>
                  <a:pt x="10786" y="9216"/>
                </a:moveTo>
                <a:cubicBezTo>
                  <a:pt x="10471" y="9216"/>
                  <a:pt x="10209" y="9619"/>
                  <a:pt x="10209" y="10080"/>
                </a:cubicBezTo>
                <a:lnTo>
                  <a:pt x="10209" y="18638"/>
                </a:lnTo>
                <a:lnTo>
                  <a:pt x="8634" y="16334"/>
                </a:lnTo>
                <a:cubicBezTo>
                  <a:pt x="8409" y="16005"/>
                  <a:pt x="8044" y="16005"/>
                  <a:pt x="7819" y="16334"/>
                </a:cubicBezTo>
                <a:cubicBezTo>
                  <a:pt x="7594" y="16663"/>
                  <a:pt x="7594" y="17177"/>
                  <a:pt x="7819" y="17506"/>
                </a:cubicBezTo>
                <a:lnTo>
                  <a:pt x="10378" y="21271"/>
                </a:lnTo>
                <a:cubicBezTo>
                  <a:pt x="10603" y="21600"/>
                  <a:pt x="10969" y="21600"/>
                  <a:pt x="11194" y="21271"/>
                </a:cubicBezTo>
                <a:lnTo>
                  <a:pt x="13753" y="17506"/>
                </a:lnTo>
                <a:cubicBezTo>
                  <a:pt x="13978" y="17177"/>
                  <a:pt x="13978" y="16663"/>
                  <a:pt x="13753" y="16334"/>
                </a:cubicBezTo>
                <a:cubicBezTo>
                  <a:pt x="13528" y="16005"/>
                  <a:pt x="13177" y="16005"/>
                  <a:pt x="12952" y="16334"/>
                </a:cubicBezTo>
                <a:lnTo>
                  <a:pt x="11377" y="18638"/>
                </a:lnTo>
                <a:lnTo>
                  <a:pt x="11377" y="10080"/>
                </a:lnTo>
                <a:cubicBezTo>
                  <a:pt x="11377" y="9619"/>
                  <a:pt x="11101" y="9216"/>
                  <a:pt x="10786" y="921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Form">
            <a:extLst>
              <a:ext uri="{FF2B5EF4-FFF2-40B4-BE49-F238E27FC236}">
                <a16:creationId xmlns:a16="http://schemas.microsoft.com/office/drawing/2014/main" id="{4BB8B685-A522-384B-AB53-3B34B6BC1551}"/>
              </a:ext>
            </a:extLst>
          </p:cNvPr>
          <p:cNvSpPr/>
          <p:nvPr/>
        </p:nvSpPr>
        <p:spPr>
          <a:xfrm>
            <a:off x="6908800" y="5067300"/>
            <a:ext cx="305991" cy="220861"/>
          </a:xfrm>
          <a:custGeom>
            <a:avLst/>
            <a:gdLst/>
            <a:ahLst/>
            <a:cxnLst>
              <a:cxn ang="0">
                <a:pos x="wd2" y="hd2"/>
              </a:cxn>
              <a:cxn ang="5400000">
                <a:pos x="wd2" y="hd2"/>
              </a:cxn>
              <a:cxn ang="10800000">
                <a:pos x="wd2" y="hd2"/>
              </a:cxn>
              <a:cxn ang="16200000">
                <a:pos x="wd2" y="hd2"/>
              </a:cxn>
            </a:cxnLst>
            <a:rect l="0" t="0" r="r" b="b"/>
            <a:pathLst>
              <a:path w="21600" h="21600" extrusionOk="0">
                <a:moveTo>
                  <a:pt x="3544" y="0"/>
                </a:moveTo>
                <a:cubicBezTo>
                  <a:pt x="3398" y="0"/>
                  <a:pt x="3250" y="78"/>
                  <a:pt x="3138" y="233"/>
                </a:cubicBezTo>
                <a:cubicBezTo>
                  <a:pt x="1121" y="3027"/>
                  <a:pt x="0" y="6816"/>
                  <a:pt x="0" y="10790"/>
                </a:cubicBezTo>
                <a:cubicBezTo>
                  <a:pt x="0" y="14765"/>
                  <a:pt x="1121" y="18491"/>
                  <a:pt x="3138" y="21348"/>
                </a:cubicBezTo>
                <a:cubicBezTo>
                  <a:pt x="3272" y="21534"/>
                  <a:pt x="3409" y="21600"/>
                  <a:pt x="3544" y="21600"/>
                </a:cubicBezTo>
                <a:cubicBezTo>
                  <a:pt x="3678" y="21600"/>
                  <a:pt x="3861" y="21534"/>
                  <a:pt x="3950" y="21348"/>
                </a:cubicBezTo>
                <a:cubicBezTo>
                  <a:pt x="4174" y="21037"/>
                  <a:pt x="4174" y="20533"/>
                  <a:pt x="3950" y="20222"/>
                </a:cubicBezTo>
                <a:cubicBezTo>
                  <a:pt x="2157" y="17738"/>
                  <a:pt x="1121" y="14392"/>
                  <a:pt x="1121" y="10790"/>
                </a:cubicBezTo>
                <a:cubicBezTo>
                  <a:pt x="1121" y="7188"/>
                  <a:pt x="2112" y="3905"/>
                  <a:pt x="3950" y="1358"/>
                </a:cubicBezTo>
                <a:cubicBezTo>
                  <a:pt x="4174" y="1048"/>
                  <a:pt x="4174" y="543"/>
                  <a:pt x="3950" y="233"/>
                </a:cubicBezTo>
                <a:cubicBezTo>
                  <a:pt x="3838" y="78"/>
                  <a:pt x="3690" y="0"/>
                  <a:pt x="3544" y="0"/>
                </a:cubicBezTo>
                <a:close/>
                <a:moveTo>
                  <a:pt x="18056" y="0"/>
                </a:moveTo>
                <a:cubicBezTo>
                  <a:pt x="17910" y="0"/>
                  <a:pt x="17762" y="78"/>
                  <a:pt x="17650" y="233"/>
                </a:cubicBezTo>
                <a:cubicBezTo>
                  <a:pt x="17426" y="543"/>
                  <a:pt x="17426" y="1048"/>
                  <a:pt x="17650" y="1358"/>
                </a:cubicBezTo>
                <a:cubicBezTo>
                  <a:pt x="19443" y="3843"/>
                  <a:pt x="20479" y="7188"/>
                  <a:pt x="20479" y="10790"/>
                </a:cubicBezTo>
                <a:cubicBezTo>
                  <a:pt x="20479" y="14392"/>
                  <a:pt x="19488" y="17676"/>
                  <a:pt x="17650" y="20222"/>
                </a:cubicBezTo>
                <a:cubicBezTo>
                  <a:pt x="17426" y="20533"/>
                  <a:pt x="17426" y="21037"/>
                  <a:pt x="17650" y="21348"/>
                </a:cubicBezTo>
                <a:cubicBezTo>
                  <a:pt x="17784" y="21534"/>
                  <a:pt x="17922" y="21600"/>
                  <a:pt x="18056" y="21600"/>
                </a:cubicBezTo>
                <a:cubicBezTo>
                  <a:pt x="18191" y="21600"/>
                  <a:pt x="18373" y="21534"/>
                  <a:pt x="18462" y="21348"/>
                </a:cubicBezTo>
                <a:cubicBezTo>
                  <a:pt x="20479" y="18553"/>
                  <a:pt x="21600" y="14765"/>
                  <a:pt x="21600" y="10790"/>
                </a:cubicBezTo>
                <a:cubicBezTo>
                  <a:pt x="21600" y="6816"/>
                  <a:pt x="20524" y="3027"/>
                  <a:pt x="18462" y="233"/>
                </a:cubicBezTo>
                <a:cubicBezTo>
                  <a:pt x="18350" y="78"/>
                  <a:pt x="18202" y="0"/>
                  <a:pt x="18056" y="0"/>
                </a:cubicBezTo>
                <a:close/>
                <a:moveTo>
                  <a:pt x="11963" y="6831"/>
                </a:moveTo>
                <a:cubicBezTo>
                  <a:pt x="11817" y="6831"/>
                  <a:pt x="11682" y="6909"/>
                  <a:pt x="11570" y="7064"/>
                </a:cubicBezTo>
                <a:cubicBezTo>
                  <a:pt x="11346" y="7375"/>
                  <a:pt x="11346" y="7879"/>
                  <a:pt x="11570" y="8190"/>
                </a:cubicBezTo>
                <a:lnTo>
                  <a:pt x="13139" y="10363"/>
                </a:lnTo>
                <a:lnTo>
                  <a:pt x="7312" y="10363"/>
                </a:lnTo>
                <a:cubicBezTo>
                  <a:pt x="6998" y="10363"/>
                  <a:pt x="6724" y="10724"/>
                  <a:pt x="6724" y="11159"/>
                </a:cubicBezTo>
                <a:cubicBezTo>
                  <a:pt x="6724" y="11594"/>
                  <a:pt x="6998" y="11974"/>
                  <a:pt x="7312" y="11974"/>
                </a:cubicBezTo>
                <a:lnTo>
                  <a:pt x="13139" y="11974"/>
                </a:lnTo>
                <a:lnTo>
                  <a:pt x="11570" y="14148"/>
                </a:lnTo>
                <a:cubicBezTo>
                  <a:pt x="11346" y="14458"/>
                  <a:pt x="11346" y="14943"/>
                  <a:pt x="11570" y="15254"/>
                </a:cubicBezTo>
                <a:cubicBezTo>
                  <a:pt x="11705" y="15440"/>
                  <a:pt x="11828" y="15506"/>
                  <a:pt x="11963" y="15506"/>
                </a:cubicBezTo>
                <a:cubicBezTo>
                  <a:pt x="12097" y="15506"/>
                  <a:pt x="12279" y="15440"/>
                  <a:pt x="12369" y="15254"/>
                </a:cubicBezTo>
                <a:lnTo>
                  <a:pt x="14932" y="11722"/>
                </a:lnTo>
                <a:cubicBezTo>
                  <a:pt x="14977" y="11660"/>
                  <a:pt x="15014" y="11594"/>
                  <a:pt x="15058" y="11470"/>
                </a:cubicBezTo>
                <a:cubicBezTo>
                  <a:pt x="15148" y="11159"/>
                  <a:pt x="15112" y="10845"/>
                  <a:pt x="14932" y="10596"/>
                </a:cubicBezTo>
                <a:lnTo>
                  <a:pt x="12369" y="7064"/>
                </a:lnTo>
                <a:cubicBezTo>
                  <a:pt x="12257" y="6909"/>
                  <a:pt x="12108" y="6831"/>
                  <a:pt x="11963" y="683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Form">
            <a:extLst>
              <a:ext uri="{FF2B5EF4-FFF2-40B4-BE49-F238E27FC236}">
                <a16:creationId xmlns:a16="http://schemas.microsoft.com/office/drawing/2014/main" id="{F2FCB611-52AC-A54E-8F30-4BB6469C9FE4}"/>
              </a:ext>
            </a:extLst>
          </p:cNvPr>
          <p:cNvSpPr/>
          <p:nvPr/>
        </p:nvSpPr>
        <p:spPr>
          <a:xfrm>
            <a:off x="7556500" y="5067300"/>
            <a:ext cx="305991" cy="220861"/>
          </a:xfrm>
          <a:custGeom>
            <a:avLst/>
            <a:gdLst/>
            <a:ahLst/>
            <a:cxnLst>
              <a:cxn ang="0">
                <a:pos x="wd2" y="hd2"/>
              </a:cxn>
              <a:cxn ang="5400000">
                <a:pos x="wd2" y="hd2"/>
              </a:cxn>
              <a:cxn ang="10800000">
                <a:pos x="wd2" y="hd2"/>
              </a:cxn>
              <a:cxn ang="16200000">
                <a:pos x="wd2" y="hd2"/>
              </a:cxn>
            </a:cxnLst>
            <a:rect l="0" t="0" r="r" b="b"/>
            <a:pathLst>
              <a:path w="21600" h="21600" extrusionOk="0">
                <a:moveTo>
                  <a:pt x="3544" y="0"/>
                </a:moveTo>
                <a:cubicBezTo>
                  <a:pt x="3398" y="0"/>
                  <a:pt x="3250" y="78"/>
                  <a:pt x="3138" y="233"/>
                </a:cubicBezTo>
                <a:cubicBezTo>
                  <a:pt x="1121" y="3027"/>
                  <a:pt x="0" y="6816"/>
                  <a:pt x="0" y="10790"/>
                </a:cubicBezTo>
                <a:cubicBezTo>
                  <a:pt x="0" y="14765"/>
                  <a:pt x="1121" y="18491"/>
                  <a:pt x="3138" y="21348"/>
                </a:cubicBezTo>
                <a:cubicBezTo>
                  <a:pt x="3272" y="21534"/>
                  <a:pt x="3409" y="21600"/>
                  <a:pt x="3544" y="21600"/>
                </a:cubicBezTo>
                <a:cubicBezTo>
                  <a:pt x="3678" y="21600"/>
                  <a:pt x="3861" y="21534"/>
                  <a:pt x="3950" y="21348"/>
                </a:cubicBezTo>
                <a:cubicBezTo>
                  <a:pt x="4174" y="21037"/>
                  <a:pt x="4174" y="20533"/>
                  <a:pt x="3950" y="20222"/>
                </a:cubicBezTo>
                <a:cubicBezTo>
                  <a:pt x="2157" y="17738"/>
                  <a:pt x="1121" y="14392"/>
                  <a:pt x="1121" y="10790"/>
                </a:cubicBezTo>
                <a:cubicBezTo>
                  <a:pt x="1121" y="7250"/>
                  <a:pt x="2112" y="3905"/>
                  <a:pt x="3950" y="1358"/>
                </a:cubicBezTo>
                <a:cubicBezTo>
                  <a:pt x="4174" y="1048"/>
                  <a:pt x="4174" y="543"/>
                  <a:pt x="3950" y="233"/>
                </a:cubicBezTo>
                <a:cubicBezTo>
                  <a:pt x="3838" y="78"/>
                  <a:pt x="3690" y="0"/>
                  <a:pt x="3544" y="0"/>
                </a:cubicBezTo>
                <a:close/>
                <a:moveTo>
                  <a:pt x="18056" y="0"/>
                </a:moveTo>
                <a:cubicBezTo>
                  <a:pt x="17910" y="0"/>
                  <a:pt x="17762" y="78"/>
                  <a:pt x="17650" y="233"/>
                </a:cubicBezTo>
                <a:cubicBezTo>
                  <a:pt x="17426" y="543"/>
                  <a:pt x="17426" y="1048"/>
                  <a:pt x="17650" y="1358"/>
                </a:cubicBezTo>
                <a:cubicBezTo>
                  <a:pt x="19443" y="3843"/>
                  <a:pt x="20479" y="7188"/>
                  <a:pt x="20479" y="10790"/>
                </a:cubicBezTo>
                <a:cubicBezTo>
                  <a:pt x="20479" y="14392"/>
                  <a:pt x="19488" y="17676"/>
                  <a:pt x="17650" y="20222"/>
                </a:cubicBezTo>
                <a:cubicBezTo>
                  <a:pt x="17426" y="20533"/>
                  <a:pt x="17426" y="21037"/>
                  <a:pt x="17650" y="21348"/>
                </a:cubicBezTo>
                <a:cubicBezTo>
                  <a:pt x="17784" y="21534"/>
                  <a:pt x="17922" y="21600"/>
                  <a:pt x="18056" y="21600"/>
                </a:cubicBezTo>
                <a:cubicBezTo>
                  <a:pt x="18191" y="21600"/>
                  <a:pt x="18373" y="21534"/>
                  <a:pt x="18462" y="21348"/>
                </a:cubicBezTo>
                <a:cubicBezTo>
                  <a:pt x="20479" y="18553"/>
                  <a:pt x="21600" y="14765"/>
                  <a:pt x="21600" y="10790"/>
                </a:cubicBezTo>
                <a:cubicBezTo>
                  <a:pt x="21600" y="6816"/>
                  <a:pt x="20479" y="3027"/>
                  <a:pt x="18462" y="233"/>
                </a:cubicBezTo>
                <a:cubicBezTo>
                  <a:pt x="18350" y="78"/>
                  <a:pt x="18202" y="0"/>
                  <a:pt x="18056" y="0"/>
                </a:cubicBezTo>
                <a:close/>
                <a:moveTo>
                  <a:pt x="9847" y="6831"/>
                </a:moveTo>
                <a:cubicBezTo>
                  <a:pt x="9702" y="6831"/>
                  <a:pt x="9553" y="6909"/>
                  <a:pt x="9441" y="7064"/>
                </a:cubicBezTo>
                <a:lnTo>
                  <a:pt x="6892" y="10596"/>
                </a:lnTo>
                <a:cubicBezTo>
                  <a:pt x="6668" y="10907"/>
                  <a:pt x="6668" y="11411"/>
                  <a:pt x="6892" y="11722"/>
                </a:cubicBezTo>
                <a:lnTo>
                  <a:pt x="9441" y="15254"/>
                </a:lnTo>
                <a:cubicBezTo>
                  <a:pt x="9576" y="15440"/>
                  <a:pt x="9713" y="15506"/>
                  <a:pt x="9847" y="15506"/>
                </a:cubicBezTo>
                <a:cubicBezTo>
                  <a:pt x="9982" y="15506"/>
                  <a:pt x="10164" y="15440"/>
                  <a:pt x="10254" y="15254"/>
                </a:cubicBezTo>
                <a:cubicBezTo>
                  <a:pt x="10478" y="14943"/>
                  <a:pt x="10478" y="14458"/>
                  <a:pt x="10254" y="14148"/>
                </a:cubicBezTo>
                <a:lnTo>
                  <a:pt x="8685" y="11974"/>
                </a:lnTo>
                <a:lnTo>
                  <a:pt x="14512" y="11974"/>
                </a:lnTo>
                <a:cubicBezTo>
                  <a:pt x="14826" y="11974"/>
                  <a:pt x="15100" y="11594"/>
                  <a:pt x="15100" y="11159"/>
                </a:cubicBezTo>
                <a:cubicBezTo>
                  <a:pt x="15100" y="10662"/>
                  <a:pt x="14826" y="10363"/>
                  <a:pt x="14512" y="10363"/>
                </a:cubicBezTo>
                <a:lnTo>
                  <a:pt x="8685" y="10363"/>
                </a:lnTo>
                <a:lnTo>
                  <a:pt x="10254" y="8190"/>
                </a:lnTo>
                <a:cubicBezTo>
                  <a:pt x="10478" y="7879"/>
                  <a:pt x="10478" y="7375"/>
                  <a:pt x="10254" y="7064"/>
                </a:cubicBezTo>
                <a:cubicBezTo>
                  <a:pt x="10142" y="6909"/>
                  <a:pt x="9993" y="6831"/>
                  <a:pt x="9847" y="683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Form">
            <a:extLst>
              <a:ext uri="{FF2B5EF4-FFF2-40B4-BE49-F238E27FC236}">
                <a16:creationId xmlns:a16="http://schemas.microsoft.com/office/drawing/2014/main" id="{3E276B16-5290-304C-90A2-2E80053A37DF}"/>
              </a:ext>
            </a:extLst>
          </p:cNvPr>
          <p:cNvSpPr/>
          <p:nvPr/>
        </p:nvSpPr>
        <p:spPr>
          <a:xfrm>
            <a:off x="2368550" y="5099050"/>
            <a:ext cx="304800" cy="161132"/>
          </a:xfrm>
          <a:custGeom>
            <a:avLst/>
            <a:gdLst/>
            <a:ahLst/>
            <a:cxnLst>
              <a:cxn ang="0">
                <a:pos x="wd2" y="hd2"/>
              </a:cxn>
              <a:cxn ang="5400000">
                <a:pos x="wd2" y="hd2"/>
              </a:cxn>
              <a:cxn ang="10800000">
                <a:pos x="wd2" y="hd2"/>
              </a:cxn>
              <a:cxn ang="16200000">
                <a:pos x="wd2" y="hd2"/>
              </a:cxn>
            </a:cxnLst>
            <a:rect l="0" t="0" r="r" b="b"/>
            <a:pathLst>
              <a:path w="21555" h="21494" extrusionOk="0">
                <a:moveTo>
                  <a:pt x="20971" y="2859"/>
                </a:moveTo>
                <a:cubicBezTo>
                  <a:pt x="20657" y="2859"/>
                  <a:pt x="20387" y="3367"/>
                  <a:pt x="20387" y="3960"/>
                </a:cubicBezTo>
                <a:lnTo>
                  <a:pt x="20387" y="9635"/>
                </a:lnTo>
                <a:lnTo>
                  <a:pt x="1976" y="9635"/>
                </a:lnTo>
                <a:lnTo>
                  <a:pt x="6107" y="1842"/>
                </a:lnTo>
                <a:cubicBezTo>
                  <a:pt x="6332" y="1419"/>
                  <a:pt x="6332" y="741"/>
                  <a:pt x="6107" y="318"/>
                </a:cubicBezTo>
                <a:cubicBezTo>
                  <a:pt x="5883" y="-106"/>
                  <a:pt x="5523" y="-106"/>
                  <a:pt x="5299" y="318"/>
                </a:cubicBezTo>
                <a:lnTo>
                  <a:pt x="180" y="9974"/>
                </a:lnTo>
                <a:cubicBezTo>
                  <a:pt x="180" y="9974"/>
                  <a:pt x="180" y="9974"/>
                  <a:pt x="180" y="9974"/>
                </a:cubicBezTo>
                <a:cubicBezTo>
                  <a:pt x="135" y="10059"/>
                  <a:pt x="90" y="10228"/>
                  <a:pt x="45" y="10313"/>
                </a:cubicBezTo>
                <a:cubicBezTo>
                  <a:pt x="-45" y="10736"/>
                  <a:pt x="0" y="11160"/>
                  <a:pt x="180" y="11499"/>
                </a:cubicBezTo>
                <a:cubicBezTo>
                  <a:pt x="180" y="11499"/>
                  <a:pt x="180" y="11499"/>
                  <a:pt x="180" y="11499"/>
                </a:cubicBezTo>
                <a:lnTo>
                  <a:pt x="5299" y="21155"/>
                </a:lnTo>
                <a:cubicBezTo>
                  <a:pt x="5434" y="21409"/>
                  <a:pt x="5568" y="21494"/>
                  <a:pt x="5703" y="21494"/>
                </a:cubicBezTo>
                <a:cubicBezTo>
                  <a:pt x="5838" y="21494"/>
                  <a:pt x="6017" y="21409"/>
                  <a:pt x="6107" y="21155"/>
                </a:cubicBezTo>
                <a:cubicBezTo>
                  <a:pt x="6332" y="20732"/>
                  <a:pt x="6332" y="20054"/>
                  <a:pt x="6107" y="19630"/>
                </a:cubicBezTo>
                <a:lnTo>
                  <a:pt x="1976" y="11838"/>
                </a:lnTo>
                <a:lnTo>
                  <a:pt x="20387" y="11838"/>
                </a:lnTo>
                <a:lnTo>
                  <a:pt x="20387" y="17513"/>
                </a:lnTo>
                <a:cubicBezTo>
                  <a:pt x="20387" y="18106"/>
                  <a:pt x="20657" y="18614"/>
                  <a:pt x="20971" y="18614"/>
                </a:cubicBezTo>
                <a:cubicBezTo>
                  <a:pt x="21286" y="18614"/>
                  <a:pt x="21555" y="18106"/>
                  <a:pt x="21555" y="17513"/>
                </a:cubicBezTo>
                <a:lnTo>
                  <a:pt x="21555" y="3875"/>
                </a:lnTo>
                <a:cubicBezTo>
                  <a:pt x="21555" y="3367"/>
                  <a:pt x="21286" y="2859"/>
                  <a:pt x="20971" y="285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Form">
            <a:extLst>
              <a:ext uri="{FF2B5EF4-FFF2-40B4-BE49-F238E27FC236}">
                <a16:creationId xmlns:a16="http://schemas.microsoft.com/office/drawing/2014/main" id="{FD54774B-C4B2-7C4A-A0D2-6A38A3F10BD2}"/>
              </a:ext>
            </a:extLst>
          </p:cNvPr>
          <p:cNvSpPr/>
          <p:nvPr/>
        </p:nvSpPr>
        <p:spPr>
          <a:xfrm>
            <a:off x="3092450" y="5029200"/>
            <a:ext cx="161059" cy="304800"/>
          </a:xfrm>
          <a:custGeom>
            <a:avLst/>
            <a:gdLst/>
            <a:ahLst/>
            <a:cxnLst>
              <a:cxn ang="0">
                <a:pos x="wd2" y="hd2"/>
              </a:cxn>
              <a:cxn ang="5400000">
                <a:pos x="wd2" y="hd2"/>
              </a:cxn>
              <a:cxn ang="10800000">
                <a:pos x="wd2" y="hd2"/>
              </a:cxn>
              <a:cxn ang="16200000">
                <a:pos x="wd2" y="hd2"/>
              </a:cxn>
            </a:cxnLst>
            <a:rect l="0" t="0" r="r" b="b"/>
            <a:pathLst>
              <a:path w="21400" h="21600" extrusionOk="0">
                <a:moveTo>
                  <a:pt x="21073" y="5265"/>
                </a:moveTo>
                <a:lnTo>
                  <a:pt x="11454" y="180"/>
                </a:lnTo>
                <a:cubicBezTo>
                  <a:pt x="11454" y="180"/>
                  <a:pt x="11454" y="180"/>
                  <a:pt x="11454" y="180"/>
                </a:cubicBezTo>
                <a:cubicBezTo>
                  <a:pt x="11201" y="45"/>
                  <a:pt x="10948" y="0"/>
                  <a:pt x="10695" y="0"/>
                </a:cubicBezTo>
                <a:cubicBezTo>
                  <a:pt x="10442" y="0"/>
                  <a:pt x="10104" y="45"/>
                  <a:pt x="9936" y="180"/>
                </a:cubicBezTo>
                <a:cubicBezTo>
                  <a:pt x="9936" y="180"/>
                  <a:pt x="9936" y="180"/>
                  <a:pt x="9936" y="180"/>
                </a:cubicBezTo>
                <a:lnTo>
                  <a:pt x="317" y="5310"/>
                </a:lnTo>
                <a:cubicBezTo>
                  <a:pt x="-105" y="5535"/>
                  <a:pt x="-105" y="5895"/>
                  <a:pt x="317" y="6120"/>
                </a:cubicBezTo>
                <a:cubicBezTo>
                  <a:pt x="570" y="6255"/>
                  <a:pt x="823" y="6300"/>
                  <a:pt x="1076" y="6300"/>
                </a:cubicBezTo>
                <a:cubicBezTo>
                  <a:pt x="1329" y="6300"/>
                  <a:pt x="1667" y="6255"/>
                  <a:pt x="1836" y="6120"/>
                </a:cubicBezTo>
                <a:lnTo>
                  <a:pt x="9598" y="1980"/>
                </a:lnTo>
                <a:lnTo>
                  <a:pt x="9598" y="20430"/>
                </a:lnTo>
                <a:lnTo>
                  <a:pt x="3945" y="20430"/>
                </a:lnTo>
                <a:cubicBezTo>
                  <a:pt x="3354" y="20430"/>
                  <a:pt x="2848" y="20700"/>
                  <a:pt x="2848" y="21015"/>
                </a:cubicBezTo>
                <a:cubicBezTo>
                  <a:pt x="2848" y="21330"/>
                  <a:pt x="3354" y="21600"/>
                  <a:pt x="3945" y="21600"/>
                </a:cubicBezTo>
                <a:lnTo>
                  <a:pt x="17529" y="21600"/>
                </a:lnTo>
                <a:cubicBezTo>
                  <a:pt x="18120" y="21600"/>
                  <a:pt x="18626" y="21330"/>
                  <a:pt x="18626" y="21015"/>
                </a:cubicBezTo>
                <a:cubicBezTo>
                  <a:pt x="18626" y="20700"/>
                  <a:pt x="18120" y="20430"/>
                  <a:pt x="17529" y="20430"/>
                </a:cubicBezTo>
                <a:lnTo>
                  <a:pt x="11876" y="20430"/>
                </a:lnTo>
                <a:lnTo>
                  <a:pt x="11876" y="1980"/>
                </a:lnTo>
                <a:lnTo>
                  <a:pt x="19639" y="6120"/>
                </a:lnTo>
                <a:cubicBezTo>
                  <a:pt x="19892" y="6255"/>
                  <a:pt x="20145" y="6300"/>
                  <a:pt x="20398" y="6300"/>
                </a:cubicBezTo>
                <a:cubicBezTo>
                  <a:pt x="20651" y="6300"/>
                  <a:pt x="20989" y="6255"/>
                  <a:pt x="21158" y="6120"/>
                </a:cubicBezTo>
                <a:cubicBezTo>
                  <a:pt x="21495" y="5850"/>
                  <a:pt x="21495" y="5490"/>
                  <a:pt x="21073" y="526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Form">
            <a:extLst>
              <a:ext uri="{FF2B5EF4-FFF2-40B4-BE49-F238E27FC236}">
                <a16:creationId xmlns:a16="http://schemas.microsoft.com/office/drawing/2014/main" id="{749B6516-0F37-5B47-B3F8-DE7390D1D53F}"/>
              </a:ext>
            </a:extLst>
          </p:cNvPr>
          <p:cNvSpPr/>
          <p:nvPr/>
        </p:nvSpPr>
        <p:spPr>
          <a:xfrm>
            <a:off x="3740150" y="5029200"/>
            <a:ext cx="161535" cy="304800"/>
          </a:xfrm>
          <a:custGeom>
            <a:avLst/>
            <a:gdLst/>
            <a:ahLst/>
            <a:cxnLst>
              <a:cxn ang="0">
                <a:pos x="wd2" y="hd2"/>
              </a:cxn>
              <a:cxn ang="5400000">
                <a:pos x="wd2" y="hd2"/>
              </a:cxn>
              <a:cxn ang="10800000">
                <a:pos x="wd2" y="hd2"/>
              </a:cxn>
              <a:cxn ang="16200000">
                <a:pos x="wd2" y="hd2"/>
              </a:cxn>
            </a:cxnLst>
            <a:rect l="0" t="0" r="r" b="b"/>
            <a:pathLst>
              <a:path w="21380" h="21600" extrusionOk="0">
                <a:moveTo>
                  <a:pt x="21075" y="15480"/>
                </a:moveTo>
                <a:cubicBezTo>
                  <a:pt x="20655" y="15255"/>
                  <a:pt x="19982" y="15255"/>
                  <a:pt x="19562" y="15480"/>
                </a:cubicBezTo>
                <a:lnTo>
                  <a:pt x="11830" y="19620"/>
                </a:lnTo>
                <a:lnTo>
                  <a:pt x="11830" y="1170"/>
                </a:lnTo>
                <a:lnTo>
                  <a:pt x="17461" y="1170"/>
                </a:lnTo>
                <a:cubicBezTo>
                  <a:pt x="18049" y="1170"/>
                  <a:pt x="18553" y="900"/>
                  <a:pt x="18553" y="585"/>
                </a:cubicBezTo>
                <a:cubicBezTo>
                  <a:pt x="18553" y="270"/>
                  <a:pt x="18049" y="0"/>
                  <a:pt x="17461" y="0"/>
                </a:cubicBezTo>
                <a:lnTo>
                  <a:pt x="3929" y="0"/>
                </a:lnTo>
                <a:cubicBezTo>
                  <a:pt x="3341" y="0"/>
                  <a:pt x="2837" y="270"/>
                  <a:pt x="2837" y="585"/>
                </a:cubicBezTo>
                <a:cubicBezTo>
                  <a:pt x="2837" y="900"/>
                  <a:pt x="3341" y="1170"/>
                  <a:pt x="3929" y="1170"/>
                </a:cubicBezTo>
                <a:lnTo>
                  <a:pt x="9560" y="1170"/>
                </a:lnTo>
                <a:lnTo>
                  <a:pt x="9560" y="19620"/>
                </a:lnTo>
                <a:lnTo>
                  <a:pt x="1828" y="15480"/>
                </a:lnTo>
                <a:cubicBezTo>
                  <a:pt x="1408" y="15255"/>
                  <a:pt x="735" y="15255"/>
                  <a:pt x="315" y="15480"/>
                </a:cubicBezTo>
                <a:cubicBezTo>
                  <a:pt x="-105" y="15705"/>
                  <a:pt x="-105" y="16065"/>
                  <a:pt x="315" y="16290"/>
                </a:cubicBezTo>
                <a:lnTo>
                  <a:pt x="9897" y="21420"/>
                </a:lnTo>
                <a:cubicBezTo>
                  <a:pt x="9897" y="21420"/>
                  <a:pt x="9897" y="21420"/>
                  <a:pt x="9897" y="21420"/>
                </a:cubicBezTo>
                <a:cubicBezTo>
                  <a:pt x="9981" y="21465"/>
                  <a:pt x="9981" y="21465"/>
                  <a:pt x="10065" y="21510"/>
                </a:cubicBezTo>
                <a:cubicBezTo>
                  <a:pt x="10233" y="21555"/>
                  <a:pt x="10485" y="21600"/>
                  <a:pt x="10653" y="21600"/>
                </a:cubicBezTo>
                <a:cubicBezTo>
                  <a:pt x="10905" y="21600"/>
                  <a:pt x="11241" y="21555"/>
                  <a:pt x="11409" y="21420"/>
                </a:cubicBezTo>
                <a:cubicBezTo>
                  <a:pt x="11409" y="21420"/>
                  <a:pt x="11409" y="21420"/>
                  <a:pt x="11409" y="21420"/>
                </a:cubicBezTo>
                <a:lnTo>
                  <a:pt x="20991" y="16290"/>
                </a:lnTo>
                <a:cubicBezTo>
                  <a:pt x="21495" y="16110"/>
                  <a:pt x="21495" y="15705"/>
                  <a:pt x="21075" y="1548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Form">
            <a:extLst>
              <a:ext uri="{FF2B5EF4-FFF2-40B4-BE49-F238E27FC236}">
                <a16:creationId xmlns:a16="http://schemas.microsoft.com/office/drawing/2014/main" id="{8588B834-37FF-094F-9EBC-97F5564AE5BA}"/>
              </a:ext>
            </a:extLst>
          </p:cNvPr>
          <p:cNvSpPr/>
          <p:nvPr/>
        </p:nvSpPr>
        <p:spPr>
          <a:xfrm>
            <a:off x="8965406" y="5034756"/>
            <a:ext cx="88702" cy="302958"/>
          </a:xfrm>
          <a:custGeom>
            <a:avLst/>
            <a:gdLst/>
            <a:ahLst/>
            <a:cxnLst>
              <a:cxn ang="0">
                <a:pos x="wd2" y="hd2"/>
              </a:cxn>
              <a:cxn ang="5400000">
                <a:pos x="wd2" y="hd2"/>
              </a:cxn>
              <a:cxn ang="10800000">
                <a:pos x="wd2" y="hd2"/>
              </a:cxn>
              <a:cxn ang="16200000">
                <a:pos x="wd2" y="hd2"/>
              </a:cxn>
            </a:cxnLst>
            <a:rect l="0" t="0" r="r" b="b"/>
            <a:pathLst>
              <a:path w="21408" h="21554" extrusionOk="0">
                <a:moveTo>
                  <a:pt x="10728" y="0"/>
                </a:moveTo>
                <a:cubicBezTo>
                  <a:pt x="10230" y="0"/>
                  <a:pt x="9722" y="56"/>
                  <a:pt x="9339" y="169"/>
                </a:cubicBezTo>
                <a:lnTo>
                  <a:pt x="623" y="2753"/>
                </a:lnTo>
                <a:cubicBezTo>
                  <a:pt x="163" y="2888"/>
                  <a:pt x="0" y="3027"/>
                  <a:pt x="0" y="3162"/>
                </a:cubicBezTo>
                <a:cubicBezTo>
                  <a:pt x="0" y="3298"/>
                  <a:pt x="163" y="3467"/>
                  <a:pt x="623" y="3558"/>
                </a:cubicBezTo>
                <a:cubicBezTo>
                  <a:pt x="1389" y="3784"/>
                  <a:pt x="2586" y="3784"/>
                  <a:pt x="3353" y="3558"/>
                </a:cubicBezTo>
                <a:lnTo>
                  <a:pt x="8717" y="1976"/>
                </a:lnTo>
                <a:lnTo>
                  <a:pt x="8717" y="7849"/>
                </a:lnTo>
                <a:cubicBezTo>
                  <a:pt x="8717" y="8166"/>
                  <a:pt x="9655" y="8442"/>
                  <a:pt x="10728" y="8442"/>
                </a:cubicBezTo>
                <a:cubicBezTo>
                  <a:pt x="11954" y="8442"/>
                  <a:pt x="12692" y="8166"/>
                  <a:pt x="12692" y="7849"/>
                </a:cubicBezTo>
                <a:lnTo>
                  <a:pt x="12692" y="1976"/>
                </a:lnTo>
                <a:lnTo>
                  <a:pt x="18056" y="3558"/>
                </a:lnTo>
                <a:cubicBezTo>
                  <a:pt x="18822" y="3784"/>
                  <a:pt x="20067" y="3784"/>
                  <a:pt x="20834" y="3558"/>
                </a:cubicBezTo>
                <a:cubicBezTo>
                  <a:pt x="21600" y="3332"/>
                  <a:pt x="21600" y="2979"/>
                  <a:pt x="20834" y="2753"/>
                </a:cubicBezTo>
                <a:lnTo>
                  <a:pt x="12117" y="169"/>
                </a:lnTo>
                <a:cubicBezTo>
                  <a:pt x="11734" y="56"/>
                  <a:pt x="11226" y="0"/>
                  <a:pt x="10728" y="0"/>
                </a:cubicBezTo>
                <a:close/>
                <a:moveTo>
                  <a:pt x="10728" y="13101"/>
                </a:moveTo>
                <a:cubicBezTo>
                  <a:pt x="9655" y="13101"/>
                  <a:pt x="8717" y="13378"/>
                  <a:pt x="8717" y="13694"/>
                </a:cubicBezTo>
                <a:lnTo>
                  <a:pt x="8717" y="19567"/>
                </a:lnTo>
                <a:lnTo>
                  <a:pt x="3353" y="17986"/>
                </a:lnTo>
                <a:cubicBezTo>
                  <a:pt x="2586" y="17760"/>
                  <a:pt x="1389" y="17760"/>
                  <a:pt x="623" y="17986"/>
                </a:cubicBezTo>
                <a:cubicBezTo>
                  <a:pt x="163" y="18121"/>
                  <a:pt x="0" y="18260"/>
                  <a:pt x="0" y="18395"/>
                </a:cubicBezTo>
                <a:cubicBezTo>
                  <a:pt x="0" y="18531"/>
                  <a:pt x="163" y="18714"/>
                  <a:pt x="623" y="18805"/>
                </a:cubicBezTo>
                <a:lnTo>
                  <a:pt x="9339" y="21374"/>
                </a:lnTo>
                <a:cubicBezTo>
                  <a:pt x="9493" y="21419"/>
                  <a:pt x="9627" y="21414"/>
                  <a:pt x="9627" y="21459"/>
                </a:cubicBezTo>
                <a:cubicBezTo>
                  <a:pt x="10393" y="21594"/>
                  <a:pt x="11504" y="21600"/>
                  <a:pt x="12117" y="21374"/>
                </a:cubicBezTo>
                <a:lnTo>
                  <a:pt x="20834" y="18805"/>
                </a:lnTo>
                <a:cubicBezTo>
                  <a:pt x="21600" y="18579"/>
                  <a:pt x="21600" y="18212"/>
                  <a:pt x="20834" y="17986"/>
                </a:cubicBezTo>
                <a:cubicBezTo>
                  <a:pt x="20067" y="17760"/>
                  <a:pt x="18822" y="17760"/>
                  <a:pt x="18056" y="17986"/>
                </a:cubicBezTo>
                <a:lnTo>
                  <a:pt x="12692" y="19567"/>
                </a:lnTo>
                <a:lnTo>
                  <a:pt x="12692" y="13694"/>
                </a:lnTo>
                <a:cubicBezTo>
                  <a:pt x="12692" y="13378"/>
                  <a:pt x="11801" y="13101"/>
                  <a:pt x="10728" y="1310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Form">
            <a:extLst>
              <a:ext uri="{FF2B5EF4-FFF2-40B4-BE49-F238E27FC236}">
                <a16:creationId xmlns:a16="http://schemas.microsoft.com/office/drawing/2014/main" id="{5A0B9ABE-381B-7A48-8A96-0576C74FC0DC}"/>
              </a:ext>
            </a:extLst>
          </p:cNvPr>
          <p:cNvSpPr/>
          <p:nvPr/>
        </p:nvSpPr>
        <p:spPr>
          <a:xfrm>
            <a:off x="10198100" y="5067300"/>
            <a:ext cx="215702" cy="222052"/>
          </a:xfrm>
          <a:custGeom>
            <a:avLst/>
            <a:gdLst/>
            <a:ahLst/>
            <a:cxnLst>
              <a:cxn ang="0">
                <a:pos x="wd2" y="hd2"/>
              </a:cxn>
              <a:cxn ang="5400000">
                <a:pos x="wd2" y="hd2"/>
              </a:cxn>
              <a:cxn ang="10800000">
                <a:pos x="wd2" y="hd2"/>
              </a:cxn>
              <a:cxn ang="16200000">
                <a:pos x="wd2" y="hd2"/>
              </a:cxn>
            </a:cxnLst>
            <a:rect l="0" t="0" r="r" b="b"/>
            <a:pathLst>
              <a:path w="21600" h="21600" extrusionOk="0">
                <a:moveTo>
                  <a:pt x="835" y="0"/>
                </a:moveTo>
                <a:cubicBezTo>
                  <a:pt x="390" y="0"/>
                  <a:pt x="0" y="378"/>
                  <a:pt x="0" y="811"/>
                </a:cubicBezTo>
                <a:lnTo>
                  <a:pt x="0" y="5752"/>
                </a:lnTo>
                <a:cubicBezTo>
                  <a:pt x="0" y="5999"/>
                  <a:pt x="68" y="6169"/>
                  <a:pt x="258" y="6293"/>
                </a:cubicBezTo>
                <a:cubicBezTo>
                  <a:pt x="385" y="6416"/>
                  <a:pt x="644" y="6544"/>
                  <a:pt x="835" y="6544"/>
                </a:cubicBezTo>
                <a:cubicBezTo>
                  <a:pt x="1280" y="6544"/>
                  <a:pt x="1649" y="6185"/>
                  <a:pt x="1649" y="5752"/>
                </a:cubicBezTo>
                <a:lnTo>
                  <a:pt x="1649" y="2722"/>
                </a:lnTo>
                <a:lnTo>
                  <a:pt x="7511" y="8397"/>
                </a:lnTo>
                <a:cubicBezTo>
                  <a:pt x="7829" y="8706"/>
                  <a:pt x="8326" y="8706"/>
                  <a:pt x="8644" y="8397"/>
                </a:cubicBezTo>
                <a:cubicBezTo>
                  <a:pt x="8962" y="8088"/>
                  <a:pt x="8962" y="7605"/>
                  <a:pt x="8644" y="7297"/>
                </a:cubicBezTo>
                <a:lnTo>
                  <a:pt x="2802" y="1602"/>
                </a:lnTo>
                <a:lnTo>
                  <a:pt x="5922" y="1602"/>
                </a:lnTo>
                <a:cubicBezTo>
                  <a:pt x="6367" y="1602"/>
                  <a:pt x="6736" y="1243"/>
                  <a:pt x="6736" y="811"/>
                </a:cubicBezTo>
                <a:cubicBezTo>
                  <a:pt x="6736" y="378"/>
                  <a:pt x="6367" y="0"/>
                  <a:pt x="5922" y="0"/>
                </a:cubicBezTo>
                <a:lnTo>
                  <a:pt x="835" y="0"/>
                </a:lnTo>
                <a:close/>
                <a:moveTo>
                  <a:pt x="15698" y="0"/>
                </a:moveTo>
                <a:cubicBezTo>
                  <a:pt x="15253" y="0"/>
                  <a:pt x="14864" y="378"/>
                  <a:pt x="14864" y="811"/>
                </a:cubicBezTo>
                <a:cubicBezTo>
                  <a:pt x="14864" y="1058"/>
                  <a:pt x="14995" y="1228"/>
                  <a:pt x="15122" y="1351"/>
                </a:cubicBezTo>
                <a:cubicBezTo>
                  <a:pt x="15249" y="1475"/>
                  <a:pt x="15507" y="1602"/>
                  <a:pt x="15698" y="1602"/>
                </a:cubicBezTo>
                <a:lnTo>
                  <a:pt x="18798" y="1602"/>
                </a:lnTo>
                <a:lnTo>
                  <a:pt x="12956" y="7297"/>
                </a:lnTo>
                <a:cubicBezTo>
                  <a:pt x="12638" y="7605"/>
                  <a:pt x="12638" y="8088"/>
                  <a:pt x="12956" y="8397"/>
                </a:cubicBezTo>
                <a:cubicBezTo>
                  <a:pt x="13274" y="8706"/>
                  <a:pt x="13790" y="8706"/>
                  <a:pt x="14108" y="8397"/>
                </a:cubicBezTo>
                <a:lnTo>
                  <a:pt x="19951" y="2722"/>
                </a:lnTo>
                <a:lnTo>
                  <a:pt x="19951" y="5752"/>
                </a:lnTo>
                <a:cubicBezTo>
                  <a:pt x="19951" y="5999"/>
                  <a:pt x="20018" y="6169"/>
                  <a:pt x="20209" y="6293"/>
                </a:cubicBezTo>
                <a:cubicBezTo>
                  <a:pt x="20336" y="6416"/>
                  <a:pt x="20594" y="6544"/>
                  <a:pt x="20785" y="6544"/>
                </a:cubicBezTo>
                <a:cubicBezTo>
                  <a:pt x="21230" y="6544"/>
                  <a:pt x="21600" y="6185"/>
                  <a:pt x="21600" y="5752"/>
                </a:cubicBezTo>
                <a:lnTo>
                  <a:pt x="21600" y="811"/>
                </a:lnTo>
                <a:cubicBezTo>
                  <a:pt x="21600" y="378"/>
                  <a:pt x="21230" y="0"/>
                  <a:pt x="20785" y="0"/>
                </a:cubicBezTo>
                <a:lnTo>
                  <a:pt x="15698" y="0"/>
                </a:lnTo>
                <a:close/>
                <a:moveTo>
                  <a:pt x="8068" y="12972"/>
                </a:moveTo>
                <a:cubicBezTo>
                  <a:pt x="7861" y="12972"/>
                  <a:pt x="7670" y="13049"/>
                  <a:pt x="7511" y="13203"/>
                </a:cubicBezTo>
                <a:lnTo>
                  <a:pt x="1649" y="18878"/>
                </a:lnTo>
                <a:lnTo>
                  <a:pt x="1649" y="15867"/>
                </a:lnTo>
                <a:cubicBezTo>
                  <a:pt x="1649" y="15435"/>
                  <a:pt x="1280" y="15056"/>
                  <a:pt x="835" y="15056"/>
                </a:cubicBezTo>
                <a:cubicBezTo>
                  <a:pt x="390" y="15056"/>
                  <a:pt x="0" y="15435"/>
                  <a:pt x="0" y="15867"/>
                </a:cubicBezTo>
                <a:lnTo>
                  <a:pt x="0" y="20808"/>
                </a:lnTo>
                <a:cubicBezTo>
                  <a:pt x="0" y="21241"/>
                  <a:pt x="389" y="21600"/>
                  <a:pt x="835" y="21600"/>
                </a:cubicBezTo>
                <a:lnTo>
                  <a:pt x="5922" y="21600"/>
                </a:lnTo>
                <a:cubicBezTo>
                  <a:pt x="6367" y="21600"/>
                  <a:pt x="6736" y="21241"/>
                  <a:pt x="6736" y="20808"/>
                </a:cubicBezTo>
                <a:cubicBezTo>
                  <a:pt x="6673" y="20314"/>
                  <a:pt x="6367" y="19998"/>
                  <a:pt x="5922" y="19998"/>
                </a:cubicBezTo>
                <a:lnTo>
                  <a:pt x="2802" y="19998"/>
                </a:lnTo>
                <a:lnTo>
                  <a:pt x="8644" y="14323"/>
                </a:lnTo>
                <a:cubicBezTo>
                  <a:pt x="8962" y="14014"/>
                  <a:pt x="8962" y="13512"/>
                  <a:pt x="8644" y="13203"/>
                </a:cubicBezTo>
                <a:cubicBezTo>
                  <a:pt x="8485" y="13049"/>
                  <a:pt x="8274" y="12972"/>
                  <a:pt x="8068" y="12972"/>
                </a:cubicBezTo>
                <a:close/>
                <a:moveTo>
                  <a:pt x="13532" y="12972"/>
                </a:moveTo>
                <a:cubicBezTo>
                  <a:pt x="13326" y="12972"/>
                  <a:pt x="13115" y="13049"/>
                  <a:pt x="12956" y="13203"/>
                </a:cubicBezTo>
                <a:cubicBezTo>
                  <a:pt x="12638" y="13512"/>
                  <a:pt x="12638" y="14014"/>
                  <a:pt x="12956" y="14323"/>
                </a:cubicBezTo>
                <a:lnTo>
                  <a:pt x="18798" y="19998"/>
                </a:lnTo>
                <a:lnTo>
                  <a:pt x="15698" y="19998"/>
                </a:lnTo>
                <a:cubicBezTo>
                  <a:pt x="15253" y="19998"/>
                  <a:pt x="14864" y="20376"/>
                  <a:pt x="14864" y="20808"/>
                </a:cubicBezTo>
                <a:cubicBezTo>
                  <a:pt x="14864" y="21056"/>
                  <a:pt x="14931" y="21226"/>
                  <a:pt x="15122" y="21349"/>
                </a:cubicBezTo>
                <a:cubicBezTo>
                  <a:pt x="15249" y="21473"/>
                  <a:pt x="15507" y="21600"/>
                  <a:pt x="15698" y="21600"/>
                </a:cubicBezTo>
                <a:lnTo>
                  <a:pt x="20785" y="21600"/>
                </a:lnTo>
                <a:cubicBezTo>
                  <a:pt x="20849" y="21600"/>
                  <a:pt x="20900" y="21600"/>
                  <a:pt x="20964" y="21600"/>
                </a:cubicBezTo>
                <a:cubicBezTo>
                  <a:pt x="21346" y="21538"/>
                  <a:pt x="21600" y="21179"/>
                  <a:pt x="21600" y="20808"/>
                </a:cubicBezTo>
                <a:lnTo>
                  <a:pt x="21600" y="15867"/>
                </a:lnTo>
                <a:cubicBezTo>
                  <a:pt x="21600" y="15435"/>
                  <a:pt x="21230" y="15056"/>
                  <a:pt x="20785" y="15056"/>
                </a:cubicBezTo>
                <a:cubicBezTo>
                  <a:pt x="20340" y="15056"/>
                  <a:pt x="19951" y="15435"/>
                  <a:pt x="19951" y="15867"/>
                </a:cubicBezTo>
                <a:lnTo>
                  <a:pt x="19951" y="18878"/>
                </a:lnTo>
                <a:lnTo>
                  <a:pt x="14108" y="13203"/>
                </a:lnTo>
                <a:cubicBezTo>
                  <a:pt x="13950" y="13049"/>
                  <a:pt x="13739" y="12972"/>
                  <a:pt x="13532" y="1297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Form">
            <a:extLst>
              <a:ext uri="{FF2B5EF4-FFF2-40B4-BE49-F238E27FC236}">
                <a16:creationId xmlns:a16="http://schemas.microsoft.com/office/drawing/2014/main" id="{7B2972D6-0309-7F45-B713-89D256B1230F}"/>
              </a:ext>
            </a:extLst>
          </p:cNvPr>
          <p:cNvSpPr/>
          <p:nvPr/>
        </p:nvSpPr>
        <p:spPr>
          <a:xfrm>
            <a:off x="373380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12259" y="6850"/>
                </a:moveTo>
                <a:cubicBezTo>
                  <a:pt x="12057" y="6850"/>
                  <a:pt x="11870" y="6928"/>
                  <a:pt x="11715" y="7083"/>
                </a:cubicBezTo>
                <a:cubicBezTo>
                  <a:pt x="11403" y="7395"/>
                  <a:pt x="11403" y="7901"/>
                  <a:pt x="11715" y="8212"/>
                </a:cubicBezTo>
                <a:lnTo>
                  <a:pt x="13894" y="10391"/>
                </a:lnTo>
                <a:lnTo>
                  <a:pt x="5799" y="10391"/>
                </a:lnTo>
                <a:cubicBezTo>
                  <a:pt x="5363" y="10391"/>
                  <a:pt x="4982" y="10753"/>
                  <a:pt x="4982" y="11189"/>
                </a:cubicBezTo>
                <a:cubicBezTo>
                  <a:pt x="4982" y="11625"/>
                  <a:pt x="5285" y="12006"/>
                  <a:pt x="5721" y="12006"/>
                </a:cubicBezTo>
                <a:lnTo>
                  <a:pt x="13816" y="12006"/>
                </a:lnTo>
                <a:lnTo>
                  <a:pt x="11637" y="14186"/>
                </a:lnTo>
                <a:cubicBezTo>
                  <a:pt x="11263" y="14560"/>
                  <a:pt x="11337" y="15120"/>
                  <a:pt x="11773" y="15431"/>
                </a:cubicBezTo>
                <a:cubicBezTo>
                  <a:pt x="12084" y="15680"/>
                  <a:pt x="12512" y="15606"/>
                  <a:pt x="12824" y="15295"/>
                </a:cubicBezTo>
                <a:cubicBezTo>
                  <a:pt x="13073" y="15046"/>
                  <a:pt x="13334" y="14805"/>
                  <a:pt x="13583" y="14556"/>
                </a:cubicBezTo>
                <a:cubicBezTo>
                  <a:pt x="14392" y="13746"/>
                  <a:pt x="15264" y="12874"/>
                  <a:pt x="16074" y="12065"/>
                </a:cubicBezTo>
                <a:cubicBezTo>
                  <a:pt x="16198" y="11940"/>
                  <a:pt x="16260" y="11878"/>
                  <a:pt x="16385" y="11754"/>
                </a:cubicBezTo>
                <a:cubicBezTo>
                  <a:pt x="16696" y="11442"/>
                  <a:pt x="16696" y="10936"/>
                  <a:pt x="16385" y="10625"/>
                </a:cubicBezTo>
                <a:lnTo>
                  <a:pt x="12824" y="7083"/>
                </a:lnTo>
                <a:cubicBezTo>
                  <a:pt x="12668" y="6928"/>
                  <a:pt x="12462" y="6850"/>
                  <a:pt x="12259" y="68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7" name="Form">
            <a:extLst>
              <a:ext uri="{FF2B5EF4-FFF2-40B4-BE49-F238E27FC236}">
                <a16:creationId xmlns:a16="http://schemas.microsoft.com/office/drawing/2014/main" id="{09162093-7BCF-204F-AA08-03240DAF3B8C}"/>
              </a:ext>
            </a:extLst>
          </p:cNvPr>
          <p:cNvSpPr/>
          <p:nvPr/>
        </p:nvSpPr>
        <p:spPr>
          <a:xfrm>
            <a:off x="438785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9341" y="6227"/>
                </a:moveTo>
                <a:cubicBezTo>
                  <a:pt x="9138" y="6227"/>
                  <a:pt x="8932" y="6305"/>
                  <a:pt x="8776" y="6461"/>
                </a:cubicBezTo>
                <a:lnTo>
                  <a:pt x="5235" y="10002"/>
                </a:lnTo>
                <a:cubicBezTo>
                  <a:pt x="5110" y="10127"/>
                  <a:pt x="5040" y="10251"/>
                  <a:pt x="5040" y="10314"/>
                </a:cubicBezTo>
                <a:cubicBezTo>
                  <a:pt x="4853" y="10812"/>
                  <a:pt x="5157" y="11131"/>
                  <a:pt x="5468" y="11442"/>
                </a:cubicBezTo>
                <a:cubicBezTo>
                  <a:pt x="5842" y="11816"/>
                  <a:pt x="6223" y="12197"/>
                  <a:pt x="6597" y="12571"/>
                </a:cubicBezTo>
                <a:cubicBezTo>
                  <a:pt x="7282" y="13256"/>
                  <a:pt x="8033" y="13987"/>
                  <a:pt x="8718" y="14672"/>
                </a:cubicBezTo>
                <a:cubicBezTo>
                  <a:pt x="8967" y="14922"/>
                  <a:pt x="9278" y="15054"/>
                  <a:pt x="9652" y="14867"/>
                </a:cubicBezTo>
                <a:cubicBezTo>
                  <a:pt x="10150" y="14680"/>
                  <a:pt x="10341" y="13937"/>
                  <a:pt x="9905" y="13563"/>
                </a:cubicBezTo>
                <a:lnTo>
                  <a:pt x="7725" y="11384"/>
                </a:lnTo>
                <a:lnTo>
                  <a:pt x="15801" y="11384"/>
                </a:lnTo>
                <a:cubicBezTo>
                  <a:pt x="16237" y="11384"/>
                  <a:pt x="16618" y="11002"/>
                  <a:pt x="16618" y="10566"/>
                </a:cubicBezTo>
                <a:cubicBezTo>
                  <a:pt x="16618" y="10131"/>
                  <a:pt x="16237" y="9769"/>
                  <a:pt x="15801" y="9769"/>
                </a:cubicBezTo>
                <a:lnTo>
                  <a:pt x="7725" y="9769"/>
                </a:lnTo>
                <a:lnTo>
                  <a:pt x="9905" y="7589"/>
                </a:lnTo>
                <a:cubicBezTo>
                  <a:pt x="10216" y="7278"/>
                  <a:pt x="10216" y="6772"/>
                  <a:pt x="9905" y="6461"/>
                </a:cubicBezTo>
                <a:cubicBezTo>
                  <a:pt x="9749" y="6305"/>
                  <a:pt x="9543" y="6227"/>
                  <a:pt x="9341" y="622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Form">
            <a:extLst>
              <a:ext uri="{FF2B5EF4-FFF2-40B4-BE49-F238E27FC236}">
                <a16:creationId xmlns:a16="http://schemas.microsoft.com/office/drawing/2014/main" id="{3BB22568-69AE-7C41-A4A6-5FB9FFE61128}"/>
              </a:ext>
            </a:extLst>
          </p:cNvPr>
          <p:cNvSpPr/>
          <p:nvPr/>
        </p:nvSpPr>
        <p:spPr>
          <a:xfrm>
            <a:off x="504190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10586" y="4982"/>
                </a:moveTo>
                <a:cubicBezTo>
                  <a:pt x="10384" y="4989"/>
                  <a:pt x="10197" y="5059"/>
                  <a:pt x="10041" y="5215"/>
                </a:cubicBezTo>
                <a:cubicBezTo>
                  <a:pt x="9979" y="5277"/>
                  <a:pt x="9909" y="5347"/>
                  <a:pt x="9846" y="5410"/>
                </a:cubicBezTo>
                <a:cubicBezTo>
                  <a:pt x="9099" y="6157"/>
                  <a:pt x="8356" y="6900"/>
                  <a:pt x="7609" y="7648"/>
                </a:cubicBezTo>
                <a:cubicBezTo>
                  <a:pt x="7235" y="8021"/>
                  <a:pt x="6912" y="8344"/>
                  <a:pt x="6538" y="8718"/>
                </a:cubicBezTo>
                <a:cubicBezTo>
                  <a:pt x="6414" y="8842"/>
                  <a:pt x="6289" y="8959"/>
                  <a:pt x="6227" y="9146"/>
                </a:cubicBezTo>
                <a:cubicBezTo>
                  <a:pt x="6165" y="9582"/>
                  <a:pt x="6542" y="10138"/>
                  <a:pt x="7103" y="10138"/>
                </a:cubicBezTo>
                <a:cubicBezTo>
                  <a:pt x="7290" y="10138"/>
                  <a:pt x="7543" y="10072"/>
                  <a:pt x="7667" y="9885"/>
                </a:cubicBezTo>
                <a:lnTo>
                  <a:pt x="9846" y="7706"/>
                </a:lnTo>
                <a:lnTo>
                  <a:pt x="9846" y="15801"/>
                </a:lnTo>
                <a:cubicBezTo>
                  <a:pt x="9846" y="16237"/>
                  <a:pt x="10228" y="16618"/>
                  <a:pt x="10664" y="16618"/>
                </a:cubicBezTo>
                <a:cubicBezTo>
                  <a:pt x="11100" y="16618"/>
                  <a:pt x="11462" y="16237"/>
                  <a:pt x="11462" y="15801"/>
                </a:cubicBezTo>
                <a:lnTo>
                  <a:pt x="11462" y="7706"/>
                </a:lnTo>
                <a:lnTo>
                  <a:pt x="13641" y="9885"/>
                </a:lnTo>
                <a:cubicBezTo>
                  <a:pt x="14015" y="10259"/>
                  <a:pt x="14637" y="10146"/>
                  <a:pt x="14886" y="9710"/>
                </a:cubicBezTo>
                <a:cubicBezTo>
                  <a:pt x="15073" y="9399"/>
                  <a:pt x="15019" y="9025"/>
                  <a:pt x="14770" y="8776"/>
                </a:cubicBezTo>
                <a:cubicBezTo>
                  <a:pt x="14583" y="8589"/>
                  <a:pt x="14334" y="8340"/>
                  <a:pt x="14147" y="8154"/>
                </a:cubicBezTo>
                <a:cubicBezTo>
                  <a:pt x="13338" y="7344"/>
                  <a:pt x="12524" y="6531"/>
                  <a:pt x="11715" y="5721"/>
                </a:cubicBezTo>
                <a:cubicBezTo>
                  <a:pt x="11528" y="5534"/>
                  <a:pt x="11337" y="5344"/>
                  <a:pt x="11150" y="5157"/>
                </a:cubicBezTo>
                <a:cubicBezTo>
                  <a:pt x="10995" y="5032"/>
                  <a:pt x="10788" y="4974"/>
                  <a:pt x="10586" y="498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Form">
            <a:extLst>
              <a:ext uri="{FF2B5EF4-FFF2-40B4-BE49-F238E27FC236}">
                <a16:creationId xmlns:a16="http://schemas.microsoft.com/office/drawing/2014/main" id="{A53C9752-8A8D-674D-882D-62D83B999FEB}"/>
              </a:ext>
            </a:extLst>
          </p:cNvPr>
          <p:cNvSpPr/>
          <p:nvPr/>
        </p:nvSpPr>
        <p:spPr>
          <a:xfrm>
            <a:off x="569595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10566" y="4982"/>
                </a:moveTo>
                <a:cubicBezTo>
                  <a:pt x="10131" y="4982"/>
                  <a:pt x="9769" y="5363"/>
                  <a:pt x="9769" y="5799"/>
                </a:cubicBezTo>
                <a:lnTo>
                  <a:pt x="9769" y="13894"/>
                </a:lnTo>
                <a:lnTo>
                  <a:pt x="7589" y="11715"/>
                </a:lnTo>
                <a:cubicBezTo>
                  <a:pt x="7278" y="11403"/>
                  <a:pt x="6772" y="11403"/>
                  <a:pt x="6461" y="11715"/>
                </a:cubicBezTo>
                <a:cubicBezTo>
                  <a:pt x="6149" y="12026"/>
                  <a:pt x="6149" y="12512"/>
                  <a:pt x="6461" y="12824"/>
                </a:cubicBezTo>
                <a:lnTo>
                  <a:pt x="10002" y="16385"/>
                </a:lnTo>
                <a:cubicBezTo>
                  <a:pt x="10314" y="16696"/>
                  <a:pt x="10819" y="16696"/>
                  <a:pt x="11131" y="16385"/>
                </a:cubicBezTo>
                <a:lnTo>
                  <a:pt x="14672" y="12824"/>
                </a:lnTo>
                <a:cubicBezTo>
                  <a:pt x="14984" y="12512"/>
                  <a:pt x="14984" y="12026"/>
                  <a:pt x="14672" y="11715"/>
                </a:cubicBezTo>
                <a:cubicBezTo>
                  <a:pt x="14361" y="11403"/>
                  <a:pt x="13875" y="11403"/>
                  <a:pt x="13563" y="11715"/>
                </a:cubicBezTo>
                <a:lnTo>
                  <a:pt x="11384" y="13894"/>
                </a:lnTo>
                <a:lnTo>
                  <a:pt x="11384" y="5799"/>
                </a:lnTo>
                <a:cubicBezTo>
                  <a:pt x="11384" y="5363"/>
                  <a:pt x="11002" y="4982"/>
                  <a:pt x="10566" y="498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0" name="Form">
            <a:extLst>
              <a:ext uri="{FF2B5EF4-FFF2-40B4-BE49-F238E27FC236}">
                <a16:creationId xmlns:a16="http://schemas.microsoft.com/office/drawing/2014/main" id="{7BB7D72D-204F-9140-A096-48AFA16C2DEF}"/>
              </a:ext>
            </a:extLst>
          </p:cNvPr>
          <p:cNvSpPr/>
          <p:nvPr/>
        </p:nvSpPr>
        <p:spPr>
          <a:xfrm>
            <a:off x="635000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9126" y="6227"/>
                </a:moveTo>
                <a:cubicBezTo>
                  <a:pt x="8691" y="6227"/>
                  <a:pt x="8329" y="6609"/>
                  <a:pt x="8329" y="7044"/>
                </a:cubicBezTo>
                <a:cubicBezTo>
                  <a:pt x="8329" y="7480"/>
                  <a:pt x="8691" y="7842"/>
                  <a:pt x="9126" y="7842"/>
                </a:cubicBezTo>
                <a:lnTo>
                  <a:pt x="12182" y="7842"/>
                </a:lnTo>
                <a:lnTo>
                  <a:pt x="6461" y="13583"/>
                </a:lnTo>
                <a:cubicBezTo>
                  <a:pt x="5962" y="14081"/>
                  <a:pt x="6340" y="14945"/>
                  <a:pt x="7025" y="14945"/>
                </a:cubicBezTo>
                <a:cubicBezTo>
                  <a:pt x="7212" y="14945"/>
                  <a:pt x="7445" y="14879"/>
                  <a:pt x="7570" y="14692"/>
                </a:cubicBezTo>
                <a:lnTo>
                  <a:pt x="13310" y="8971"/>
                </a:lnTo>
                <a:lnTo>
                  <a:pt x="13310" y="12026"/>
                </a:lnTo>
                <a:cubicBezTo>
                  <a:pt x="13310" y="12462"/>
                  <a:pt x="13672" y="12824"/>
                  <a:pt x="14108" y="12824"/>
                </a:cubicBezTo>
                <a:cubicBezTo>
                  <a:pt x="14544" y="12824"/>
                  <a:pt x="14925" y="12462"/>
                  <a:pt x="14925" y="12026"/>
                </a:cubicBezTo>
                <a:lnTo>
                  <a:pt x="14925" y="7044"/>
                </a:lnTo>
                <a:cubicBezTo>
                  <a:pt x="14925" y="6608"/>
                  <a:pt x="14544" y="6227"/>
                  <a:pt x="14108" y="6227"/>
                </a:cubicBezTo>
                <a:lnTo>
                  <a:pt x="9126" y="622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1" name="Form">
            <a:extLst>
              <a:ext uri="{FF2B5EF4-FFF2-40B4-BE49-F238E27FC236}">
                <a16:creationId xmlns:a16="http://schemas.microsoft.com/office/drawing/2014/main" id="{B4CB033C-107C-E148-9803-64E6CBA80BCC}"/>
              </a:ext>
            </a:extLst>
          </p:cNvPr>
          <p:cNvSpPr/>
          <p:nvPr/>
        </p:nvSpPr>
        <p:spPr>
          <a:xfrm>
            <a:off x="700405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7025" y="6850"/>
                </a:moveTo>
                <a:cubicBezTo>
                  <a:pt x="6822" y="6850"/>
                  <a:pt x="6616" y="6928"/>
                  <a:pt x="6461" y="7083"/>
                </a:cubicBezTo>
                <a:cubicBezTo>
                  <a:pt x="6149" y="7395"/>
                  <a:pt x="6149" y="7901"/>
                  <a:pt x="6461" y="8212"/>
                </a:cubicBezTo>
                <a:lnTo>
                  <a:pt x="12182" y="13933"/>
                </a:lnTo>
                <a:lnTo>
                  <a:pt x="9146" y="13933"/>
                </a:lnTo>
                <a:cubicBezTo>
                  <a:pt x="8710" y="13933"/>
                  <a:pt x="8329" y="14314"/>
                  <a:pt x="8329" y="14750"/>
                </a:cubicBezTo>
                <a:cubicBezTo>
                  <a:pt x="8329" y="15186"/>
                  <a:pt x="8710" y="15548"/>
                  <a:pt x="9146" y="15548"/>
                </a:cubicBezTo>
                <a:lnTo>
                  <a:pt x="14128" y="15548"/>
                </a:lnTo>
                <a:cubicBezTo>
                  <a:pt x="14563" y="15548"/>
                  <a:pt x="14925" y="15186"/>
                  <a:pt x="14925" y="14750"/>
                </a:cubicBezTo>
                <a:lnTo>
                  <a:pt x="14925" y="9769"/>
                </a:lnTo>
                <a:cubicBezTo>
                  <a:pt x="14925" y="9333"/>
                  <a:pt x="14563" y="8951"/>
                  <a:pt x="14128" y="8951"/>
                </a:cubicBezTo>
                <a:cubicBezTo>
                  <a:pt x="13692" y="8951"/>
                  <a:pt x="13310" y="9333"/>
                  <a:pt x="13310" y="9769"/>
                </a:cubicBezTo>
                <a:lnTo>
                  <a:pt x="13310" y="12804"/>
                </a:lnTo>
                <a:lnTo>
                  <a:pt x="7589" y="7083"/>
                </a:lnTo>
                <a:cubicBezTo>
                  <a:pt x="7434" y="6928"/>
                  <a:pt x="7227" y="6850"/>
                  <a:pt x="7025" y="68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2" name="Form">
            <a:extLst>
              <a:ext uri="{FF2B5EF4-FFF2-40B4-BE49-F238E27FC236}">
                <a16:creationId xmlns:a16="http://schemas.microsoft.com/office/drawing/2014/main" id="{9CAB9C38-2272-FE40-9751-6EA41D76456A}"/>
              </a:ext>
            </a:extLst>
          </p:cNvPr>
          <p:cNvSpPr/>
          <p:nvPr/>
        </p:nvSpPr>
        <p:spPr>
          <a:xfrm>
            <a:off x="765810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14128" y="6850"/>
                </a:moveTo>
                <a:cubicBezTo>
                  <a:pt x="13925" y="6850"/>
                  <a:pt x="13738" y="6928"/>
                  <a:pt x="13583" y="7083"/>
                </a:cubicBezTo>
                <a:lnTo>
                  <a:pt x="7842" y="12804"/>
                </a:lnTo>
                <a:lnTo>
                  <a:pt x="7842" y="9769"/>
                </a:lnTo>
                <a:cubicBezTo>
                  <a:pt x="7842" y="9333"/>
                  <a:pt x="7480" y="8951"/>
                  <a:pt x="7044" y="8951"/>
                </a:cubicBezTo>
                <a:cubicBezTo>
                  <a:pt x="6608" y="8951"/>
                  <a:pt x="6227" y="9333"/>
                  <a:pt x="6227" y="9769"/>
                </a:cubicBezTo>
                <a:lnTo>
                  <a:pt x="6227" y="14750"/>
                </a:lnTo>
                <a:cubicBezTo>
                  <a:pt x="6289" y="14813"/>
                  <a:pt x="6285" y="14859"/>
                  <a:pt x="6285" y="14984"/>
                </a:cubicBezTo>
                <a:cubicBezTo>
                  <a:pt x="6410" y="15295"/>
                  <a:pt x="6733" y="15548"/>
                  <a:pt x="7044" y="15548"/>
                </a:cubicBezTo>
                <a:lnTo>
                  <a:pt x="12026" y="15548"/>
                </a:lnTo>
                <a:cubicBezTo>
                  <a:pt x="12462" y="15548"/>
                  <a:pt x="12824" y="15186"/>
                  <a:pt x="12824" y="14750"/>
                </a:cubicBezTo>
                <a:cubicBezTo>
                  <a:pt x="12824" y="14314"/>
                  <a:pt x="12462" y="13933"/>
                  <a:pt x="12026" y="13933"/>
                </a:cubicBezTo>
                <a:lnTo>
                  <a:pt x="8971" y="13933"/>
                </a:lnTo>
                <a:lnTo>
                  <a:pt x="14692" y="8212"/>
                </a:lnTo>
                <a:cubicBezTo>
                  <a:pt x="15003" y="7901"/>
                  <a:pt x="15003" y="7395"/>
                  <a:pt x="14692" y="7083"/>
                </a:cubicBezTo>
                <a:cubicBezTo>
                  <a:pt x="14536" y="6928"/>
                  <a:pt x="14330" y="6850"/>
                  <a:pt x="14128" y="68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Form">
            <a:extLst>
              <a:ext uri="{FF2B5EF4-FFF2-40B4-BE49-F238E27FC236}">
                <a16:creationId xmlns:a16="http://schemas.microsoft.com/office/drawing/2014/main" id="{6F801A26-4440-794F-9D8E-B6594A5278B9}"/>
              </a:ext>
            </a:extLst>
          </p:cNvPr>
          <p:cNvSpPr/>
          <p:nvPr/>
        </p:nvSpPr>
        <p:spPr>
          <a:xfrm>
            <a:off x="8312150" y="3390900"/>
            <a:ext cx="220266" cy="220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557" y="1557"/>
                </a:moveTo>
                <a:lnTo>
                  <a:pt x="19985" y="1557"/>
                </a:lnTo>
                <a:lnTo>
                  <a:pt x="19985" y="19985"/>
                </a:lnTo>
                <a:lnTo>
                  <a:pt x="1557" y="19985"/>
                </a:lnTo>
                <a:lnTo>
                  <a:pt x="1557" y="1557"/>
                </a:lnTo>
                <a:close/>
                <a:moveTo>
                  <a:pt x="7044" y="6850"/>
                </a:moveTo>
                <a:cubicBezTo>
                  <a:pt x="6608" y="6850"/>
                  <a:pt x="6227" y="7231"/>
                  <a:pt x="6227" y="7667"/>
                </a:cubicBezTo>
                <a:lnTo>
                  <a:pt x="6227" y="12649"/>
                </a:lnTo>
                <a:cubicBezTo>
                  <a:pt x="6227" y="13085"/>
                  <a:pt x="6608" y="13446"/>
                  <a:pt x="7044" y="13446"/>
                </a:cubicBezTo>
                <a:cubicBezTo>
                  <a:pt x="7480" y="13446"/>
                  <a:pt x="7842" y="13085"/>
                  <a:pt x="7842" y="12649"/>
                </a:cubicBezTo>
                <a:lnTo>
                  <a:pt x="7842" y="9594"/>
                </a:lnTo>
                <a:lnTo>
                  <a:pt x="13583" y="15315"/>
                </a:lnTo>
                <a:cubicBezTo>
                  <a:pt x="13770" y="15501"/>
                  <a:pt x="13941" y="15568"/>
                  <a:pt x="14128" y="15568"/>
                </a:cubicBezTo>
                <a:cubicBezTo>
                  <a:pt x="14314" y="15568"/>
                  <a:pt x="14567" y="15501"/>
                  <a:pt x="14692" y="15315"/>
                </a:cubicBezTo>
                <a:cubicBezTo>
                  <a:pt x="15003" y="15003"/>
                  <a:pt x="15003" y="14517"/>
                  <a:pt x="14692" y="14205"/>
                </a:cubicBezTo>
                <a:lnTo>
                  <a:pt x="8971" y="8465"/>
                </a:lnTo>
                <a:lnTo>
                  <a:pt x="12026" y="8465"/>
                </a:lnTo>
                <a:cubicBezTo>
                  <a:pt x="12462" y="8465"/>
                  <a:pt x="12824" y="8103"/>
                  <a:pt x="12824" y="7667"/>
                </a:cubicBezTo>
                <a:cubicBezTo>
                  <a:pt x="12824" y="7231"/>
                  <a:pt x="12462" y="6850"/>
                  <a:pt x="12026" y="6850"/>
                </a:cubicBezTo>
                <a:lnTo>
                  <a:pt x="7044" y="685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4" name="Form">
            <a:extLst>
              <a:ext uri="{FF2B5EF4-FFF2-40B4-BE49-F238E27FC236}">
                <a16:creationId xmlns:a16="http://schemas.microsoft.com/office/drawing/2014/main" id="{6CEEF220-2730-3746-86F5-422AAA7E56C1}"/>
              </a:ext>
            </a:extLst>
          </p:cNvPr>
          <p:cNvSpPr/>
          <p:nvPr/>
        </p:nvSpPr>
        <p:spPr>
          <a:xfrm>
            <a:off x="1727200" y="3956050"/>
            <a:ext cx="304642" cy="220822"/>
          </a:xfrm>
          <a:custGeom>
            <a:avLst/>
            <a:gdLst/>
            <a:ahLst/>
            <a:cxnLst>
              <a:cxn ang="0">
                <a:pos x="wd2" y="hd2"/>
              </a:cxn>
              <a:cxn ang="5400000">
                <a:pos x="wd2" y="hd2"/>
              </a:cxn>
              <a:cxn ang="10800000">
                <a:pos x="wd2" y="hd2"/>
              </a:cxn>
              <a:cxn ang="16200000">
                <a:pos x="wd2" y="hd2"/>
              </a:cxn>
            </a:cxnLst>
            <a:rect l="0" t="0" r="r" b="b"/>
            <a:pathLst>
              <a:path w="21544" h="21523" extrusionOk="0">
                <a:moveTo>
                  <a:pt x="21375" y="11311"/>
                </a:moveTo>
                <a:cubicBezTo>
                  <a:pt x="21600" y="11001"/>
                  <a:pt x="21600" y="10506"/>
                  <a:pt x="21375" y="10197"/>
                </a:cubicBezTo>
                <a:lnTo>
                  <a:pt x="14146" y="232"/>
                </a:lnTo>
                <a:cubicBezTo>
                  <a:pt x="13921" y="-77"/>
                  <a:pt x="13562" y="-77"/>
                  <a:pt x="13337" y="232"/>
                </a:cubicBezTo>
                <a:cubicBezTo>
                  <a:pt x="13113" y="542"/>
                  <a:pt x="13113" y="1037"/>
                  <a:pt x="13337" y="1346"/>
                </a:cubicBezTo>
                <a:lnTo>
                  <a:pt x="19579" y="9949"/>
                </a:lnTo>
                <a:lnTo>
                  <a:pt x="584" y="9949"/>
                </a:lnTo>
                <a:cubicBezTo>
                  <a:pt x="269" y="9949"/>
                  <a:pt x="0" y="10321"/>
                  <a:pt x="0" y="10754"/>
                </a:cubicBezTo>
                <a:cubicBezTo>
                  <a:pt x="0" y="11187"/>
                  <a:pt x="269" y="11559"/>
                  <a:pt x="584" y="11559"/>
                </a:cubicBezTo>
                <a:lnTo>
                  <a:pt x="19579" y="11559"/>
                </a:lnTo>
                <a:lnTo>
                  <a:pt x="13337" y="20161"/>
                </a:lnTo>
                <a:cubicBezTo>
                  <a:pt x="13113" y="20471"/>
                  <a:pt x="13113" y="20966"/>
                  <a:pt x="13337" y="21275"/>
                </a:cubicBezTo>
                <a:cubicBezTo>
                  <a:pt x="13472" y="21461"/>
                  <a:pt x="13607" y="21523"/>
                  <a:pt x="13741" y="21523"/>
                </a:cubicBezTo>
                <a:cubicBezTo>
                  <a:pt x="13876" y="21523"/>
                  <a:pt x="14056" y="21461"/>
                  <a:pt x="14146" y="21275"/>
                </a:cubicBezTo>
                <a:lnTo>
                  <a:pt x="21375" y="11311"/>
                </a:lnTo>
                <a:cubicBezTo>
                  <a:pt x="21375" y="11373"/>
                  <a:pt x="21375" y="11373"/>
                  <a:pt x="21375" y="1131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 name="Form">
            <a:extLst>
              <a:ext uri="{FF2B5EF4-FFF2-40B4-BE49-F238E27FC236}">
                <a16:creationId xmlns:a16="http://schemas.microsoft.com/office/drawing/2014/main" id="{9A85F1AF-690B-DE43-8292-A9BD0F15F348}"/>
              </a:ext>
            </a:extLst>
          </p:cNvPr>
          <p:cNvSpPr/>
          <p:nvPr/>
        </p:nvSpPr>
        <p:spPr>
          <a:xfrm>
            <a:off x="2381250" y="3956050"/>
            <a:ext cx="304642" cy="220822"/>
          </a:xfrm>
          <a:custGeom>
            <a:avLst/>
            <a:gdLst/>
            <a:ahLst/>
            <a:cxnLst>
              <a:cxn ang="0">
                <a:pos x="wd2" y="hd2"/>
              </a:cxn>
              <a:cxn ang="5400000">
                <a:pos x="wd2" y="hd2"/>
              </a:cxn>
              <a:cxn ang="10800000">
                <a:pos x="wd2" y="hd2"/>
              </a:cxn>
              <a:cxn ang="16200000">
                <a:pos x="wd2" y="hd2"/>
              </a:cxn>
            </a:cxnLst>
            <a:rect l="0" t="0" r="r" b="b"/>
            <a:pathLst>
              <a:path w="21544" h="21523" extrusionOk="0">
                <a:moveTo>
                  <a:pt x="20960" y="9949"/>
                </a:moveTo>
                <a:lnTo>
                  <a:pt x="1965" y="9949"/>
                </a:lnTo>
                <a:lnTo>
                  <a:pt x="8207" y="1346"/>
                </a:lnTo>
                <a:cubicBezTo>
                  <a:pt x="8431" y="1037"/>
                  <a:pt x="8431" y="542"/>
                  <a:pt x="8207" y="232"/>
                </a:cubicBezTo>
                <a:cubicBezTo>
                  <a:pt x="7982" y="-77"/>
                  <a:pt x="7623" y="-77"/>
                  <a:pt x="7398" y="232"/>
                </a:cubicBezTo>
                <a:lnTo>
                  <a:pt x="169" y="10197"/>
                </a:lnTo>
                <a:cubicBezTo>
                  <a:pt x="-56" y="10506"/>
                  <a:pt x="-56" y="11001"/>
                  <a:pt x="169" y="11311"/>
                </a:cubicBezTo>
                <a:lnTo>
                  <a:pt x="7398" y="21275"/>
                </a:lnTo>
                <a:cubicBezTo>
                  <a:pt x="7533" y="21461"/>
                  <a:pt x="7668" y="21523"/>
                  <a:pt x="7803" y="21523"/>
                </a:cubicBezTo>
                <a:cubicBezTo>
                  <a:pt x="7937" y="21523"/>
                  <a:pt x="8117" y="21461"/>
                  <a:pt x="8207" y="21275"/>
                </a:cubicBezTo>
                <a:cubicBezTo>
                  <a:pt x="8431" y="20966"/>
                  <a:pt x="8431" y="20471"/>
                  <a:pt x="8207" y="20161"/>
                </a:cubicBezTo>
                <a:lnTo>
                  <a:pt x="1965" y="11558"/>
                </a:lnTo>
                <a:lnTo>
                  <a:pt x="20960" y="11558"/>
                </a:lnTo>
                <a:cubicBezTo>
                  <a:pt x="21275" y="11558"/>
                  <a:pt x="21544" y="11187"/>
                  <a:pt x="21544" y="10754"/>
                </a:cubicBezTo>
                <a:cubicBezTo>
                  <a:pt x="21544" y="10259"/>
                  <a:pt x="21275" y="9949"/>
                  <a:pt x="20960" y="994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 name="Form">
            <a:extLst>
              <a:ext uri="{FF2B5EF4-FFF2-40B4-BE49-F238E27FC236}">
                <a16:creationId xmlns:a16="http://schemas.microsoft.com/office/drawing/2014/main" id="{032FC3D6-CE4E-774C-A17A-65C0D24AC4EE}"/>
              </a:ext>
            </a:extLst>
          </p:cNvPr>
          <p:cNvSpPr/>
          <p:nvPr/>
        </p:nvSpPr>
        <p:spPr>
          <a:xfrm>
            <a:off x="3073400" y="3956050"/>
            <a:ext cx="220469" cy="220346"/>
          </a:xfrm>
          <a:custGeom>
            <a:avLst/>
            <a:gdLst/>
            <a:ahLst/>
            <a:cxnLst>
              <a:cxn ang="0">
                <a:pos x="wd2" y="hd2"/>
              </a:cxn>
              <a:cxn ang="5400000">
                <a:pos x="wd2" y="hd2"/>
              </a:cxn>
              <a:cxn ang="10800000">
                <a:pos x="wd2" y="hd2"/>
              </a:cxn>
              <a:cxn ang="16200000">
                <a:pos x="wd2" y="hd2"/>
              </a:cxn>
            </a:cxnLst>
            <a:rect l="0" t="0" r="r" b="b"/>
            <a:pathLst>
              <a:path w="21488" h="21600" extrusionOk="0">
                <a:moveTo>
                  <a:pt x="21461" y="622"/>
                </a:moveTo>
                <a:cubicBezTo>
                  <a:pt x="21399" y="249"/>
                  <a:pt x="21028" y="0"/>
                  <a:pt x="20657" y="0"/>
                </a:cubicBezTo>
                <a:lnTo>
                  <a:pt x="6607" y="0"/>
                </a:lnTo>
                <a:cubicBezTo>
                  <a:pt x="6174" y="0"/>
                  <a:pt x="5803" y="373"/>
                  <a:pt x="5803" y="809"/>
                </a:cubicBezTo>
                <a:cubicBezTo>
                  <a:pt x="5803" y="1245"/>
                  <a:pt x="6174" y="1618"/>
                  <a:pt x="6607" y="1618"/>
                </a:cubicBezTo>
                <a:lnTo>
                  <a:pt x="18738" y="1618"/>
                </a:lnTo>
                <a:lnTo>
                  <a:pt x="232" y="20231"/>
                </a:lnTo>
                <a:cubicBezTo>
                  <a:pt x="-77" y="20542"/>
                  <a:pt x="-77" y="21040"/>
                  <a:pt x="232" y="21351"/>
                </a:cubicBezTo>
                <a:cubicBezTo>
                  <a:pt x="418" y="21538"/>
                  <a:pt x="604" y="21600"/>
                  <a:pt x="789" y="21600"/>
                </a:cubicBezTo>
                <a:cubicBezTo>
                  <a:pt x="975" y="21600"/>
                  <a:pt x="1223" y="21538"/>
                  <a:pt x="1346" y="21351"/>
                </a:cubicBezTo>
                <a:lnTo>
                  <a:pt x="19852" y="2739"/>
                </a:lnTo>
                <a:lnTo>
                  <a:pt x="19852" y="14939"/>
                </a:lnTo>
                <a:cubicBezTo>
                  <a:pt x="19852" y="15375"/>
                  <a:pt x="20223" y="15749"/>
                  <a:pt x="20657" y="15749"/>
                </a:cubicBezTo>
                <a:cubicBezTo>
                  <a:pt x="21090" y="15749"/>
                  <a:pt x="21461" y="15375"/>
                  <a:pt x="21461" y="14939"/>
                </a:cubicBezTo>
                <a:lnTo>
                  <a:pt x="21461" y="809"/>
                </a:lnTo>
                <a:cubicBezTo>
                  <a:pt x="21523" y="747"/>
                  <a:pt x="21461" y="685"/>
                  <a:pt x="21461" y="62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Form">
            <a:extLst>
              <a:ext uri="{FF2B5EF4-FFF2-40B4-BE49-F238E27FC236}">
                <a16:creationId xmlns:a16="http://schemas.microsoft.com/office/drawing/2014/main" id="{511B7075-8393-5946-999B-63C2539CAB62}"/>
              </a:ext>
            </a:extLst>
          </p:cNvPr>
          <p:cNvSpPr/>
          <p:nvPr/>
        </p:nvSpPr>
        <p:spPr>
          <a:xfrm>
            <a:off x="3727450" y="3956050"/>
            <a:ext cx="220188" cy="220347"/>
          </a:xfrm>
          <a:custGeom>
            <a:avLst/>
            <a:gdLst/>
            <a:ahLst/>
            <a:cxnLst>
              <a:cxn ang="0">
                <a:pos x="wd2" y="hd2"/>
              </a:cxn>
              <a:cxn ang="5400000">
                <a:pos x="wd2" y="hd2"/>
              </a:cxn>
              <a:cxn ang="10800000">
                <a:pos x="wd2" y="hd2"/>
              </a:cxn>
              <a:cxn ang="16200000">
                <a:pos x="wd2" y="hd2"/>
              </a:cxn>
            </a:cxnLst>
            <a:rect l="0" t="0" r="r" b="b"/>
            <a:pathLst>
              <a:path w="21522" h="21600" extrusionOk="0">
                <a:moveTo>
                  <a:pt x="21290" y="20231"/>
                </a:moveTo>
                <a:lnTo>
                  <a:pt x="2731" y="1618"/>
                </a:lnTo>
                <a:lnTo>
                  <a:pt x="14897" y="1618"/>
                </a:lnTo>
                <a:cubicBezTo>
                  <a:pt x="15331" y="1618"/>
                  <a:pt x="15703" y="1245"/>
                  <a:pt x="15703" y="809"/>
                </a:cubicBezTo>
                <a:cubicBezTo>
                  <a:pt x="15703" y="373"/>
                  <a:pt x="15331" y="0"/>
                  <a:pt x="14897" y="0"/>
                </a:cubicBezTo>
                <a:lnTo>
                  <a:pt x="807" y="0"/>
                </a:lnTo>
                <a:cubicBezTo>
                  <a:pt x="372" y="0"/>
                  <a:pt x="0" y="373"/>
                  <a:pt x="0" y="809"/>
                </a:cubicBezTo>
                <a:lnTo>
                  <a:pt x="0" y="14939"/>
                </a:lnTo>
                <a:cubicBezTo>
                  <a:pt x="0" y="15375"/>
                  <a:pt x="372" y="15749"/>
                  <a:pt x="807" y="15749"/>
                </a:cubicBezTo>
                <a:cubicBezTo>
                  <a:pt x="1241" y="15749"/>
                  <a:pt x="1614" y="15375"/>
                  <a:pt x="1614" y="14939"/>
                </a:cubicBezTo>
                <a:lnTo>
                  <a:pt x="1614" y="2739"/>
                </a:lnTo>
                <a:lnTo>
                  <a:pt x="20172" y="21351"/>
                </a:lnTo>
                <a:cubicBezTo>
                  <a:pt x="20359" y="21538"/>
                  <a:pt x="20545" y="21600"/>
                  <a:pt x="20731" y="21600"/>
                </a:cubicBezTo>
                <a:cubicBezTo>
                  <a:pt x="20917" y="21600"/>
                  <a:pt x="21166" y="21538"/>
                  <a:pt x="21290" y="21351"/>
                </a:cubicBezTo>
                <a:cubicBezTo>
                  <a:pt x="21600" y="21040"/>
                  <a:pt x="21600" y="20542"/>
                  <a:pt x="21290" y="2023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 name="Form">
            <a:extLst>
              <a:ext uri="{FF2B5EF4-FFF2-40B4-BE49-F238E27FC236}">
                <a16:creationId xmlns:a16="http://schemas.microsoft.com/office/drawing/2014/main" id="{0CC2B748-1434-6047-85C1-231C5D48E8D8}"/>
              </a:ext>
            </a:extLst>
          </p:cNvPr>
          <p:cNvSpPr/>
          <p:nvPr/>
        </p:nvSpPr>
        <p:spPr>
          <a:xfrm>
            <a:off x="4381500" y="3956050"/>
            <a:ext cx="220188" cy="220188"/>
          </a:xfrm>
          <a:custGeom>
            <a:avLst/>
            <a:gdLst/>
            <a:ahLst/>
            <a:cxnLst>
              <a:cxn ang="0">
                <a:pos x="wd2" y="hd2"/>
              </a:cxn>
              <a:cxn ang="5400000">
                <a:pos x="wd2" y="hd2"/>
              </a:cxn>
              <a:cxn ang="10800000">
                <a:pos x="wd2" y="hd2"/>
              </a:cxn>
              <a:cxn ang="16200000">
                <a:pos x="wd2" y="hd2"/>
              </a:cxn>
            </a:cxnLst>
            <a:rect l="0" t="0" r="r" b="b"/>
            <a:pathLst>
              <a:path w="21522" h="21522" extrusionOk="0">
                <a:moveTo>
                  <a:pt x="21290" y="232"/>
                </a:moveTo>
                <a:cubicBezTo>
                  <a:pt x="20979" y="-78"/>
                  <a:pt x="20483" y="-78"/>
                  <a:pt x="20172" y="232"/>
                </a:cubicBezTo>
                <a:lnTo>
                  <a:pt x="1614" y="18791"/>
                </a:lnTo>
                <a:lnTo>
                  <a:pt x="1614" y="6625"/>
                </a:lnTo>
                <a:cubicBezTo>
                  <a:pt x="1614" y="6191"/>
                  <a:pt x="1241" y="5819"/>
                  <a:pt x="807" y="5819"/>
                </a:cubicBezTo>
                <a:cubicBezTo>
                  <a:pt x="372" y="5819"/>
                  <a:pt x="0" y="6191"/>
                  <a:pt x="0" y="6625"/>
                </a:cubicBezTo>
                <a:lnTo>
                  <a:pt x="0" y="20715"/>
                </a:lnTo>
                <a:cubicBezTo>
                  <a:pt x="0" y="21150"/>
                  <a:pt x="372" y="21522"/>
                  <a:pt x="807" y="21522"/>
                </a:cubicBezTo>
                <a:lnTo>
                  <a:pt x="14897" y="21522"/>
                </a:lnTo>
                <a:cubicBezTo>
                  <a:pt x="15331" y="21522"/>
                  <a:pt x="15703" y="21150"/>
                  <a:pt x="15703" y="20715"/>
                </a:cubicBezTo>
                <a:cubicBezTo>
                  <a:pt x="15703" y="20281"/>
                  <a:pt x="15331" y="19908"/>
                  <a:pt x="14897" y="19908"/>
                </a:cubicBezTo>
                <a:lnTo>
                  <a:pt x="2731" y="19908"/>
                </a:lnTo>
                <a:lnTo>
                  <a:pt x="21290" y="1350"/>
                </a:lnTo>
                <a:cubicBezTo>
                  <a:pt x="21600" y="1039"/>
                  <a:pt x="21600" y="543"/>
                  <a:pt x="21290" y="23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 name="Form">
            <a:extLst>
              <a:ext uri="{FF2B5EF4-FFF2-40B4-BE49-F238E27FC236}">
                <a16:creationId xmlns:a16="http://schemas.microsoft.com/office/drawing/2014/main" id="{C9C3D367-E5BC-C04B-8D36-B8721696F467}"/>
              </a:ext>
            </a:extLst>
          </p:cNvPr>
          <p:cNvSpPr/>
          <p:nvPr/>
        </p:nvSpPr>
        <p:spPr>
          <a:xfrm>
            <a:off x="5035550" y="3956050"/>
            <a:ext cx="220187" cy="220187"/>
          </a:xfrm>
          <a:custGeom>
            <a:avLst/>
            <a:gdLst/>
            <a:ahLst/>
            <a:cxnLst>
              <a:cxn ang="0">
                <a:pos x="wd2" y="hd2"/>
              </a:cxn>
              <a:cxn ang="5400000">
                <a:pos x="wd2" y="hd2"/>
              </a:cxn>
              <a:cxn ang="10800000">
                <a:pos x="wd2" y="hd2"/>
              </a:cxn>
              <a:cxn ang="16200000">
                <a:pos x="wd2" y="hd2"/>
              </a:cxn>
            </a:cxnLst>
            <a:rect l="0" t="0" r="r" b="b"/>
            <a:pathLst>
              <a:path w="21522" h="21522" extrusionOk="0">
                <a:moveTo>
                  <a:pt x="21025" y="21460"/>
                </a:moveTo>
                <a:cubicBezTo>
                  <a:pt x="21336" y="21336"/>
                  <a:pt x="21522" y="21025"/>
                  <a:pt x="21522" y="20715"/>
                </a:cubicBezTo>
                <a:lnTo>
                  <a:pt x="21522" y="6625"/>
                </a:lnTo>
                <a:cubicBezTo>
                  <a:pt x="21522" y="6191"/>
                  <a:pt x="21150" y="5819"/>
                  <a:pt x="20715" y="5819"/>
                </a:cubicBezTo>
                <a:cubicBezTo>
                  <a:pt x="20281" y="5819"/>
                  <a:pt x="19908" y="6191"/>
                  <a:pt x="19908" y="6625"/>
                </a:cubicBezTo>
                <a:lnTo>
                  <a:pt x="19908" y="18791"/>
                </a:lnTo>
                <a:lnTo>
                  <a:pt x="1350" y="232"/>
                </a:lnTo>
                <a:cubicBezTo>
                  <a:pt x="1039" y="-78"/>
                  <a:pt x="543" y="-78"/>
                  <a:pt x="232" y="232"/>
                </a:cubicBezTo>
                <a:cubicBezTo>
                  <a:pt x="-78" y="543"/>
                  <a:pt x="-78" y="1039"/>
                  <a:pt x="232" y="1350"/>
                </a:cubicBezTo>
                <a:lnTo>
                  <a:pt x="18791" y="19908"/>
                </a:lnTo>
                <a:lnTo>
                  <a:pt x="6625" y="19908"/>
                </a:lnTo>
                <a:cubicBezTo>
                  <a:pt x="6191" y="19908"/>
                  <a:pt x="5819" y="20281"/>
                  <a:pt x="5819" y="20715"/>
                </a:cubicBezTo>
                <a:cubicBezTo>
                  <a:pt x="5819" y="21150"/>
                  <a:pt x="6191" y="21522"/>
                  <a:pt x="6625" y="21522"/>
                </a:cubicBezTo>
                <a:lnTo>
                  <a:pt x="20715" y="21522"/>
                </a:lnTo>
                <a:cubicBezTo>
                  <a:pt x="20839" y="21522"/>
                  <a:pt x="20963" y="21522"/>
                  <a:pt x="21025" y="214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Form">
            <a:extLst>
              <a:ext uri="{FF2B5EF4-FFF2-40B4-BE49-F238E27FC236}">
                <a16:creationId xmlns:a16="http://schemas.microsoft.com/office/drawing/2014/main" id="{9B9944F0-D4D0-2942-8230-5B7566D691E2}"/>
              </a:ext>
            </a:extLst>
          </p:cNvPr>
          <p:cNvSpPr/>
          <p:nvPr/>
        </p:nvSpPr>
        <p:spPr>
          <a:xfrm>
            <a:off x="5683250" y="3911600"/>
            <a:ext cx="220663" cy="304800"/>
          </a:xfrm>
          <a:custGeom>
            <a:avLst/>
            <a:gdLst/>
            <a:ahLst/>
            <a:cxnLst>
              <a:cxn ang="0">
                <a:pos x="wd2" y="hd2"/>
              </a:cxn>
              <a:cxn ang="5400000">
                <a:pos x="wd2" y="hd2"/>
              </a:cxn>
              <a:cxn ang="10800000">
                <a:pos x="wd2" y="hd2"/>
              </a:cxn>
              <a:cxn ang="16200000">
                <a:pos x="wd2" y="hd2"/>
              </a:cxn>
            </a:cxnLst>
            <a:rect l="0" t="0" r="r" b="b"/>
            <a:pathLst>
              <a:path w="21446" h="21600" extrusionOk="0">
                <a:moveTo>
                  <a:pt x="21214" y="7425"/>
                </a:moveTo>
                <a:lnTo>
                  <a:pt x="11278" y="180"/>
                </a:lnTo>
                <a:lnTo>
                  <a:pt x="11278" y="180"/>
                </a:lnTo>
                <a:cubicBezTo>
                  <a:pt x="11155" y="90"/>
                  <a:pt x="10908" y="0"/>
                  <a:pt x="10723" y="0"/>
                </a:cubicBezTo>
                <a:cubicBezTo>
                  <a:pt x="10538" y="0"/>
                  <a:pt x="10291" y="45"/>
                  <a:pt x="10168" y="180"/>
                </a:cubicBezTo>
                <a:lnTo>
                  <a:pt x="232" y="7425"/>
                </a:lnTo>
                <a:cubicBezTo>
                  <a:pt x="-77" y="7650"/>
                  <a:pt x="-77" y="8010"/>
                  <a:pt x="232" y="8235"/>
                </a:cubicBezTo>
                <a:cubicBezTo>
                  <a:pt x="417" y="8370"/>
                  <a:pt x="602" y="8415"/>
                  <a:pt x="787" y="8415"/>
                </a:cubicBezTo>
                <a:cubicBezTo>
                  <a:pt x="972" y="8415"/>
                  <a:pt x="1219" y="8370"/>
                  <a:pt x="1342" y="8235"/>
                </a:cubicBezTo>
                <a:lnTo>
                  <a:pt x="9921" y="1980"/>
                </a:lnTo>
                <a:lnTo>
                  <a:pt x="9921" y="21015"/>
                </a:lnTo>
                <a:cubicBezTo>
                  <a:pt x="9921" y="21330"/>
                  <a:pt x="10291" y="21600"/>
                  <a:pt x="10723" y="21600"/>
                </a:cubicBezTo>
                <a:cubicBezTo>
                  <a:pt x="11155" y="21600"/>
                  <a:pt x="11525" y="21330"/>
                  <a:pt x="11525" y="21015"/>
                </a:cubicBezTo>
                <a:lnTo>
                  <a:pt x="11525" y="1980"/>
                </a:lnTo>
                <a:lnTo>
                  <a:pt x="20104" y="8235"/>
                </a:lnTo>
                <a:cubicBezTo>
                  <a:pt x="20289" y="8370"/>
                  <a:pt x="20474" y="8415"/>
                  <a:pt x="20659" y="8415"/>
                </a:cubicBezTo>
                <a:cubicBezTo>
                  <a:pt x="20844" y="8415"/>
                  <a:pt x="21091" y="8370"/>
                  <a:pt x="21215" y="8235"/>
                </a:cubicBezTo>
                <a:cubicBezTo>
                  <a:pt x="21523" y="8010"/>
                  <a:pt x="21523" y="7650"/>
                  <a:pt x="21214" y="742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1" name="Form">
            <a:extLst>
              <a:ext uri="{FF2B5EF4-FFF2-40B4-BE49-F238E27FC236}">
                <a16:creationId xmlns:a16="http://schemas.microsoft.com/office/drawing/2014/main" id="{C885AE0B-A20A-C44D-B075-A2B5A687B7A8}"/>
              </a:ext>
            </a:extLst>
          </p:cNvPr>
          <p:cNvSpPr/>
          <p:nvPr/>
        </p:nvSpPr>
        <p:spPr>
          <a:xfrm>
            <a:off x="6337300" y="3911600"/>
            <a:ext cx="220663" cy="304642"/>
          </a:xfrm>
          <a:custGeom>
            <a:avLst/>
            <a:gdLst/>
            <a:ahLst/>
            <a:cxnLst>
              <a:cxn ang="0">
                <a:pos x="wd2" y="hd2"/>
              </a:cxn>
              <a:cxn ang="5400000">
                <a:pos x="wd2" y="hd2"/>
              </a:cxn>
              <a:cxn ang="10800000">
                <a:pos x="wd2" y="hd2"/>
              </a:cxn>
              <a:cxn ang="16200000">
                <a:pos x="wd2" y="hd2"/>
              </a:cxn>
            </a:cxnLst>
            <a:rect l="0" t="0" r="r" b="b"/>
            <a:pathLst>
              <a:path w="21446" h="21544" extrusionOk="0">
                <a:moveTo>
                  <a:pt x="21214" y="13337"/>
                </a:moveTo>
                <a:cubicBezTo>
                  <a:pt x="20906" y="13113"/>
                  <a:pt x="20412" y="13113"/>
                  <a:pt x="20104" y="13337"/>
                </a:cubicBezTo>
                <a:lnTo>
                  <a:pt x="11525" y="19579"/>
                </a:lnTo>
                <a:lnTo>
                  <a:pt x="11525" y="584"/>
                </a:lnTo>
                <a:cubicBezTo>
                  <a:pt x="11525" y="269"/>
                  <a:pt x="11155" y="0"/>
                  <a:pt x="10723" y="0"/>
                </a:cubicBezTo>
                <a:cubicBezTo>
                  <a:pt x="10291" y="0"/>
                  <a:pt x="9921" y="269"/>
                  <a:pt x="9921" y="584"/>
                </a:cubicBezTo>
                <a:lnTo>
                  <a:pt x="9921" y="19579"/>
                </a:lnTo>
                <a:lnTo>
                  <a:pt x="1342" y="13337"/>
                </a:lnTo>
                <a:cubicBezTo>
                  <a:pt x="1034" y="13113"/>
                  <a:pt x="540" y="13113"/>
                  <a:pt x="232" y="13337"/>
                </a:cubicBezTo>
                <a:cubicBezTo>
                  <a:pt x="-77" y="13562"/>
                  <a:pt x="-77" y="13921"/>
                  <a:pt x="232" y="14146"/>
                </a:cubicBezTo>
                <a:lnTo>
                  <a:pt x="10168" y="21375"/>
                </a:lnTo>
                <a:lnTo>
                  <a:pt x="10168" y="21375"/>
                </a:lnTo>
                <a:cubicBezTo>
                  <a:pt x="10476" y="21600"/>
                  <a:pt x="10970" y="21600"/>
                  <a:pt x="11278" y="21375"/>
                </a:cubicBezTo>
                <a:lnTo>
                  <a:pt x="21214" y="14146"/>
                </a:lnTo>
                <a:cubicBezTo>
                  <a:pt x="21523" y="13921"/>
                  <a:pt x="21523" y="13562"/>
                  <a:pt x="21214" y="1333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Form">
            <a:extLst>
              <a:ext uri="{FF2B5EF4-FFF2-40B4-BE49-F238E27FC236}">
                <a16:creationId xmlns:a16="http://schemas.microsoft.com/office/drawing/2014/main" id="{0C2B47DA-602B-2B41-851F-25EDED03A449}"/>
              </a:ext>
            </a:extLst>
          </p:cNvPr>
          <p:cNvSpPr/>
          <p:nvPr/>
        </p:nvSpPr>
        <p:spPr>
          <a:xfrm>
            <a:off x="6953250" y="3956050"/>
            <a:ext cx="304672" cy="220822"/>
          </a:xfrm>
          <a:custGeom>
            <a:avLst/>
            <a:gdLst/>
            <a:ahLst/>
            <a:cxnLst>
              <a:cxn ang="0">
                <a:pos x="wd2" y="hd2"/>
              </a:cxn>
              <a:cxn ang="5400000">
                <a:pos x="wd2" y="hd2"/>
              </a:cxn>
              <a:cxn ang="10800000">
                <a:pos x="wd2" y="hd2"/>
              </a:cxn>
              <a:cxn ang="16200000">
                <a:pos x="wd2" y="hd2"/>
              </a:cxn>
            </a:cxnLst>
            <a:rect l="0" t="0" r="r" b="b"/>
            <a:pathLst>
              <a:path w="21501" h="21523" extrusionOk="0">
                <a:moveTo>
                  <a:pt x="21410" y="11187"/>
                </a:moveTo>
                <a:cubicBezTo>
                  <a:pt x="21544" y="10878"/>
                  <a:pt x="21544" y="10444"/>
                  <a:pt x="21320" y="10197"/>
                </a:cubicBezTo>
                <a:lnTo>
                  <a:pt x="14105" y="232"/>
                </a:lnTo>
                <a:cubicBezTo>
                  <a:pt x="13881" y="-77"/>
                  <a:pt x="13522" y="-77"/>
                  <a:pt x="13298" y="232"/>
                </a:cubicBezTo>
                <a:cubicBezTo>
                  <a:pt x="13074" y="542"/>
                  <a:pt x="13074" y="1037"/>
                  <a:pt x="13298" y="1346"/>
                </a:cubicBezTo>
                <a:lnTo>
                  <a:pt x="19527" y="9949"/>
                </a:lnTo>
                <a:lnTo>
                  <a:pt x="1961" y="9949"/>
                </a:lnTo>
                <a:lnTo>
                  <a:pt x="8190" y="1346"/>
                </a:lnTo>
                <a:cubicBezTo>
                  <a:pt x="8414" y="1037"/>
                  <a:pt x="8414" y="542"/>
                  <a:pt x="8190" y="232"/>
                </a:cubicBezTo>
                <a:cubicBezTo>
                  <a:pt x="7966" y="-77"/>
                  <a:pt x="7607" y="-77"/>
                  <a:pt x="7383" y="232"/>
                </a:cubicBezTo>
                <a:lnTo>
                  <a:pt x="168" y="10197"/>
                </a:lnTo>
                <a:cubicBezTo>
                  <a:pt x="-56" y="10506"/>
                  <a:pt x="-56" y="11001"/>
                  <a:pt x="168" y="11311"/>
                </a:cubicBezTo>
                <a:lnTo>
                  <a:pt x="7383" y="21275"/>
                </a:lnTo>
                <a:cubicBezTo>
                  <a:pt x="7517" y="21461"/>
                  <a:pt x="7652" y="21523"/>
                  <a:pt x="7786" y="21523"/>
                </a:cubicBezTo>
                <a:cubicBezTo>
                  <a:pt x="7921" y="21523"/>
                  <a:pt x="8100" y="21461"/>
                  <a:pt x="8190" y="21275"/>
                </a:cubicBezTo>
                <a:cubicBezTo>
                  <a:pt x="8414" y="20966"/>
                  <a:pt x="8414" y="20471"/>
                  <a:pt x="8190" y="20161"/>
                </a:cubicBezTo>
                <a:lnTo>
                  <a:pt x="1961" y="11558"/>
                </a:lnTo>
                <a:lnTo>
                  <a:pt x="19527" y="11558"/>
                </a:lnTo>
                <a:lnTo>
                  <a:pt x="13298" y="20161"/>
                </a:lnTo>
                <a:cubicBezTo>
                  <a:pt x="13074" y="20471"/>
                  <a:pt x="13074" y="20966"/>
                  <a:pt x="13298" y="21275"/>
                </a:cubicBezTo>
                <a:cubicBezTo>
                  <a:pt x="13433" y="21461"/>
                  <a:pt x="13567" y="21523"/>
                  <a:pt x="13702" y="21523"/>
                </a:cubicBezTo>
                <a:cubicBezTo>
                  <a:pt x="13836" y="21523"/>
                  <a:pt x="14015" y="21461"/>
                  <a:pt x="14105" y="21275"/>
                </a:cubicBezTo>
                <a:lnTo>
                  <a:pt x="21320" y="11311"/>
                </a:lnTo>
                <a:cubicBezTo>
                  <a:pt x="21365" y="11249"/>
                  <a:pt x="21365" y="11187"/>
                  <a:pt x="21410" y="1118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Form">
            <a:extLst>
              <a:ext uri="{FF2B5EF4-FFF2-40B4-BE49-F238E27FC236}">
                <a16:creationId xmlns:a16="http://schemas.microsoft.com/office/drawing/2014/main" id="{6482B200-9848-E744-A87A-1A2E58924848}"/>
              </a:ext>
            </a:extLst>
          </p:cNvPr>
          <p:cNvSpPr/>
          <p:nvPr/>
        </p:nvSpPr>
        <p:spPr>
          <a:xfrm>
            <a:off x="7645400" y="3917950"/>
            <a:ext cx="220663" cy="304482"/>
          </a:xfrm>
          <a:custGeom>
            <a:avLst/>
            <a:gdLst/>
            <a:ahLst/>
            <a:cxnLst>
              <a:cxn ang="0">
                <a:pos x="wd2" y="hd2"/>
              </a:cxn>
              <a:cxn ang="5400000">
                <a:pos x="wd2" y="hd2"/>
              </a:cxn>
              <a:cxn ang="10800000">
                <a:pos x="wd2" y="hd2"/>
              </a:cxn>
              <a:cxn ang="16200000">
                <a:pos x="wd2" y="hd2"/>
              </a:cxn>
            </a:cxnLst>
            <a:rect l="0" t="0" r="r" b="b"/>
            <a:pathLst>
              <a:path w="21446" h="21488" extrusionOk="0">
                <a:moveTo>
                  <a:pt x="20104" y="13298"/>
                </a:moveTo>
                <a:lnTo>
                  <a:pt x="11525" y="19527"/>
                </a:lnTo>
                <a:lnTo>
                  <a:pt x="11525" y="1961"/>
                </a:lnTo>
                <a:lnTo>
                  <a:pt x="20104" y="8190"/>
                </a:lnTo>
                <a:cubicBezTo>
                  <a:pt x="20289" y="8324"/>
                  <a:pt x="20474" y="8369"/>
                  <a:pt x="20659" y="8369"/>
                </a:cubicBezTo>
                <a:cubicBezTo>
                  <a:pt x="20844" y="8369"/>
                  <a:pt x="21091" y="8324"/>
                  <a:pt x="21214" y="8190"/>
                </a:cubicBezTo>
                <a:cubicBezTo>
                  <a:pt x="21523" y="7966"/>
                  <a:pt x="21523" y="7607"/>
                  <a:pt x="21214" y="7383"/>
                </a:cubicBezTo>
                <a:lnTo>
                  <a:pt x="11278" y="168"/>
                </a:lnTo>
                <a:cubicBezTo>
                  <a:pt x="10970" y="-56"/>
                  <a:pt x="10476" y="-56"/>
                  <a:pt x="10168" y="168"/>
                </a:cubicBezTo>
                <a:lnTo>
                  <a:pt x="232" y="7383"/>
                </a:lnTo>
                <a:cubicBezTo>
                  <a:pt x="-77" y="7607"/>
                  <a:pt x="-77" y="7966"/>
                  <a:pt x="232" y="8190"/>
                </a:cubicBezTo>
                <a:cubicBezTo>
                  <a:pt x="417" y="8324"/>
                  <a:pt x="602" y="8369"/>
                  <a:pt x="787" y="8369"/>
                </a:cubicBezTo>
                <a:cubicBezTo>
                  <a:pt x="972" y="8369"/>
                  <a:pt x="1219" y="8324"/>
                  <a:pt x="1342" y="8190"/>
                </a:cubicBezTo>
                <a:lnTo>
                  <a:pt x="9921" y="1961"/>
                </a:lnTo>
                <a:lnTo>
                  <a:pt x="9921" y="19527"/>
                </a:lnTo>
                <a:lnTo>
                  <a:pt x="1342" y="13298"/>
                </a:lnTo>
                <a:cubicBezTo>
                  <a:pt x="1034" y="13074"/>
                  <a:pt x="540" y="13074"/>
                  <a:pt x="232" y="13298"/>
                </a:cubicBezTo>
                <a:cubicBezTo>
                  <a:pt x="-77" y="13522"/>
                  <a:pt x="-77" y="13881"/>
                  <a:pt x="232" y="14105"/>
                </a:cubicBezTo>
                <a:lnTo>
                  <a:pt x="10168" y="21320"/>
                </a:lnTo>
                <a:cubicBezTo>
                  <a:pt x="10476" y="21544"/>
                  <a:pt x="10970" y="21544"/>
                  <a:pt x="11278" y="21320"/>
                </a:cubicBezTo>
                <a:lnTo>
                  <a:pt x="21214" y="14105"/>
                </a:lnTo>
                <a:cubicBezTo>
                  <a:pt x="21523" y="13881"/>
                  <a:pt x="21523" y="13522"/>
                  <a:pt x="21214" y="13298"/>
                </a:cubicBezTo>
                <a:cubicBezTo>
                  <a:pt x="20906" y="13074"/>
                  <a:pt x="20412" y="13074"/>
                  <a:pt x="20104" y="1329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Form">
            <a:extLst>
              <a:ext uri="{FF2B5EF4-FFF2-40B4-BE49-F238E27FC236}">
                <a16:creationId xmlns:a16="http://schemas.microsoft.com/office/drawing/2014/main" id="{FA842F70-05E3-4F4B-A4AC-F03CEDBD796E}"/>
              </a:ext>
            </a:extLst>
          </p:cNvPr>
          <p:cNvSpPr/>
          <p:nvPr/>
        </p:nvSpPr>
        <p:spPr>
          <a:xfrm>
            <a:off x="172720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2220" y="7611"/>
                </a:moveTo>
                <a:cubicBezTo>
                  <a:pt x="12065" y="7611"/>
                  <a:pt x="11922" y="7671"/>
                  <a:pt x="11803" y="7790"/>
                </a:cubicBezTo>
                <a:cubicBezTo>
                  <a:pt x="11566" y="8028"/>
                  <a:pt x="11566" y="8414"/>
                  <a:pt x="11803" y="8652"/>
                </a:cubicBezTo>
                <a:lnTo>
                  <a:pt x="13468" y="10317"/>
                </a:lnTo>
                <a:lnTo>
                  <a:pt x="7284" y="10317"/>
                </a:lnTo>
                <a:cubicBezTo>
                  <a:pt x="6951" y="10317"/>
                  <a:pt x="6660" y="10593"/>
                  <a:pt x="6660" y="10926"/>
                </a:cubicBezTo>
                <a:cubicBezTo>
                  <a:pt x="6660" y="11259"/>
                  <a:pt x="6951" y="11551"/>
                  <a:pt x="7284" y="11551"/>
                </a:cubicBezTo>
                <a:lnTo>
                  <a:pt x="13468" y="11551"/>
                </a:lnTo>
                <a:lnTo>
                  <a:pt x="11803" y="13216"/>
                </a:lnTo>
                <a:cubicBezTo>
                  <a:pt x="11566" y="13454"/>
                  <a:pt x="11566" y="13885"/>
                  <a:pt x="11803" y="14122"/>
                </a:cubicBezTo>
                <a:cubicBezTo>
                  <a:pt x="12041" y="14360"/>
                  <a:pt x="12413" y="14313"/>
                  <a:pt x="12651" y="14122"/>
                </a:cubicBezTo>
                <a:cubicBezTo>
                  <a:pt x="12794" y="13980"/>
                  <a:pt x="12984" y="13789"/>
                  <a:pt x="13126" y="13647"/>
                </a:cubicBezTo>
                <a:cubicBezTo>
                  <a:pt x="13745" y="13028"/>
                  <a:pt x="14369" y="12404"/>
                  <a:pt x="14940" y="11833"/>
                </a:cubicBezTo>
                <a:cubicBezTo>
                  <a:pt x="15130" y="11595"/>
                  <a:pt x="15410" y="11402"/>
                  <a:pt x="15505" y="11164"/>
                </a:cubicBezTo>
                <a:cubicBezTo>
                  <a:pt x="15600" y="10926"/>
                  <a:pt x="15562" y="10686"/>
                  <a:pt x="15371" y="10495"/>
                </a:cubicBezTo>
                <a:lnTo>
                  <a:pt x="12651" y="7790"/>
                </a:lnTo>
                <a:cubicBezTo>
                  <a:pt x="12532" y="7671"/>
                  <a:pt x="12374" y="7611"/>
                  <a:pt x="12220" y="761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Form">
            <a:extLst>
              <a:ext uri="{FF2B5EF4-FFF2-40B4-BE49-F238E27FC236}">
                <a16:creationId xmlns:a16="http://schemas.microsoft.com/office/drawing/2014/main" id="{5DC3B8E6-EDB2-9148-9A51-1AAEECF2138C}"/>
              </a:ext>
            </a:extLst>
          </p:cNvPr>
          <p:cNvSpPr/>
          <p:nvPr/>
        </p:nvSpPr>
        <p:spPr>
          <a:xfrm>
            <a:off x="2381250" y="2800350"/>
            <a:ext cx="288335" cy="288330"/>
          </a:xfrm>
          <a:custGeom>
            <a:avLst/>
            <a:gdLst/>
            <a:ahLst/>
            <a:cxnLst>
              <a:cxn ang="0">
                <a:pos x="wd2" y="hd2"/>
              </a:cxn>
              <a:cxn ang="5400000">
                <a:pos x="wd2" y="hd2"/>
              </a:cxn>
              <a:cxn ang="10800000">
                <a:pos x="wd2" y="hd2"/>
              </a:cxn>
              <a:cxn ang="16200000">
                <a:pos x="wd2" y="hd2"/>
              </a:cxn>
            </a:cxnLst>
            <a:rect l="0" t="0" r="r" b="b"/>
            <a:pathLst>
              <a:path w="21553" h="21600" extrusionOk="0">
                <a:moveTo>
                  <a:pt x="10769" y="0"/>
                </a:moveTo>
                <a:cubicBezTo>
                  <a:pt x="4836" y="0"/>
                  <a:pt x="0" y="4846"/>
                  <a:pt x="0" y="10793"/>
                </a:cubicBezTo>
                <a:cubicBezTo>
                  <a:pt x="0" y="16739"/>
                  <a:pt x="4836" y="21600"/>
                  <a:pt x="10769" y="21600"/>
                </a:cubicBezTo>
                <a:cubicBezTo>
                  <a:pt x="16702" y="21600"/>
                  <a:pt x="21553" y="16739"/>
                  <a:pt x="21553" y="10793"/>
                </a:cubicBezTo>
                <a:cubicBezTo>
                  <a:pt x="21600" y="4846"/>
                  <a:pt x="16750" y="0"/>
                  <a:pt x="10769" y="0"/>
                </a:cubicBezTo>
                <a:close/>
                <a:moveTo>
                  <a:pt x="10769" y="1278"/>
                </a:moveTo>
                <a:cubicBezTo>
                  <a:pt x="16038" y="1278"/>
                  <a:pt x="20321" y="5572"/>
                  <a:pt x="20321" y="10852"/>
                </a:cubicBezTo>
                <a:cubicBezTo>
                  <a:pt x="20369" y="16085"/>
                  <a:pt x="16038" y="20411"/>
                  <a:pt x="10769" y="20411"/>
                </a:cubicBezTo>
                <a:cubicBezTo>
                  <a:pt x="5500" y="20411"/>
                  <a:pt x="1231" y="16132"/>
                  <a:pt x="1231" y="10852"/>
                </a:cubicBezTo>
                <a:cubicBezTo>
                  <a:pt x="1231" y="5572"/>
                  <a:pt x="5500" y="1278"/>
                  <a:pt x="10769" y="1278"/>
                </a:cubicBezTo>
                <a:close/>
                <a:moveTo>
                  <a:pt x="9953" y="7611"/>
                </a:moveTo>
                <a:cubicBezTo>
                  <a:pt x="9799" y="7611"/>
                  <a:pt x="9642" y="7671"/>
                  <a:pt x="9523" y="7790"/>
                </a:cubicBezTo>
                <a:lnTo>
                  <a:pt x="6823" y="10495"/>
                </a:lnTo>
                <a:cubicBezTo>
                  <a:pt x="6586" y="10733"/>
                  <a:pt x="6586" y="11120"/>
                  <a:pt x="6823" y="11357"/>
                </a:cubicBezTo>
                <a:cubicBezTo>
                  <a:pt x="6871" y="11405"/>
                  <a:pt x="6924" y="11459"/>
                  <a:pt x="6972" y="11506"/>
                </a:cubicBezTo>
                <a:cubicBezTo>
                  <a:pt x="7256" y="11792"/>
                  <a:pt x="7488" y="12023"/>
                  <a:pt x="7773" y="12309"/>
                </a:cubicBezTo>
                <a:cubicBezTo>
                  <a:pt x="8342" y="12880"/>
                  <a:pt x="8909" y="13448"/>
                  <a:pt x="9478" y="14018"/>
                </a:cubicBezTo>
                <a:cubicBezTo>
                  <a:pt x="9668" y="14209"/>
                  <a:pt x="9906" y="14307"/>
                  <a:pt x="10190" y="14212"/>
                </a:cubicBezTo>
                <a:cubicBezTo>
                  <a:pt x="10570" y="14069"/>
                  <a:pt x="10715" y="13501"/>
                  <a:pt x="10383" y="13216"/>
                </a:cubicBezTo>
                <a:lnTo>
                  <a:pt x="8722" y="11551"/>
                </a:lnTo>
                <a:lnTo>
                  <a:pt x="14892" y="11551"/>
                </a:lnTo>
                <a:cubicBezTo>
                  <a:pt x="15225" y="11551"/>
                  <a:pt x="15515" y="11259"/>
                  <a:pt x="15515" y="10926"/>
                </a:cubicBezTo>
                <a:cubicBezTo>
                  <a:pt x="15515" y="10593"/>
                  <a:pt x="15225" y="10317"/>
                  <a:pt x="14892" y="10317"/>
                </a:cubicBezTo>
                <a:lnTo>
                  <a:pt x="8722" y="10317"/>
                </a:lnTo>
                <a:lnTo>
                  <a:pt x="10383" y="8652"/>
                </a:lnTo>
                <a:cubicBezTo>
                  <a:pt x="10621" y="8414"/>
                  <a:pt x="10621" y="8027"/>
                  <a:pt x="10383" y="7790"/>
                </a:cubicBezTo>
                <a:cubicBezTo>
                  <a:pt x="10265" y="7671"/>
                  <a:pt x="10107" y="7611"/>
                  <a:pt x="9953" y="761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6" name="Form">
            <a:extLst>
              <a:ext uri="{FF2B5EF4-FFF2-40B4-BE49-F238E27FC236}">
                <a16:creationId xmlns:a16="http://schemas.microsoft.com/office/drawing/2014/main" id="{9914FE67-2402-0B4F-A8FE-62EFC053E02D}"/>
              </a:ext>
            </a:extLst>
          </p:cNvPr>
          <p:cNvSpPr/>
          <p:nvPr/>
        </p:nvSpPr>
        <p:spPr>
          <a:xfrm>
            <a:off x="303530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86" y="0"/>
                  <a:pt x="10793" y="0"/>
                </a:cubicBezTo>
                <a:close/>
                <a:moveTo>
                  <a:pt x="10793" y="1278"/>
                </a:moveTo>
                <a:cubicBezTo>
                  <a:pt x="16073" y="1278"/>
                  <a:pt x="20366" y="5572"/>
                  <a:pt x="20366" y="10852"/>
                </a:cubicBezTo>
                <a:cubicBezTo>
                  <a:pt x="20414" y="16085"/>
                  <a:pt x="16073" y="20411"/>
                  <a:pt x="10793" y="20411"/>
                </a:cubicBezTo>
                <a:cubicBezTo>
                  <a:pt x="5512" y="20411"/>
                  <a:pt x="1234" y="16132"/>
                  <a:pt x="1234" y="10852"/>
                </a:cubicBezTo>
                <a:cubicBezTo>
                  <a:pt x="1234" y="5572"/>
                  <a:pt x="5512" y="1278"/>
                  <a:pt x="10793" y="1278"/>
                </a:cubicBezTo>
                <a:close/>
                <a:moveTo>
                  <a:pt x="10926" y="6660"/>
                </a:moveTo>
                <a:cubicBezTo>
                  <a:pt x="10772" y="6660"/>
                  <a:pt x="10614" y="6719"/>
                  <a:pt x="10495" y="6838"/>
                </a:cubicBezTo>
                <a:lnTo>
                  <a:pt x="7790" y="9544"/>
                </a:lnTo>
                <a:cubicBezTo>
                  <a:pt x="7552" y="9782"/>
                  <a:pt x="7552" y="10168"/>
                  <a:pt x="7790" y="10406"/>
                </a:cubicBezTo>
                <a:cubicBezTo>
                  <a:pt x="7932" y="10549"/>
                  <a:pt x="8078" y="10599"/>
                  <a:pt x="8221" y="10599"/>
                </a:cubicBezTo>
                <a:cubicBezTo>
                  <a:pt x="8363" y="10599"/>
                  <a:pt x="8557" y="10549"/>
                  <a:pt x="8652" y="10406"/>
                </a:cubicBezTo>
                <a:lnTo>
                  <a:pt x="10317" y="8741"/>
                </a:lnTo>
                <a:lnTo>
                  <a:pt x="10317" y="14925"/>
                </a:lnTo>
                <a:cubicBezTo>
                  <a:pt x="10317" y="15258"/>
                  <a:pt x="10593" y="15550"/>
                  <a:pt x="10926" y="15550"/>
                </a:cubicBezTo>
                <a:cubicBezTo>
                  <a:pt x="11259" y="15550"/>
                  <a:pt x="11551" y="15258"/>
                  <a:pt x="11551" y="14925"/>
                </a:cubicBezTo>
                <a:lnTo>
                  <a:pt x="11551" y="8741"/>
                </a:lnTo>
                <a:lnTo>
                  <a:pt x="13216" y="10406"/>
                </a:lnTo>
                <a:cubicBezTo>
                  <a:pt x="13358" y="10549"/>
                  <a:pt x="13504" y="10599"/>
                  <a:pt x="13647" y="10599"/>
                </a:cubicBezTo>
                <a:cubicBezTo>
                  <a:pt x="13789" y="10599"/>
                  <a:pt x="13968" y="10549"/>
                  <a:pt x="14063" y="10406"/>
                </a:cubicBezTo>
                <a:cubicBezTo>
                  <a:pt x="14301" y="10168"/>
                  <a:pt x="14301" y="9782"/>
                  <a:pt x="14063" y="9544"/>
                </a:cubicBezTo>
                <a:lnTo>
                  <a:pt x="11357" y="6838"/>
                </a:lnTo>
                <a:cubicBezTo>
                  <a:pt x="11239" y="6719"/>
                  <a:pt x="11081" y="6660"/>
                  <a:pt x="10926" y="66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7" name="Form">
            <a:extLst>
              <a:ext uri="{FF2B5EF4-FFF2-40B4-BE49-F238E27FC236}">
                <a16:creationId xmlns:a16="http://schemas.microsoft.com/office/drawing/2014/main" id="{988DD68B-F338-7349-BDBC-76C3F38FDDB4}"/>
              </a:ext>
            </a:extLst>
          </p:cNvPr>
          <p:cNvSpPr/>
          <p:nvPr/>
        </p:nvSpPr>
        <p:spPr>
          <a:xfrm>
            <a:off x="368935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86" y="0"/>
                  <a:pt x="10793" y="0"/>
                </a:cubicBezTo>
                <a:close/>
                <a:moveTo>
                  <a:pt x="10793" y="1278"/>
                </a:moveTo>
                <a:cubicBezTo>
                  <a:pt x="16073" y="1278"/>
                  <a:pt x="20366" y="5572"/>
                  <a:pt x="20366" y="10852"/>
                </a:cubicBezTo>
                <a:cubicBezTo>
                  <a:pt x="20414" y="16085"/>
                  <a:pt x="16073" y="20411"/>
                  <a:pt x="10793" y="20411"/>
                </a:cubicBezTo>
                <a:cubicBezTo>
                  <a:pt x="5512" y="20411"/>
                  <a:pt x="1234" y="16132"/>
                  <a:pt x="1234" y="10852"/>
                </a:cubicBezTo>
                <a:cubicBezTo>
                  <a:pt x="1234" y="5572"/>
                  <a:pt x="5512" y="1278"/>
                  <a:pt x="10793" y="1278"/>
                </a:cubicBezTo>
                <a:close/>
                <a:moveTo>
                  <a:pt x="10926" y="6660"/>
                </a:moveTo>
                <a:cubicBezTo>
                  <a:pt x="10593" y="6660"/>
                  <a:pt x="10317" y="6951"/>
                  <a:pt x="10317" y="7284"/>
                </a:cubicBezTo>
                <a:lnTo>
                  <a:pt x="10317" y="13468"/>
                </a:lnTo>
                <a:lnTo>
                  <a:pt x="8652" y="11803"/>
                </a:lnTo>
                <a:cubicBezTo>
                  <a:pt x="8414" y="11566"/>
                  <a:pt x="8027" y="11566"/>
                  <a:pt x="7790" y="11803"/>
                </a:cubicBezTo>
                <a:cubicBezTo>
                  <a:pt x="7552" y="12041"/>
                  <a:pt x="7552" y="12413"/>
                  <a:pt x="7790" y="12651"/>
                </a:cubicBezTo>
                <a:lnTo>
                  <a:pt x="10495" y="15371"/>
                </a:lnTo>
                <a:cubicBezTo>
                  <a:pt x="10733" y="15609"/>
                  <a:pt x="11120" y="15609"/>
                  <a:pt x="11357" y="15371"/>
                </a:cubicBezTo>
                <a:lnTo>
                  <a:pt x="14063" y="12651"/>
                </a:lnTo>
                <a:cubicBezTo>
                  <a:pt x="14301" y="12413"/>
                  <a:pt x="14301" y="12041"/>
                  <a:pt x="14063" y="11803"/>
                </a:cubicBezTo>
                <a:cubicBezTo>
                  <a:pt x="13825" y="11566"/>
                  <a:pt x="13454" y="11566"/>
                  <a:pt x="13216" y="11803"/>
                </a:cubicBezTo>
                <a:lnTo>
                  <a:pt x="11551" y="13468"/>
                </a:lnTo>
                <a:lnTo>
                  <a:pt x="11551" y="7284"/>
                </a:lnTo>
                <a:cubicBezTo>
                  <a:pt x="11551" y="6951"/>
                  <a:pt x="11259" y="6660"/>
                  <a:pt x="10926" y="66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8" name="Form">
            <a:extLst>
              <a:ext uri="{FF2B5EF4-FFF2-40B4-BE49-F238E27FC236}">
                <a16:creationId xmlns:a16="http://schemas.microsoft.com/office/drawing/2014/main" id="{5681301E-EFE6-C049-9AA8-2B155D43C02D}"/>
              </a:ext>
            </a:extLst>
          </p:cNvPr>
          <p:cNvSpPr/>
          <p:nvPr/>
        </p:nvSpPr>
        <p:spPr>
          <a:xfrm>
            <a:off x="4343479" y="2800350"/>
            <a:ext cx="288688" cy="288925"/>
          </a:xfrm>
          <a:custGeom>
            <a:avLst/>
            <a:gdLst/>
            <a:ahLst/>
            <a:cxnLst>
              <a:cxn ang="0">
                <a:pos x="wd2" y="hd2"/>
              </a:cxn>
              <a:cxn ang="5400000">
                <a:pos x="wd2" y="hd2"/>
              </a:cxn>
              <a:cxn ang="10800000">
                <a:pos x="wd2" y="hd2"/>
              </a:cxn>
              <a:cxn ang="16200000">
                <a:pos x="wd2" y="hd2"/>
              </a:cxn>
            </a:cxnLst>
            <a:rect l="0" t="0" r="r" b="b"/>
            <a:pathLst>
              <a:path w="19684" h="21600" extrusionOk="0">
                <a:moveTo>
                  <a:pt x="9859" y="0"/>
                </a:moveTo>
                <a:cubicBezTo>
                  <a:pt x="7304" y="0"/>
                  <a:pt x="4839" y="1038"/>
                  <a:pt x="2890" y="3175"/>
                </a:cubicBezTo>
                <a:cubicBezTo>
                  <a:pt x="-963" y="7400"/>
                  <a:pt x="-963" y="14248"/>
                  <a:pt x="2890" y="18425"/>
                </a:cubicBezTo>
                <a:cubicBezTo>
                  <a:pt x="4796" y="20514"/>
                  <a:pt x="7304" y="21600"/>
                  <a:pt x="9859" y="21600"/>
                </a:cubicBezTo>
                <a:cubicBezTo>
                  <a:pt x="12413" y="21600"/>
                  <a:pt x="14878" y="20562"/>
                  <a:pt x="16827" y="18425"/>
                </a:cubicBezTo>
                <a:cubicBezTo>
                  <a:pt x="20637" y="14200"/>
                  <a:pt x="20637" y="7352"/>
                  <a:pt x="16827" y="3175"/>
                </a:cubicBezTo>
                <a:cubicBezTo>
                  <a:pt x="14922" y="1086"/>
                  <a:pt x="12413" y="0"/>
                  <a:pt x="9859" y="0"/>
                </a:cubicBezTo>
                <a:close/>
                <a:moveTo>
                  <a:pt x="9859" y="1276"/>
                </a:moveTo>
                <a:cubicBezTo>
                  <a:pt x="12197" y="1276"/>
                  <a:pt x="14356" y="2276"/>
                  <a:pt x="16001" y="4080"/>
                </a:cubicBezTo>
                <a:cubicBezTo>
                  <a:pt x="17647" y="5884"/>
                  <a:pt x="18559" y="8314"/>
                  <a:pt x="18559" y="10830"/>
                </a:cubicBezTo>
                <a:cubicBezTo>
                  <a:pt x="18559" y="13346"/>
                  <a:pt x="17647" y="15761"/>
                  <a:pt x="16001" y="17565"/>
                </a:cubicBezTo>
                <a:cubicBezTo>
                  <a:pt x="14356" y="19369"/>
                  <a:pt x="12153" y="20369"/>
                  <a:pt x="9859" y="20369"/>
                </a:cubicBezTo>
                <a:cubicBezTo>
                  <a:pt x="7521" y="20369"/>
                  <a:pt x="5348" y="19369"/>
                  <a:pt x="3702" y="17565"/>
                </a:cubicBezTo>
                <a:cubicBezTo>
                  <a:pt x="2057" y="15761"/>
                  <a:pt x="1159" y="13346"/>
                  <a:pt x="1159" y="10830"/>
                </a:cubicBezTo>
                <a:cubicBezTo>
                  <a:pt x="1159" y="8266"/>
                  <a:pt x="2057" y="5884"/>
                  <a:pt x="3702" y="4080"/>
                </a:cubicBezTo>
                <a:cubicBezTo>
                  <a:pt x="5348" y="2276"/>
                  <a:pt x="7564" y="1276"/>
                  <a:pt x="9859" y="1276"/>
                </a:cubicBezTo>
                <a:close/>
                <a:moveTo>
                  <a:pt x="8952" y="7596"/>
                </a:moveTo>
                <a:cubicBezTo>
                  <a:pt x="8649" y="7596"/>
                  <a:pt x="8384" y="7886"/>
                  <a:pt x="8384" y="8219"/>
                </a:cubicBezTo>
                <a:cubicBezTo>
                  <a:pt x="8384" y="8551"/>
                  <a:pt x="8649" y="8827"/>
                  <a:pt x="8952" y="8827"/>
                </a:cubicBezTo>
                <a:lnTo>
                  <a:pt x="11076" y="8827"/>
                </a:lnTo>
                <a:lnTo>
                  <a:pt x="7085" y="13144"/>
                </a:lnTo>
                <a:cubicBezTo>
                  <a:pt x="6868" y="13381"/>
                  <a:pt x="6871" y="13723"/>
                  <a:pt x="7044" y="13960"/>
                </a:cubicBezTo>
                <a:cubicBezTo>
                  <a:pt x="7261" y="14245"/>
                  <a:pt x="7653" y="14242"/>
                  <a:pt x="7870" y="14004"/>
                </a:cubicBezTo>
                <a:lnTo>
                  <a:pt x="11848" y="9643"/>
                </a:lnTo>
                <a:lnTo>
                  <a:pt x="11848" y="11957"/>
                </a:lnTo>
                <a:cubicBezTo>
                  <a:pt x="11848" y="12289"/>
                  <a:pt x="12113" y="12580"/>
                  <a:pt x="12416" y="12580"/>
                </a:cubicBezTo>
                <a:cubicBezTo>
                  <a:pt x="12719" y="12580"/>
                  <a:pt x="12984" y="12289"/>
                  <a:pt x="12984" y="11957"/>
                </a:cubicBezTo>
                <a:lnTo>
                  <a:pt x="12984" y="8159"/>
                </a:lnTo>
                <a:cubicBezTo>
                  <a:pt x="12984" y="8112"/>
                  <a:pt x="12930" y="8073"/>
                  <a:pt x="12930" y="8026"/>
                </a:cubicBezTo>
                <a:cubicBezTo>
                  <a:pt x="12843" y="7788"/>
                  <a:pt x="12632" y="7596"/>
                  <a:pt x="12416" y="7596"/>
                </a:cubicBezTo>
                <a:lnTo>
                  <a:pt x="8952" y="759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9" name="Form">
            <a:extLst>
              <a:ext uri="{FF2B5EF4-FFF2-40B4-BE49-F238E27FC236}">
                <a16:creationId xmlns:a16="http://schemas.microsoft.com/office/drawing/2014/main" id="{A688203E-6BB5-014D-8E5A-A47EBABFD8A9}"/>
              </a:ext>
            </a:extLst>
          </p:cNvPr>
          <p:cNvSpPr/>
          <p:nvPr/>
        </p:nvSpPr>
        <p:spPr>
          <a:xfrm>
            <a:off x="4997529" y="2800350"/>
            <a:ext cx="289164" cy="288925"/>
          </a:xfrm>
          <a:custGeom>
            <a:avLst/>
            <a:gdLst/>
            <a:ahLst/>
            <a:cxnLst>
              <a:cxn ang="0">
                <a:pos x="wd2" y="hd2"/>
              </a:cxn>
              <a:cxn ang="5400000">
                <a:pos x="wd2" y="hd2"/>
              </a:cxn>
              <a:cxn ang="10800000">
                <a:pos x="wd2" y="hd2"/>
              </a:cxn>
              <a:cxn ang="16200000">
                <a:pos x="wd2" y="hd2"/>
              </a:cxn>
            </a:cxnLst>
            <a:rect l="0" t="0" r="r" b="b"/>
            <a:pathLst>
              <a:path w="19677" h="21600" extrusionOk="0">
                <a:moveTo>
                  <a:pt x="9839" y="0"/>
                </a:moveTo>
                <a:cubicBezTo>
                  <a:pt x="7333" y="0"/>
                  <a:pt x="4829" y="1038"/>
                  <a:pt x="2885" y="3175"/>
                </a:cubicBezTo>
                <a:cubicBezTo>
                  <a:pt x="-961" y="7400"/>
                  <a:pt x="-961" y="14248"/>
                  <a:pt x="2885" y="18425"/>
                </a:cubicBezTo>
                <a:cubicBezTo>
                  <a:pt x="4786" y="20514"/>
                  <a:pt x="7290" y="21600"/>
                  <a:pt x="9839" y="21600"/>
                </a:cubicBezTo>
                <a:cubicBezTo>
                  <a:pt x="12345" y="21600"/>
                  <a:pt x="14849" y="20562"/>
                  <a:pt x="16793" y="18425"/>
                </a:cubicBezTo>
                <a:cubicBezTo>
                  <a:pt x="20639" y="14200"/>
                  <a:pt x="20639" y="7352"/>
                  <a:pt x="16793" y="3175"/>
                </a:cubicBezTo>
                <a:cubicBezTo>
                  <a:pt x="14892" y="1086"/>
                  <a:pt x="12388" y="0"/>
                  <a:pt x="9839" y="0"/>
                </a:cubicBezTo>
                <a:close/>
                <a:moveTo>
                  <a:pt x="9880" y="1231"/>
                </a:moveTo>
                <a:cubicBezTo>
                  <a:pt x="12213" y="1231"/>
                  <a:pt x="14368" y="2231"/>
                  <a:pt x="16010" y="4035"/>
                </a:cubicBezTo>
                <a:cubicBezTo>
                  <a:pt x="19424" y="7738"/>
                  <a:pt x="19424" y="13815"/>
                  <a:pt x="16010" y="17565"/>
                </a:cubicBezTo>
                <a:cubicBezTo>
                  <a:pt x="14368" y="19369"/>
                  <a:pt x="12170" y="20369"/>
                  <a:pt x="9880" y="20369"/>
                </a:cubicBezTo>
                <a:cubicBezTo>
                  <a:pt x="7546" y="20369"/>
                  <a:pt x="5391" y="19369"/>
                  <a:pt x="3749" y="17565"/>
                </a:cubicBezTo>
                <a:cubicBezTo>
                  <a:pt x="335" y="13815"/>
                  <a:pt x="335" y="7785"/>
                  <a:pt x="3749" y="4035"/>
                </a:cubicBezTo>
                <a:cubicBezTo>
                  <a:pt x="5391" y="2231"/>
                  <a:pt x="7589" y="1231"/>
                  <a:pt x="9880" y="1231"/>
                </a:cubicBezTo>
                <a:close/>
                <a:moveTo>
                  <a:pt x="7044" y="7596"/>
                </a:moveTo>
                <a:cubicBezTo>
                  <a:pt x="6741" y="7596"/>
                  <a:pt x="6477" y="7886"/>
                  <a:pt x="6477" y="8219"/>
                </a:cubicBezTo>
                <a:lnTo>
                  <a:pt x="6477" y="12016"/>
                </a:lnTo>
                <a:cubicBezTo>
                  <a:pt x="6477" y="12349"/>
                  <a:pt x="6741" y="12625"/>
                  <a:pt x="7044" y="12625"/>
                </a:cubicBezTo>
                <a:cubicBezTo>
                  <a:pt x="7346" y="12625"/>
                  <a:pt x="7597" y="12349"/>
                  <a:pt x="7597" y="12016"/>
                </a:cubicBezTo>
                <a:lnTo>
                  <a:pt x="7597" y="9687"/>
                </a:lnTo>
                <a:lnTo>
                  <a:pt x="11581" y="14049"/>
                </a:lnTo>
                <a:cubicBezTo>
                  <a:pt x="11797" y="14286"/>
                  <a:pt x="12175" y="14289"/>
                  <a:pt x="12391" y="14004"/>
                </a:cubicBezTo>
                <a:cubicBezTo>
                  <a:pt x="12564" y="13767"/>
                  <a:pt x="12567" y="13393"/>
                  <a:pt x="12351" y="13203"/>
                </a:cubicBezTo>
                <a:lnTo>
                  <a:pt x="8381" y="8827"/>
                </a:lnTo>
                <a:lnTo>
                  <a:pt x="10501" y="8827"/>
                </a:lnTo>
                <a:cubicBezTo>
                  <a:pt x="10803" y="8827"/>
                  <a:pt x="11054" y="8551"/>
                  <a:pt x="11054" y="8219"/>
                </a:cubicBezTo>
                <a:cubicBezTo>
                  <a:pt x="11054" y="7886"/>
                  <a:pt x="10803" y="7596"/>
                  <a:pt x="10501" y="7596"/>
                </a:cubicBezTo>
                <a:lnTo>
                  <a:pt x="7044" y="759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Form">
            <a:extLst>
              <a:ext uri="{FF2B5EF4-FFF2-40B4-BE49-F238E27FC236}">
                <a16:creationId xmlns:a16="http://schemas.microsoft.com/office/drawing/2014/main" id="{B94BC586-C176-054F-B7DC-5172E06091A2}"/>
              </a:ext>
            </a:extLst>
          </p:cNvPr>
          <p:cNvSpPr/>
          <p:nvPr/>
        </p:nvSpPr>
        <p:spPr>
          <a:xfrm>
            <a:off x="5651579" y="2800350"/>
            <a:ext cx="289164" cy="288925"/>
          </a:xfrm>
          <a:custGeom>
            <a:avLst/>
            <a:gdLst/>
            <a:ahLst/>
            <a:cxnLst>
              <a:cxn ang="0">
                <a:pos x="wd2" y="hd2"/>
              </a:cxn>
              <a:cxn ang="5400000">
                <a:pos x="wd2" y="hd2"/>
              </a:cxn>
              <a:cxn ang="10800000">
                <a:pos x="wd2" y="hd2"/>
              </a:cxn>
              <a:cxn ang="16200000">
                <a:pos x="wd2" y="hd2"/>
              </a:cxn>
            </a:cxnLst>
            <a:rect l="0" t="0" r="r" b="b"/>
            <a:pathLst>
              <a:path w="19677" h="21600" extrusionOk="0">
                <a:moveTo>
                  <a:pt x="9839" y="0"/>
                </a:moveTo>
                <a:cubicBezTo>
                  <a:pt x="7333" y="0"/>
                  <a:pt x="4829" y="1038"/>
                  <a:pt x="2885" y="3175"/>
                </a:cubicBezTo>
                <a:cubicBezTo>
                  <a:pt x="-961" y="7400"/>
                  <a:pt x="-961" y="14248"/>
                  <a:pt x="2885" y="18425"/>
                </a:cubicBezTo>
                <a:cubicBezTo>
                  <a:pt x="4786" y="20514"/>
                  <a:pt x="7290" y="21600"/>
                  <a:pt x="9839" y="21600"/>
                </a:cubicBezTo>
                <a:cubicBezTo>
                  <a:pt x="12345" y="21600"/>
                  <a:pt x="14849" y="20562"/>
                  <a:pt x="16793" y="18425"/>
                </a:cubicBezTo>
                <a:cubicBezTo>
                  <a:pt x="20639" y="14200"/>
                  <a:pt x="20639" y="7352"/>
                  <a:pt x="16793" y="3175"/>
                </a:cubicBezTo>
                <a:cubicBezTo>
                  <a:pt x="14892" y="1086"/>
                  <a:pt x="12388" y="0"/>
                  <a:pt x="9839" y="0"/>
                </a:cubicBezTo>
                <a:close/>
                <a:moveTo>
                  <a:pt x="9880" y="1231"/>
                </a:moveTo>
                <a:cubicBezTo>
                  <a:pt x="12213" y="1231"/>
                  <a:pt x="14368" y="2231"/>
                  <a:pt x="16010" y="4035"/>
                </a:cubicBezTo>
                <a:cubicBezTo>
                  <a:pt x="19424" y="7738"/>
                  <a:pt x="19424" y="13815"/>
                  <a:pt x="16010" y="17565"/>
                </a:cubicBezTo>
                <a:cubicBezTo>
                  <a:pt x="14368" y="19369"/>
                  <a:pt x="12170" y="20369"/>
                  <a:pt x="9880" y="20369"/>
                </a:cubicBezTo>
                <a:cubicBezTo>
                  <a:pt x="7546" y="20369"/>
                  <a:pt x="5391" y="19369"/>
                  <a:pt x="3749" y="17565"/>
                </a:cubicBezTo>
                <a:cubicBezTo>
                  <a:pt x="335" y="13815"/>
                  <a:pt x="335" y="7785"/>
                  <a:pt x="3749" y="4035"/>
                </a:cubicBezTo>
                <a:cubicBezTo>
                  <a:pt x="5391" y="2231"/>
                  <a:pt x="7589" y="1231"/>
                  <a:pt x="9880" y="1231"/>
                </a:cubicBezTo>
                <a:close/>
                <a:moveTo>
                  <a:pt x="11959" y="7596"/>
                </a:moveTo>
                <a:cubicBezTo>
                  <a:pt x="11819" y="7596"/>
                  <a:pt x="11689" y="7655"/>
                  <a:pt x="11581" y="7774"/>
                </a:cubicBezTo>
                <a:lnTo>
                  <a:pt x="7597" y="12135"/>
                </a:lnTo>
                <a:lnTo>
                  <a:pt x="7597" y="9821"/>
                </a:lnTo>
                <a:cubicBezTo>
                  <a:pt x="7597" y="9489"/>
                  <a:pt x="7346" y="9198"/>
                  <a:pt x="7044" y="9198"/>
                </a:cubicBezTo>
                <a:cubicBezTo>
                  <a:pt x="6741" y="9198"/>
                  <a:pt x="6477" y="9489"/>
                  <a:pt x="6477" y="9821"/>
                </a:cubicBezTo>
                <a:lnTo>
                  <a:pt x="6477" y="13619"/>
                </a:lnTo>
                <a:cubicBezTo>
                  <a:pt x="6477" y="13951"/>
                  <a:pt x="6741" y="14227"/>
                  <a:pt x="7044" y="14227"/>
                </a:cubicBezTo>
                <a:lnTo>
                  <a:pt x="10501" y="14227"/>
                </a:lnTo>
                <a:cubicBezTo>
                  <a:pt x="10803" y="14227"/>
                  <a:pt x="11054" y="13951"/>
                  <a:pt x="11054" y="13619"/>
                </a:cubicBezTo>
                <a:cubicBezTo>
                  <a:pt x="11054" y="13286"/>
                  <a:pt x="10803" y="12996"/>
                  <a:pt x="10501" y="12996"/>
                </a:cubicBezTo>
                <a:lnTo>
                  <a:pt x="8381" y="12996"/>
                </a:lnTo>
                <a:lnTo>
                  <a:pt x="12351" y="8634"/>
                </a:lnTo>
                <a:cubicBezTo>
                  <a:pt x="12567" y="8397"/>
                  <a:pt x="12567" y="8011"/>
                  <a:pt x="12351" y="7774"/>
                </a:cubicBezTo>
                <a:cubicBezTo>
                  <a:pt x="12243" y="7655"/>
                  <a:pt x="12099" y="7596"/>
                  <a:pt x="11959" y="759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Form">
            <a:extLst>
              <a:ext uri="{FF2B5EF4-FFF2-40B4-BE49-F238E27FC236}">
                <a16:creationId xmlns:a16="http://schemas.microsoft.com/office/drawing/2014/main" id="{F2C3C3BE-5899-6C44-AD26-8B1212FDB113}"/>
              </a:ext>
            </a:extLst>
          </p:cNvPr>
          <p:cNvSpPr/>
          <p:nvPr/>
        </p:nvSpPr>
        <p:spPr>
          <a:xfrm>
            <a:off x="6299279" y="2800350"/>
            <a:ext cx="289164" cy="288925"/>
          </a:xfrm>
          <a:custGeom>
            <a:avLst/>
            <a:gdLst/>
            <a:ahLst/>
            <a:cxnLst>
              <a:cxn ang="0">
                <a:pos x="wd2" y="hd2"/>
              </a:cxn>
              <a:cxn ang="5400000">
                <a:pos x="wd2" y="hd2"/>
              </a:cxn>
              <a:cxn ang="10800000">
                <a:pos x="wd2" y="hd2"/>
              </a:cxn>
              <a:cxn ang="16200000">
                <a:pos x="wd2" y="hd2"/>
              </a:cxn>
            </a:cxnLst>
            <a:rect l="0" t="0" r="r" b="b"/>
            <a:pathLst>
              <a:path w="19677" h="21600" extrusionOk="0">
                <a:moveTo>
                  <a:pt x="9839" y="0"/>
                </a:moveTo>
                <a:cubicBezTo>
                  <a:pt x="7333" y="0"/>
                  <a:pt x="4829" y="1038"/>
                  <a:pt x="2885" y="3175"/>
                </a:cubicBezTo>
                <a:cubicBezTo>
                  <a:pt x="-961" y="7400"/>
                  <a:pt x="-961" y="14248"/>
                  <a:pt x="2885" y="18425"/>
                </a:cubicBezTo>
                <a:cubicBezTo>
                  <a:pt x="4786" y="20514"/>
                  <a:pt x="7290" y="21600"/>
                  <a:pt x="9839" y="21600"/>
                </a:cubicBezTo>
                <a:cubicBezTo>
                  <a:pt x="12345" y="21600"/>
                  <a:pt x="14849" y="20562"/>
                  <a:pt x="16793" y="18425"/>
                </a:cubicBezTo>
                <a:cubicBezTo>
                  <a:pt x="20639" y="14200"/>
                  <a:pt x="20639" y="7352"/>
                  <a:pt x="16793" y="3175"/>
                </a:cubicBezTo>
                <a:cubicBezTo>
                  <a:pt x="14892" y="1086"/>
                  <a:pt x="12388" y="0"/>
                  <a:pt x="9839" y="0"/>
                </a:cubicBezTo>
                <a:close/>
                <a:moveTo>
                  <a:pt x="9880" y="1276"/>
                </a:moveTo>
                <a:cubicBezTo>
                  <a:pt x="12213" y="1276"/>
                  <a:pt x="14368" y="2276"/>
                  <a:pt x="16010" y="4080"/>
                </a:cubicBezTo>
                <a:cubicBezTo>
                  <a:pt x="19380" y="7735"/>
                  <a:pt x="19380" y="13815"/>
                  <a:pt x="16010" y="17565"/>
                </a:cubicBezTo>
                <a:cubicBezTo>
                  <a:pt x="14368" y="19369"/>
                  <a:pt x="12170" y="20369"/>
                  <a:pt x="9880" y="20369"/>
                </a:cubicBezTo>
                <a:cubicBezTo>
                  <a:pt x="7546" y="20369"/>
                  <a:pt x="5391" y="19369"/>
                  <a:pt x="3749" y="17565"/>
                </a:cubicBezTo>
                <a:cubicBezTo>
                  <a:pt x="2107" y="15761"/>
                  <a:pt x="1197" y="13346"/>
                  <a:pt x="1197" y="10830"/>
                </a:cubicBezTo>
                <a:cubicBezTo>
                  <a:pt x="1197" y="8266"/>
                  <a:pt x="2107" y="5884"/>
                  <a:pt x="3749" y="4080"/>
                </a:cubicBezTo>
                <a:cubicBezTo>
                  <a:pt x="5391" y="2276"/>
                  <a:pt x="7589" y="1276"/>
                  <a:pt x="9880" y="1276"/>
                </a:cubicBezTo>
                <a:close/>
                <a:moveTo>
                  <a:pt x="7462" y="7596"/>
                </a:moveTo>
                <a:cubicBezTo>
                  <a:pt x="7322" y="7596"/>
                  <a:pt x="7179" y="7655"/>
                  <a:pt x="7071" y="7774"/>
                </a:cubicBezTo>
                <a:cubicBezTo>
                  <a:pt x="6855" y="8011"/>
                  <a:pt x="6855" y="8397"/>
                  <a:pt x="7071" y="8634"/>
                </a:cubicBezTo>
                <a:lnTo>
                  <a:pt x="11041" y="12996"/>
                </a:lnTo>
                <a:lnTo>
                  <a:pt x="8934" y="12996"/>
                </a:lnTo>
                <a:cubicBezTo>
                  <a:pt x="8632" y="12996"/>
                  <a:pt x="8367" y="13286"/>
                  <a:pt x="8367" y="13619"/>
                </a:cubicBezTo>
                <a:cubicBezTo>
                  <a:pt x="8367" y="13951"/>
                  <a:pt x="8632" y="14227"/>
                  <a:pt x="8934" y="14227"/>
                </a:cubicBezTo>
                <a:lnTo>
                  <a:pt x="12391" y="14227"/>
                </a:lnTo>
                <a:cubicBezTo>
                  <a:pt x="12694" y="14227"/>
                  <a:pt x="12945" y="13951"/>
                  <a:pt x="12945" y="13619"/>
                </a:cubicBezTo>
                <a:lnTo>
                  <a:pt x="12945" y="9821"/>
                </a:lnTo>
                <a:cubicBezTo>
                  <a:pt x="12945" y="9489"/>
                  <a:pt x="12694" y="9198"/>
                  <a:pt x="12391" y="9198"/>
                </a:cubicBezTo>
                <a:cubicBezTo>
                  <a:pt x="12089" y="9198"/>
                  <a:pt x="11824" y="9489"/>
                  <a:pt x="11824" y="9821"/>
                </a:cubicBezTo>
                <a:lnTo>
                  <a:pt x="11824" y="12135"/>
                </a:lnTo>
                <a:lnTo>
                  <a:pt x="7854" y="7774"/>
                </a:lnTo>
                <a:cubicBezTo>
                  <a:pt x="7746" y="7655"/>
                  <a:pt x="7603" y="7596"/>
                  <a:pt x="7462" y="759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Form">
            <a:extLst>
              <a:ext uri="{FF2B5EF4-FFF2-40B4-BE49-F238E27FC236}">
                <a16:creationId xmlns:a16="http://schemas.microsoft.com/office/drawing/2014/main" id="{3033FCA2-B4D7-9449-97F0-C067686495BF}"/>
              </a:ext>
            </a:extLst>
          </p:cNvPr>
          <p:cNvSpPr/>
          <p:nvPr/>
        </p:nvSpPr>
        <p:spPr>
          <a:xfrm>
            <a:off x="695325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86" y="0"/>
                  <a:pt x="10793" y="0"/>
                </a:cubicBezTo>
                <a:close/>
                <a:moveTo>
                  <a:pt x="10793" y="1278"/>
                </a:moveTo>
                <a:cubicBezTo>
                  <a:pt x="16073" y="1278"/>
                  <a:pt x="20366" y="5572"/>
                  <a:pt x="20366" y="10852"/>
                </a:cubicBezTo>
                <a:cubicBezTo>
                  <a:pt x="20414" y="16085"/>
                  <a:pt x="16073" y="20411"/>
                  <a:pt x="10793" y="20411"/>
                </a:cubicBezTo>
                <a:cubicBezTo>
                  <a:pt x="5512" y="20411"/>
                  <a:pt x="1234" y="16132"/>
                  <a:pt x="1234" y="10852"/>
                </a:cubicBezTo>
                <a:cubicBezTo>
                  <a:pt x="1234" y="5572"/>
                  <a:pt x="5512" y="1278"/>
                  <a:pt x="10793" y="1278"/>
                </a:cubicBezTo>
                <a:close/>
                <a:moveTo>
                  <a:pt x="9975" y="7611"/>
                </a:moveTo>
                <a:cubicBezTo>
                  <a:pt x="9820" y="7611"/>
                  <a:pt x="9663" y="7671"/>
                  <a:pt x="9544" y="7790"/>
                </a:cubicBezTo>
                <a:lnTo>
                  <a:pt x="6838" y="10495"/>
                </a:lnTo>
                <a:cubicBezTo>
                  <a:pt x="6600" y="10733"/>
                  <a:pt x="6600" y="11120"/>
                  <a:pt x="6838" y="11357"/>
                </a:cubicBezTo>
                <a:cubicBezTo>
                  <a:pt x="6886" y="11405"/>
                  <a:pt x="6939" y="11459"/>
                  <a:pt x="6987" y="11506"/>
                </a:cubicBezTo>
                <a:cubicBezTo>
                  <a:pt x="7272" y="11792"/>
                  <a:pt x="7504" y="12023"/>
                  <a:pt x="7790" y="12309"/>
                </a:cubicBezTo>
                <a:cubicBezTo>
                  <a:pt x="8360" y="12880"/>
                  <a:pt x="8928" y="13448"/>
                  <a:pt x="9499" y="14018"/>
                </a:cubicBezTo>
                <a:cubicBezTo>
                  <a:pt x="9690" y="14209"/>
                  <a:pt x="9927" y="14307"/>
                  <a:pt x="10213" y="14212"/>
                </a:cubicBezTo>
                <a:cubicBezTo>
                  <a:pt x="10593" y="14069"/>
                  <a:pt x="10739" y="13501"/>
                  <a:pt x="10406" y="13216"/>
                </a:cubicBezTo>
                <a:lnTo>
                  <a:pt x="8741" y="11551"/>
                </a:lnTo>
                <a:lnTo>
                  <a:pt x="13454" y="11551"/>
                </a:lnTo>
                <a:lnTo>
                  <a:pt x="11789" y="13216"/>
                </a:lnTo>
                <a:cubicBezTo>
                  <a:pt x="11551" y="13454"/>
                  <a:pt x="11551" y="13885"/>
                  <a:pt x="11789" y="14122"/>
                </a:cubicBezTo>
                <a:cubicBezTo>
                  <a:pt x="12026" y="14360"/>
                  <a:pt x="12398" y="14313"/>
                  <a:pt x="12636" y="14122"/>
                </a:cubicBezTo>
                <a:cubicBezTo>
                  <a:pt x="12779" y="13980"/>
                  <a:pt x="12969" y="13789"/>
                  <a:pt x="13112" y="13647"/>
                </a:cubicBezTo>
                <a:cubicBezTo>
                  <a:pt x="13730" y="13028"/>
                  <a:pt x="14354" y="12404"/>
                  <a:pt x="14925" y="11833"/>
                </a:cubicBezTo>
                <a:cubicBezTo>
                  <a:pt x="15163" y="11595"/>
                  <a:pt x="15395" y="11402"/>
                  <a:pt x="15490" y="11164"/>
                </a:cubicBezTo>
                <a:cubicBezTo>
                  <a:pt x="15585" y="10926"/>
                  <a:pt x="15546" y="10686"/>
                  <a:pt x="15356" y="10495"/>
                </a:cubicBezTo>
                <a:lnTo>
                  <a:pt x="12636" y="7790"/>
                </a:lnTo>
                <a:cubicBezTo>
                  <a:pt x="12398" y="7552"/>
                  <a:pt x="12026" y="7552"/>
                  <a:pt x="11789" y="7790"/>
                </a:cubicBezTo>
                <a:cubicBezTo>
                  <a:pt x="11551" y="8028"/>
                  <a:pt x="11551" y="8414"/>
                  <a:pt x="11789" y="8652"/>
                </a:cubicBezTo>
                <a:lnTo>
                  <a:pt x="13454" y="10317"/>
                </a:lnTo>
                <a:lnTo>
                  <a:pt x="8741" y="10317"/>
                </a:lnTo>
                <a:lnTo>
                  <a:pt x="10406" y="8652"/>
                </a:lnTo>
                <a:cubicBezTo>
                  <a:pt x="10644" y="8414"/>
                  <a:pt x="10644" y="8027"/>
                  <a:pt x="10406" y="7790"/>
                </a:cubicBezTo>
                <a:cubicBezTo>
                  <a:pt x="10287" y="7671"/>
                  <a:pt x="10130" y="7611"/>
                  <a:pt x="9975" y="761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Form">
            <a:extLst>
              <a:ext uri="{FF2B5EF4-FFF2-40B4-BE49-F238E27FC236}">
                <a16:creationId xmlns:a16="http://schemas.microsoft.com/office/drawing/2014/main" id="{1C1231A0-096B-EA43-B8A8-47CE0FC85A1A}"/>
              </a:ext>
            </a:extLst>
          </p:cNvPr>
          <p:cNvSpPr/>
          <p:nvPr/>
        </p:nvSpPr>
        <p:spPr>
          <a:xfrm>
            <a:off x="760730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86" y="0"/>
                  <a:pt x="10793" y="0"/>
                </a:cubicBezTo>
                <a:close/>
                <a:moveTo>
                  <a:pt x="10793" y="1278"/>
                </a:moveTo>
                <a:cubicBezTo>
                  <a:pt x="16073" y="1278"/>
                  <a:pt x="20366" y="5572"/>
                  <a:pt x="20366" y="10852"/>
                </a:cubicBezTo>
                <a:cubicBezTo>
                  <a:pt x="20414" y="16085"/>
                  <a:pt x="16073" y="20411"/>
                  <a:pt x="10793" y="20411"/>
                </a:cubicBezTo>
                <a:cubicBezTo>
                  <a:pt x="5512" y="20411"/>
                  <a:pt x="1234" y="16132"/>
                  <a:pt x="1234" y="10852"/>
                </a:cubicBezTo>
                <a:cubicBezTo>
                  <a:pt x="1234" y="5572"/>
                  <a:pt x="5512" y="1278"/>
                  <a:pt x="10793" y="1278"/>
                </a:cubicBezTo>
                <a:close/>
                <a:moveTo>
                  <a:pt x="10926" y="6660"/>
                </a:moveTo>
                <a:cubicBezTo>
                  <a:pt x="10772" y="6660"/>
                  <a:pt x="10614" y="6719"/>
                  <a:pt x="10495" y="6838"/>
                </a:cubicBezTo>
                <a:lnTo>
                  <a:pt x="7790" y="9544"/>
                </a:lnTo>
                <a:cubicBezTo>
                  <a:pt x="7552" y="9782"/>
                  <a:pt x="7552" y="10168"/>
                  <a:pt x="7790" y="10406"/>
                </a:cubicBezTo>
                <a:cubicBezTo>
                  <a:pt x="7932" y="10549"/>
                  <a:pt x="8078" y="10599"/>
                  <a:pt x="8221" y="10599"/>
                </a:cubicBezTo>
                <a:cubicBezTo>
                  <a:pt x="8364" y="10599"/>
                  <a:pt x="8557" y="10549"/>
                  <a:pt x="8652" y="10406"/>
                </a:cubicBezTo>
                <a:lnTo>
                  <a:pt x="10317" y="8741"/>
                </a:lnTo>
                <a:lnTo>
                  <a:pt x="10317" y="13454"/>
                </a:lnTo>
                <a:lnTo>
                  <a:pt x="8652" y="11789"/>
                </a:lnTo>
                <a:cubicBezTo>
                  <a:pt x="8414" y="11551"/>
                  <a:pt x="8028" y="11551"/>
                  <a:pt x="7790" y="11789"/>
                </a:cubicBezTo>
                <a:cubicBezTo>
                  <a:pt x="7552" y="12026"/>
                  <a:pt x="7552" y="12398"/>
                  <a:pt x="7790" y="12636"/>
                </a:cubicBezTo>
                <a:lnTo>
                  <a:pt x="10495" y="15356"/>
                </a:lnTo>
                <a:cubicBezTo>
                  <a:pt x="10733" y="15594"/>
                  <a:pt x="11120" y="15594"/>
                  <a:pt x="11357" y="15356"/>
                </a:cubicBezTo>
                <a:lnTo>
                  <a:pt x="14063" y="12636"/>
                </a:lnTo>
                <a:cubicBezTo>
                  <a:pt x="14301" y="12398"/>
                  <a:pt x="14301" y="12026"/>
                  <a:pt x="14063" y="11789"/>
                </a:cubicBezTo>
                <a:cubicBezTo>
                  <a:pt x="13825" y="11551"/>
                  <a:pt x="13454" y="11551"/>
                  <a:pt x="13216" y="11789"/>
                </a:cubicBezTo>
                <a:lnTo>
                  <a:pt x="11551" y="13454"/>
                </a:lnTo>
                <a:lnTo>
                  <a:pt x="11551" y="8741"/>
                </a:lnTo>
                <a:lnTo>
                  <a:pt x="13216" y="10406"/>
                </a:lnTo>
                <a:cubicBezTo>
                  <a:pt x="13358" y="10549"/>
                  <a:pt x="13504" y="10599"/>
                  <a:pt x="13647" y="10599"/>
                </a:cubicBezTo>
                <a:cubicBezTo>
                  <a:pt x="13790" y="10599"/>
                  <a:pt x="13968" y="10549"/>
                  <a:pt x="14063" y="10406"/>
                </a:cubicBezTo>
                <a:cubicBezTo>
                  <a:pt x="14301" y="10168"/>
                  <a:pt x="14301" y="9782"/>
                  <a:pt x="14063" y="9544"/>
                </a:cubicBezTo>
                <a:lnTo>
                  <a:pt x="11357" y="6838"/>
                </a:lnTo>
                <a:cubicBezTo>
                  <a:pt x="11239" y="6719"/>
                  <a:pt x="11081" y="6660"/>
                  <a:pt x="10926" y="66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Form">
            <a:extLst>
              <a:ext uri="{FF2B5EF4-FFF2-40B4-BE49-F238E27FC236}">
                <a16:creationId xmlns:a16="http://schemas.microsoft.com/office/drawing/2014/main" id="{8C5E04B9-F016-1B4A-B669-4BA0D4984B29}"/>
              </a:ext>
            </a:extLst>
          </p:cNvPr>
          <p:cNvSpPr/>
          <p:nvPr/>
        </p:nvSpPr>
        <p:spPr>
          <a:xfrm>
            <a:off x="8299450" y="3956050"/>
            <a:ext cx="220068" cy="220861"/>
          </a:xfrm>
          <a:custGeom>
            <a:avLst/>
            <a:gdLst/>
            <a:ahLst/>
            <a:cxnLst>
              <a:cxn ang="0">
                <a:pos x="wd2" y="hd2"/>
              </a:cxn>
              <a:cxn ang="5400000">
                <a:pos x="wd2" y="hd2"/>
              </a:cxn>
              <a:cxn ang="10800000">
                <a:pos x="wd2" y="hd2"/>
              </a:cxn>
              <a:cxn ang="16200000">
                <a:pos x="wd2" y="hd2"/>
              </a:cxn>
            </a:cxnLst>
            <a:rect l="0" t="0" r="r" b="b"/>
            <a:pathLst>
              <a:path w="21445" h="21600" extrusionOk="0">
                <a:moveTo>
                  <a:pt x="793" y="0"/>
                </a:moveTo>
                <a:cubicBezTo>
                  <a:pt x="592" y="0"/>
                  <a:pt x="387" y="78"/>
                  <a:pt x="232" y="233"/>
                </a:cubicBezTo>
                <a:cubicBezTo>
                  <a:pt x="-77" y="543"/>
                  <a:pt x="-77" y="1048"/>
                  <a:pt x="232" y="1358"/>
                </a:cubicBezTo>
                <a:lnTo>
                  <a:pt x="9630" y="10790"/>
                </a:lnTo>
                <a:lnTo>
                  <a:pt x="232" y="20222"/>
                </a:lnTo>
                <a:cubicBezTo>
                  <a:pt x="-77" y="20533"/>
                  <a:pt x="-77" y="21037"/>
                  <a:pt x="232" y="21348"/>
                </a:cubicBezTo>
                <a:cubicBezTo>
                  <a:pt x="418" y="21534"/>
                  <a:pt x="607" y="21600"/>
                  <a:pt x="793" y="21600"/>
                </a:cubicBezTo>
                <a:cubicBezTo>
                  <a:pt x="979" y="21600"/>
                  <a:pt x="1230" y="21534"/>
                  <a:pt x="1354" y="21348"/>
                </a:cubicBezTo>
                <a:lnTo>
                  <a:pt x="11313" y="11353"/>
                </a:lnTo>
                <a:cubicBezTo>
                  <a:pt x="11622" y="11043"/>
                  <a:pt x="11622" y="10538"/>
                  <a:pt x="11313" y="10227"/>
                </a:cubicBezTo>
                <a:lnTo>
                  <a:pt x="1354" y="233"/>
                </a:lnTo>
                <a:cubicBezTo>
                  <a:pt x="1199" y="78"/>
                  <a:pt x="994" y="0"/>
                  <a:pt x="793" y="0"/>
                </a:cubicBezTo>
                <a:close/>
                <a:moveTo>
                  <a:pt x="10694" y="0"/>
                </a:moveTo>
                <a:cubicBezTo>
                  <a:pt x="10493" y="0"/>
                  <a:pt x="10288" y="78"/>
                  <a:pt x="10133" y="233"/>
                </a:cubicBezTo>
                <a:cubicBezTo>
                  <a:pt x="9824" y="543"/>
                  <a:pt x="9824" y="1048"/>
                  <a:pt x="10133" y="1358"/>
                </a:cubicBezTo>
                <a:lnTo>
                  <a:pt x="19531" y="10790"/>
                </a:lnTo>
                <a:lnTo>
                  <a:pt x="10133" y="20222"/>
                </a:lnTo>
                <a:cubicBezTo>
                  <a:pt x="9824" y="20533"/>
                  <a:pt x="9824" y="21037"/>
                  <a:pt x="10133" y="21348"/>
                </a:cubicBezTo>
                <a:cubicBezTo>
                  <a:pt x="10319" y="21534"/>
                  <a:pt x="10508" y="21600"/>
                  <a:pt x="10694" y="21600"/>
                </a:cubicBezTo>
                <a:cubicBezTo>
                  <a:pt x="10880" y="21600"/>
                  <a:pt x="11131" y="21534"/>
                  <a:pt x="11255" y="21348"/>
                </a:cubicBezTo>
                <a:lnTo>
                  <a:pt x="21214" y="11353"/>
                </a:lnTo>
                <a:cubicBezTo>
                  <a:pt x="21523" y="11105"/>
                  <a:pt x="21523" y="10538"/>
                  <a:pt x="21214" y="10227"/>
                </a:cubicBezTo>
                <a:lnTo>
                  <a:pt x="11255" y="233"/>
                </a:lnTo>
                <a:cubicBezTo>
                  <a:pt x="11100" y="78"/>
                  <a:pt x="10895" y="0"/>
                  <a:pt x="10694"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Form">
            <a:extLst>
              <a:ext uri="{FF2B5EF4-FFF2-40B4-BE49-F238E27FC236}">
                <a16:creationId xmlns:a16="http://schemas.microsoft.com/office/drawing/2014/main" id="{37B85FB5-0A66-4246-8841-A2C0927AD487}"/>
              </a:ext>
            </a:extLst>
          </p:cNvPr>
          <p:cNvSpPr/>
          <p:nvPr/>
        </p:nvSpPr>
        <p:spPr>
          <a:xfrm>
            <a:off x="8953500" y="3956050"/>
            <a:ext cx="220068" cy="220861"/>
          </a:xfrm>
          <a:custGeom>
            <a:avLst/>
            <a:gdLst/>
            <a:ahLst/>
            <a:cxnLst>
              <a:cxn ang="0">
                <a:pos x="wd2" y="hd2"/>
              </a:cxn>
              <a:cxn ang="5400000">
                <a:pos x="wd2" y="hd2"/>
              </a:cxn>
              <a:cxn ang="10800000">
                <a:pos x="wd2" y="hd2"/>
              </a:cxn>
              <a:cxn ang="16200000">
                <a:pos x="wd2" y="hd2"/>
              </a:cxn>
            </a:cxnLst>
            <a:rect l="0" t="0" r="r" b="b"/>
            <a:pathLst>
              <a:path w="21445" h="21600" extrusionOk="0">
                <a:moveTo>
                  <a:pt x="10752" y="0"/>
                </a:moveTo>
                <a:cubicBezTo>
                  <a:pt x="10551" y="0"/>
                  <a:pt x="10346" y="78"/>
                  <a:pt x="10191" y="233"/>
                </a:cubicBezTo>
                <a:lnTo>
                  <a:pt x="232" y="10227"/>
                </a:lnTo>
                <a:cubicBezTo>
                  <a:pt x="-77" y="10538"/>
                  <a:pt x="-77" y="11105"/>
                  <a:pt x="232" y="11353"/>
                </a:cubicBezTo>
                <a:lnTo>
                  <a:pt x="10191" y="21348"/>
                </a:lnTo>
                <a:cubicBezTo>
                  <a:pt x="10377" y="21534"/>
                  <a:pt x="10566" y="21600"/>
                  <a:pt x="10752" y="21600"/>
                </a:cubicBezTo>
                <a:cubicBezTo>
                  <a:pt x="10938" y="21600"/>
                  <a:pt x="11189" y="21534"/>
                  <a:pt x="11313" y="21348"/>
                </a:cubicBezTo>
                <a:cubicBezTo>
                  <a:pt x="11622" y="21037"/>
                  <a:pt x="11622" y="20533"/>
                  <a:pt x="11313" y="20222"/>
                </a:cubicBezTo>
                <a:lnTo>
                  <a:pt x="1895" y="10790"/>
                </a:lnTo>
                <a:lnTo>
                  <a:pt x="11313" y="1358"/>
                </a:lnTo>
                <a:cubicBezTo>
                  <a:pt x="11622" y="1048"/>
                  <a:pt x="11622" y="543"/>
                  <a:pt x="11313" y="233"/>
                </a:cubicBezTo>
                <a:cubicBezTo>
                  <a:pt x="11158" y="78"/>
                  <a:pt x="10953" y="0"/>
                  <a:pt x="10752" y="0"/>
                </a:cubicBezTo>
                <a:close/>
                <a:moveTo>
                  <a:pt x="20653" y="0"/>
                </a:moveTo>
                <a:cubicBezTo>
                  <a:pt x="20452" y="0"/>
                  <a:pt x="20247" y="78"/>
                  <a:pt x="20092" y="233"/>
                </a:cubicBezTo>
                <a:lnTo>
                  <a:pt x="10133" y="10227"/>
                </a:lnTo>
                <a:cubicBezTo>
                  <a:pt x="9824" y="10538"/>
                  <a:pt x="9824" y="11105"/>
                  <a:pt x="10133" y="11353"/>
                </a:cubicBezTo>
                <a:lnTo>
                  <a:pt x="20092" y="21348"/>
                </a:lnTo>
                <a:cubicBezTo>
                  <a:pt x="20278" y="21534"/>
                  <a:pt x="20467" y="21600"/>
                  <a:pt x="20653" y="21600"/>
                </a:cubicBezTo>
                <a:cubicBezTo>
                  <a:pt x="20838" y="21600"/>
                  <a:pt x="21090" y="21534"/>
                  <a:pt x="21214" y="21348"/>
                </a:cubicBezTo>
                <a:cubicBezTo>
                  <a:pt x="21523" y="21037"/>
                  <a:pt x="21523" y="20533"/>
                  <a:pt x="21214" y="20222"/>
                </a:cubicBezTo>
                <a:lnTo>
                  <a:pt x="11796" y="10790"/>
                </a:lnTo>
                <a:lnTo>
                  <a:pt x="21214" y="1358"/>
                </a:lnTo>
                <a:cubicBezTo>
                  <a:pt x="21523" y="1048"/>
                  <a:pt x="21523" y="543"/>
                  <a:pt x="21214" y="233"/>
                </a:cubicBezTo>
                <a:cubicBezTo>
                  <a:pt x="21059" y="78"/>
                  <a:pt x="20854" y="0"/>
                  <a:pt x="20653"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Form">
            <a:extLst>
              <a:ext uri="{FF2B5EF4-FFF2-40B4-BE49-F238E27FC236}">
                <a16:creationId xmlns:a16="http://schemas.microsoft.com/office/drawing/2014/main" id="{151FA4CD-29A5-844A-BFC9-DA854BFA4DC1}"/>
              </a:ext>
            </a:extLst>
          </p:cNvPr>
          <p:cNvSpPr/>
          <p:nvPr/>
        </p:nvSpPr>
        <p:spPr>
          <a:xfrm>
            <a:off x="9601200" y="3956050"/>
            <a:ext cx="220663" cy="220266"/>
          </a:xfrm>
          <a:custGeom>
            <a:avLst/>
            <a:gdLst/>
            <a:ahLst/>
            <a:cxnLst>
              <a:cxn ang="0">
                <a:pos x="wd2" y="hd2"/>
              </a:cxn>
              <a:cxn ang="5400000">
                <a:pos x="wd2" y="hd2"/>
              </a:cxn>
              <a:cxn ang="10800000">
                <a:pos x="wd2" y="hd2"/>
              </a:cxn>
              <a:cxn ang="16200000">
                <a:pos x="wd2" y="hd2"/>
              </a:cxn>
            </a:cxnLst>
            <a:rect l="0" t="0" r="r" b="b"/>
            <a:pathLst>
              <a:path w="21446" h="21600" extrusionOk="0">
                <a:moveTo>
                  <a:pt x="10723" y="0"/>
                </a:moveTo>
                <a:cubicBezTo>
                  <a:pt x="10522" y="0"/>
                  <a:pt x="10318" y="78"/>
                  <a:pt x="10164" y="234"/>
                </a:cubicBezTo>
                <a:lnTo>
                  <a:pt x="232" y="10255"/>
                </a:lnTo>
                <a:cubicBezTo>
                  <a:pt x="-77" y="10566"/>
                  <a:pt x="-77" y="11072"/>
                  <a:pt x="232" y="11384"/>
                </a:cubicBezTo>
                <a:cubicBezTo>
                  <a:pt x="417" y="11571"/>
                  <a:pt x="606" y="11637"/>
                  <a:pt x="791" y="11637"/>
                </a:cubicBezTo>
                <a:cubicBezTo>
                  <a:pt x="976" y="11637"/>
                  <a:pt x="1227" y="11571"/>
                  <a:pt x="1350" y="11384"/>
                </a:cubicBezTo>
                <a:lnTo>
                  <a:pt x="10723" y="1907"/>
                </a:lnTo>
                <a:lnTo>
                  <a:pt x="20096" y="11384"/>
                </a:lnTo>
                <a:cubicBezTo>
                  <a:pt x="20281" y="11571"/>
                  <a:pt x="20470" y="11637"/>
                  <a:pt x="20655" y="11637"/>
                </a:cubicBezTo>
                <a:cubicBezTo>
                  <a:pt x="20840" y="11637"/>
                  <a:pt x="21091" y="11571"/>
                  <a:pt x="21214" y="11384"/>
                </a:cubicBezTo>
                <a:cubicBezTo>
                  <a:pt x="21523" y="11072"/>
                  <a:pt x="21523" y="10566"/>
                  <a:pt x="21214" y="10255"/>
                </a:cubicBezTo>
                <a:lnTo>
                  <a:pt x="11282" y="234"/>
                </a:lnTo>
                <a:cubicBezTo>
                  <a:pt x="11128" y="78"/>
                  <a:pt x="10924" y="0"/>
                  <a:pt x="10723" y="0"/>
                </a:cubicBezTo>
                <a:close/>
                <a:moveTo>
                  <a:pt x="10723" y="9963"/>
                </a:moveTo>
                <a:cubicBezTo>
                  <a:pt x="10522" y="9963"/>
                  <a:pt x="10318" y="10041"/>
                  <a:pt x="10164" y="10197"/>
                </a:cubicBezTo>
                <a:lnTo>
                  <a:pt x="232" y="20218"/>
                </a:lnTo>
                <a:cubicBezTo>
                  <a:pt x="-77" y="20530"/>
                  <a:pt x="-77" y="21036"/>
                  <a:pt x="232" y="21347"/>
                </a:cubicBezTo>
                <a:cubicBezTo>
                  <a:pt x="417" y="21534"/>
                  <a:pt x="606" y="21600"/>
                  <a:pt x="791" y="21600"/>
                </a:cubicBezTo>
                <a:cubicBezTo>
                  <a:pt x="976" y="21600"/>
                  <a:pt x="1227" y="21534"/>
                  <a:pt x="1350" y="21347"/>
                </a:cubicBezTo>
                <a:lnTo>
                  <a:pt x="10723" y="11870"/>
                </a:lnTo>
                <a:lnTo>
                  <a:pt x="20096" y="21347"/>
                </a:lnTo>
                <a:cubicBezTo>
                  <a:pt x="20281" y="21534"/>
                  <a:pt x="20470" y="21600"/>
                  <a:pt x="20655" y="21600"/>
                </a:cubicBezTo>
                <a:cubicBezTo>
                  <a:pt x="20840" y="21600"/>
                  <a:pt x="21091" y="21534"/>
                  <a:pt x="21214" y="21347"/>
                </a:cubicBezTo>
                <a:cubicBezTo>
                  <a:pt x="21523" y="21036"/>
                  <a:pt x="21523" y="20530"/>
                  <a:pt x="21214" y="20218"/>
                </a:cubicBezTo>
                <a:lnTo>
                  <a:pt x="11282" y="10197"/>
                </a:lnTo>
                <a:cubicBezTo>
                  <a:pt x="11128" y="10041"/>
                  <a:pt x="10924" y="9963"/>
                  <a:pt x="10723" y="996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Form">
            <a:extLst>
              <a:ext uri="{FF2B5EF4-FFF2-40B4-BE49-F238E27FC236}">
                <a16:creationId xmlns:a16="http://schemas.microsoft.com/office/drawing/2014/main" id="{679E9C31-3BA5-9746-807C-57EF1CF33FF3}"/>
              </a:ext>
            </a:extLst>
          </p:cNvPr>
          <p:cNvSpPr/>
          <p:nvPr/>
        </p:nvSpPr>
        <p:spPr>
          <a:xfrm>
            <a:off x="10255250" y="3956050"/>
            <a:ext cx="220663" cy="220068"/>
          </a:xfrm>
          <a:custGeom>
            <a:avLst/>
            <a:gdLst/>
            <a:ahLst/>
            <a:cxnLst>
              <a:cxn ang="0">
                <a:pos x="wd2" y="hd2"/>
              </a:cxn>
              <a:cxn ang="5400000">
                <a:pos x="wd2" y="hd2"/>
              </a:cxn>
              <a:cxn ang="10800000">
                <a:pos x="wd2" y="hd2"/>
              </a:cxn>
              <a:cxn ang="16200000">
                <a:pos x="wd2" y="hd2"/>
              </a:cxn>
            </a:cxnLst>
            <a:rect l="0" t="0" r="r" b="b"/>
            <a:pathLst>
              <a:path w="21446" h="21445" extrusionOk="0">
                <a:moveTo>
                  <a:pt x="791" y="0"/>
                </a:moveTo>
                <a:cubicBezTo>
                  <a:pt x="590" y="0"/>
                  <a:pt x="386" y="78"/>
                  <a:pt x="232" y="232"/>
                </a:cubicBezTo>
                <a:cubicBezTo>
                  <a:pt x="-77" y="542"/>
                  <a:pt x="-77" y="1045"/>
                  <a:pt x="232" y="1354"/>
                </a:cubicBezTo>
                <a:lnTo>
                  <a:pt x="10164" y="11313"/>
                </a:lnTo>
                <a:cubicBezTo>
                  <a:pt x="10472" y="11622"/>
                  <a:pt x="10974" y="11622"/>
                  <a:pt x="11282" y="11313"/>
                </a:cubicBezTo>
                <a:lnTo>
                  <a:pt x="21214" y="1354"/>
                </a:lnTo>
                <a:cubicBezTo>
                  <a:pt x="21523" y="1045"/>
                  <a:pt x="21523" y="542"/>
                  <a:pt x="21214" y="232"/>
                </a:cubicBezTo>
                <a:cubicBezTo>
                  <a:pt x="20906" y="-77"/>
                  <a:pt x="20405" y="-77"/>
                  <a:pt x="20096" y="232"/>
                </a:cubicBezTo>
                <a:lnTo>
                  <a:pt x="10723" y="9630"/>
                </a:lnTo>
                <a:lnTo>
                  <a:pt x="1350" y="232"/>
                </a:lnTo>
                <a:cubicBezTo>
                  <a:pt x="1196" y="78"/>
                  <a:pt x="991" y="0"/>
                  <a:pt x="791" y="0"/>
                </a:cubicBezTo>
                <a:close/>
                <a:moveTo>
                  <a:pt x="791" y="9901"/>
                </a:moveTo>
                <a:cubicBezTo>
                  <a:pt x="590" y="9901"/>
                  <a:pt x="386" y="9979"/>
                  <a:pt x="232" y="10133"/>
                </a:cubicBezTo>
                <a:cubicBezTo>
                  <a:pt x="-77" y="10443"/>
                  <a:pt x="-77" y="10945"/>
                  <a:pt x="232" y="11255"/>
                </a:cubicBezTo>
                <a:lnTo>
                  <a:pt x="10164" y="21214"/>
                </a:lnTo>
                <a:cubicBezTo>
                  <a:pt x="10534" y="21523"/>
                  <a:pt x="10974" y="21523"/>
                  <a:pt x="11282" y="21214"/>
                </a:cubicBezTo>
                <a:lnTo>
                  <a:pt x="21214" y="11255"/>
                </a:lnTo>
                <a:cubicBezTo>
                  <a:pt x="21523" y="10945"/>
                  <a:pt x="21523" y="10443"/>
                  <a:pt x="21214" y="10133"/>
                </a:cubicBezTo>
                <a:cubicBezTo>
                  <a:pt x="20906" y="9824"/>
                  <a:pt x="20404" y="9824"/>
                  <a:pt x="20096" y="10133"/>
                </a:cubicBezTo>
                <a:lnTo>
                  <a:pt x="10723" y="19531"/>
                </a:lnTo>
                <a:lnTo>
                  <a:pt x="1350" y="10133"/>
                </a:lnTo>
                <a:cubicBezTo>
                  <a:pt x="1196" y="9979"/>
                  <a:pt x="991" y="9901"/>
                  <a:pt x="791" y="990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Form">
            <a:extLst>
              <a:ext uri="{FF2B5EF4-FFF2-40B4-BE49-F238E27FC236}">
                <a16:creationId xmlns:a16="http://schemas.microsoft.com/office/drawing/2014/main" id="{AEA28075-326C-7647-B307-9DD7014EB6F8}"/>
              </a:ext>
            </a:extLst>
          </p:cNvPr>
          <p:cNvSpPr/>
          <p:nvPr/>
        </p:nvSpPr>
        <p:spPr>
          <a:xfrm>
            <a:off x="7639050" y="4476750"/>
            <a:ext cx="220409" cy="291902"/>
          </a:xfrm>
          <a:custGeom>
            <a:avLst/>
            <a:gdLst/>
            <a:ahLst/>
            <a:cxnLst>
              <a:cxn ang="0">
                <a:pos x="wd2" y="hd2"/>
              </a:cxn>
              <a:cxn ang="5400000">
                <a:pos x="wd2" y="hd2"/>
              </a:cxn>
              <a:cxn ang="10800000">
                <a:pos x="wd2" y="hd2"/>
              </a:cxn>
              <a:cxn ang="16200000">
                <a:pos x="wd2" y="hd2"/>
              </a:cxn>
            </a:cxnLst>
            <a:rect l="0" t="0" r="r" b="b"/>
            <a:pathLst>
              <a:path w="21459" h="21600" extrusionOk="0">
                <a:moveTo>
                  <a:pt x="17118" y="0"/>
                </a:moveTo>
                <a:cubicBezTo>
                  <a:pt x="16917" y="0"/>
                  <a:pt x="16732" y="59"/>
                  <a:pt x="16577" y="176"/>
                </a:cubicBezTo>
                <a:cubicBezTo>
                  <a:pt x="16268" y="411"/>
                  <a:pt x="16268" y="793"/>
                  <a:pt x="16577" y="1028"/>
                </a:cubicBezTo>
                <a:lnTo>
                  <a:pt x="18741" y="2672"/>
                </a:lnTo>
                <a:lnTo>
                  <a:pt x="10704" y="2672"/>
                </a:lnTo>
                <a:cubicBezTo>
                  <a:pt x="10271" y="2672"/>
                  <a:pt x="9892" y="2946"/>
                  <a:pt x="9892" y="3275"/>
                </a:cubicBezTo>
                <a:cubicBezTo>
                  <a:pt x="9892" y="3603"/>
                  <a:pt x="10271" y="3891"/>
                  <a:pt x="10704" y="3891"/>
                </a:cubicBezTo>
                <a:lnTo>
                  <a:pt x="18741" y="3891"/>
                </a:lnTo>
                <a:lnTo>
                  <a:pt x="16577" y="5536"/>
                </a:lnTo>
                <a:cubicBezTo>
                  <a:pt x="16268" y="5771"/>
                  <a:pt x="16268" y="6138"/>
                  <a:pt x="16577" y="6373"/>
                </a:cubicBezTo>
                <a:cubicBezTo>
                  <a:pt x="16763" y="6514"/>
                  <a:pt x="16933" y="6564"/>
                  <a:pt x="17118" y="6564"/>
                </a:cubicBezTo>
                <a:cubicBezTo>
                  <a:pt x="17303" y="6564"/>
                  <a:pt x="17555" y="6514"/>
                  <a:pt x="17678" y="6373"/>
                </a:cubicBezTo>
                <a:lnTo>
                  <a:pt x="21214" y="3700"/>
                </a:lnTo>
                <a:cubicBezTo>
                  <a:pt x="21276" y="3700"/>
                  <a:pt x="21268" y="3659"/>
                  <a:pt x="21330" y="3612"/>
                </a:cubicBezTo>
                <a:cubicBezTo>
                  <a:pt x="21515" y="3377"/>
                  <a:pt x="21523" y="3037"/>
                  <a:pt x="21214" y="2849"/>
                </a:cubicBezTo>
                <a:lnTo>
                  <a:pt x="17678" y="176"/>
                </a:lnTo>
                <a:cubicBezTo>
                  <a:pt x="17524" y="59"/>
                  <a:pt x="17319" y="0"/>
                  <a:pt x="17118" y="0"/>
                </a:cubicBezTo>
                <a:close/>
                <a:moveTo>
                  <a:pt x="10530" y="7048"/>
                </a:moveTo>
                <a:cubicBezTo>
                  <a:pt x="9231" y="7048"/>
                  <a:pt x="7983" y="7427"/>
                  <a:pt x="6994" y="8179"/>
                </a:cubicBezTo>
                <a:cubicBezTo>
                  <a:pt x="5078" y="9636"/>
                  <a:pt x="5078" y="12035"/>
                  <a:pt x="6994" y="13539"/>
                </a:cubicBezTo>
                <a:cubicBezTo>
                  <a:pt x="7983" y="14290"/>
                  <a:pt x="9232" y="14655"/>
                  <a:pt x="10530" y="14655"/>
                </a:cubicBezTo>
                <a:cubicBezTo>
                  <a:pt x="11828" y="14655"/>
                  <a:pt x="13057" y="14290"/>
                  <a:pt x="14046" y="13539"/>
                </a:cubicBezTo>
                <a:cubicBezTo>
                  <a:pt x="15963" y="12082"/>
                  <a:pt x="15963" y="9683"/>
                  <a:pt x="14046" y="8179"/>
                </a:cubicBezTo>
                <a:cubicBezTo>
                  <a:pt x="13057" y="7380"/>
                  <a:pt x="11828" y="7048"/>
                  <a:pt x="10530" y="7048"/>
                </a:cubicBezTo>
                <a:close/>
                <a:moveTo>
                  <a:pt x="10530" y="8223"/>
                </a:moveTo>
                <a:cubicBezTo>
                  <a:pt x="11457" y="8223"/>
                  <a:pt x="12265" y="8502"/>
                  <a:pt x="12945" y="8972"/>
                </a:cubicBezTo>
                <a:cubicBezTo>
                  <a:pt x="13563" y="9442"/>
                  <a:pt x="13930" y="10103"/>
                  <a:pt x="13930" y="10807"/>
                </a:cubicBezTo>
                <a:cubicBezTo>
                  <a:pt x="13930" y="11512"/>
                  <a:pt x="13563" y="12126"/>
                  <a:pt x="12945" y="12643"/>
                </a:cubicBezTo>
                <a:cubicBezTo>
                  <a:pt x="12327" y="13113"/>
                  <a:pt x="11457" y="13392"/>
                  <a:pt x="10530" y="13392"/>
                </a:cubicBezTo>
                <a:cubicBezTo>
                  <a:pt x="9602" y="13392"/>
                  <a:pt x="8795" y="13113"/>
                  <a:pt x="8115" y="12643"/>
                </a:cubicBezTo>
                <a:cubicBezTo>
                  <a:pt x="7497" y="12173"/>
                  <a:pt x="7129" y="11512"/>
                  <a:pt x="7129" y="10807"/>
                </a:cubicBezTo>
                <a:cubicBezTo>
                  <a:pt x="7129" y="10103"/>
                  <a:pt x="7497" y="9489"/>
                  <a:pt x="8115" y="8972"/>
                </a:cubicBezTo>
                <a:cubicBezTo>
                  <a:pt x="8733" y="8502"/>
                  <a:pt x="9602" y="8223"/>
                  <a:pt x="10530" y="8223"/>
                </a:cubicBezTo>
                <a:close/>
                <a:moveTo>
                  <a:pt x="4309" y="15036"/>
                </a:moveTo>
                <a:cubicBezTo>
                  <a:pt x="4108" y="15036"/>
                  <a:pt x="3903" y="15095"/>
                  <a:pt x="3748" y="15213"/>
                </a:cubicBezTo>
                <a:lnTo>
                  <a:pt x="232" y="17885"/>
                </a:lnTo>
                <a:cubicBezTo>
                  <a:pt x="-77" y="18120"/>
                  <a:pt x="-77" y="18502"/>
                  <a:pt x="232" y="18737"/>
                </a:cubicBezTo>
                <a:lnTo>
                  <a:pt x="3748" y="21409"/>
                </a:lnTo>
                <a:cubicBezTo>
                  <a:pt x="3934" y="21550"/>
                  <a:pt x="4123" y="21600"/>
                  <a:pt x="4309" y="21600"/>
                </a:cubicBezTo>
                <a:cubicBezTo>
                  <a:pt x="4494" y="21600"/>
                  <a:pt x="4745" y="21550"/>
                  <a:pt x="4869" y="21409"/>
                </a:cubicBezTo>
                <a:cubicBezTo>
                  <a:pt x="5178" y="21174"/>
                  <a:pt x="5178" y="20807"/>
                  <a:pt x="4869" y="20572"/>
                </a:cubicBezTo>
                <a:lnTo>
                  <a:pt x="2705" y="18928"/>
                </a:lnTo>
                <a:lnTo>
                  <a:pt x="10742" y="18928"/>
                </a:lnTo>
                <a:cubicBezTo>
                  <a:pt x="11175" y="18928"/>
                  <a:pt x="11554" y="18640"/>
                  <a:pt x="11554" y="18311"/>
                </a:cubicBezTo>
                <a:cubicBezTo>
                  <a:pt x="11554" y="17935"/>
                  <a:pt x="11175" y="17709"/>
                  <a:pt x="10742" y="17709"/>
                </a:cubicBezTo>
                <a:lnTo>
                  <a:pt x="2705" y="17709"/>
                </a:lnTo>
                <a:lnTo>
                  <a:pt x="4869" y="16064"/>
                </a:lnTo>
                <a:cubicBezTo>
                  <a:pt x="5178" y="15829"/>
                  <a:pt x="5178" y="15447"/>
                  <a:pt x="4869" y="15213"/>
                </a:cubicBezTo>
                <a:cubicBezTo>
                  <a:pt x="4714" y="15095"/>
                  <a:pt x="4510" y="15036"/>
                  <a:pt x="4309" y="1503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Form">
            <a:extLst>
              <a:ext uri="{FF2B5EF4-FFF2-40B4-BE49-F238E27FC236}">
                <a16:creationId xmlns:a16="http://schemas.microsoft.com/office/drawing/2014/main" id="{05CA172B-A4DF-4E47-9D6B-3F716D227145}"/>
              </a:ext>
            </a:extLst>
          </p:cNvPr>
          <p:cNvSpPr/>
          <p:nvPr/>
        </p:nvSpPr>
        <p:spPr>
          <a:xfrm>
            <a:off x="8255000" y="4508500"/>
            <a:ext cx="291704" cy="220266"/>
          </a:xfrm>
          <a:custGeom>
            <a:avLst/>
            <a:gdLst/>
            <a:ahLst/>
            <a:cxnLst>
              <a:cxn ang="0">
                <a:pos x="wd2" y="hd2"/>
              </a:cxn>
              <a:cxn ang="5400000">
                <a:pos x="wd2" y="hd2"/>
              </a:cxn>
              <a:cxn ang="10800000">
                <a:pos x="wd2" y="hd2"/>
              </a:cxn>
              <a:cxn ang="16200000">
                <a:pos x="wd2" y="hd2"/>
              </a:cxn>
            </a:cxnLst>
            <a:rect l="0" t="0" r="r" b="b"/>
            <a:pathLst>
              <a:path w="21483" h="21522" extrusionOk="0">
                <a:moveTo>
                  <a:pt x="3259" y="0"/>
                </a:moveTo>
                <a:cubicBezTo>
                  <a:pt x="3107" y="0"/>
                  <a:pt x="2953" y="78"/>
                  <a:pt x="2836" y="233"/>
                </a:cubicBezTo>
                <a:lnTo>
                  <a:pt x="176" y="3762"/>
                </a:lnTo>
                <a:cubicBezTo>
                  <a:pt x="-58" y="4072"/>
                  <a:pt x="-58" y="4576"/>
                  <a:pt x="176" y="4886"/>
                </a:cubicBezTo>
                <a:cubicBezTo>
                  <a:pt x="316" y="5072"/>
                  <a:pt x="459" y="5138"/>
                  <a:pt x="600" y="5138"/>
                </a:cubicBezTo>
                <a:cubicBezTo>
                  <a:pt x="740" y="5138"/>
                  <a:pt x="930" y="5072"/>
                  <a:pt x="1023" y="4886"/>
                </a:cubicBezTo>
                <a:lnTo>
                  <a:pt x="2660" y="2715"/>
                </a:lnTo>
                <a:lnTo>
                  <a:pt x="2660" y="10781"/>
                </a:lnTo>
                <a:cubicBezTo>
                  <a:pt x="2660" y="11215"/>
                  <a:pt x="2932" y="11595"/>
                  <a:pt x="3259" y="11595"/>
                </a:cubicBezTo>
                <a:cubicBezTo>
                  <a:pt x="3587" y="11595"/>
                  <a:pt x="3873" y="11215"/>
                  <a:pt x="3873" y="10781"/>
                </a:cubicBezTo>
                <a:lnTo>
                  <a:pt x="3873" y="2715"/>
                </a:lnTo>
                <a:lnTo>
                  <a:pt x="5510" y="4886"/>
                </a:lnTo>
                <a:cubicBezTo>
                  <a:pt x="5650" y="5072"/>
                  <a:pt x="5794" y="5138"/>
                  <a:pt x="5934" y="5138"/>
                </a:cubicBezTo>
                <a:cubicBezTo>
                  <a:pt x="6074" y="5138"/>
                  <a:pt x="6249" y="5072"/>
                  <a:pt x="6343" y="4886"/>
                </a:cubicBezTo>
                <a:cubicBezTo>
                  <a:pt x="6577" y="4576"/>
                  <a:pt x="6577" y="4072"/>
                  <a:pt x="6343" y="3762"/>
                </a:cubicBezTo>
                <a:lnTo>
                  <a:pt x="3683" y="233"/>
                </a:lnTo>
                <a:cubicBezTo>
                  <a:pt x="3566" y="78"/>
                  <a:pt x="3411" y="0"/>
                  <a:pt x="3259" y="0"/>
                </a:cubicBezTo>
                <a:close/>
                <a:moveTo>
                  <a:pt x="10771" y="6205"/>
                </a:moveTo>
                <a:cubicBezTo>
                  <a:pt x="9789" y="6205"/>
                  <a:pt x="8845" y="6705"/>
                  <a:pt x="8097" y="7698"/>
                </a:cubicBezTo>
                <a:cubicBezTo>
                  <a:pt x="6647" y="9621"/>
                  <a:pt x="6647" y="12789"/>
                  <a:pt x="8097" y="14775"/>
                </a:cubicBezTo>
                <a:cubicBezTo>
                  <a:pt x="8845" y="15768"/>
                  <a:pt x="9789" y="16249"/>
                  <a:pt x="10771" y="16248"/>
                </a:cubicBezTo>
                <a:cubicBezTo>
                  <a:pt x="11753" y="16248"/>
                  <a:pt x="12683" y="15768"/>
                  <a:pt x="13431" y="14775"/>
                </a:cubicBezTo>
                <a:cubicBezTo>
                  <a:pt x="14881" y="12851"/>
                  <a:pt x="14881" y="9683"/>
                  <a:pt x="13431" y="7698"/>
                </a:cubicBezTo>
                <a:cubicBezTo>
                  <a:pt x="12729" y="6643"/>
                  <a:pt x="11753" y="6205"/>
                  <a:pt x="10771" y="6205"/>
                </a:cubicBezTo>
                <a:close/>
                <a:moveTo>
                  <a:pt x="10771" y="7756"/>
                </a:moveTo>
                <a:cubicBezTo>
                  <a:pt x="11473" y="7756"/>
                  <a:pt x="12083" y="8124"/>
                  <a:pt x="12598" y="8745"/>
                </a:cubicBezTo>
                <a:cubicBezTo>
                  <a:pt x="13066" y="9365"/>
                  <a:pt x="13343" y="10238"/>
                  <a:pt x="13343" y="11168"/>
                </a:cubicBezTo>
                <a:cubicBezTo>
                  <a:pt x="13343" y="12099"/>
                  <a:pt x="13066" y="12910"/>
                  <a:pt x="12598" y="13592"/>
                </a:cubicBezTo>
                <a:cubicBezTo>
                  <a:pt x="12130" y="14213"/>
                  <a:pt x="11473" y="14581"/>
                  <a:pt x="10771" y="14581"/>
                </a:cubicBezTo>
                <a:cubicBezTo>
                  <a:pt x="10070" y="14581"/>
                  <a:pt x="9459" y="14213"/>
                  <a:pt x="8944" y="13592"/>
                </a:cubicBezTo>
                <a:cubicBezTo>
                  <a:pt x="8477" y="12972"/>
                  <a:pt x="8199" y="12099"/>
                  <a:pt x="8199" y="11168"/>
                </a:cubicBezTo>
                <a:cubicBezTo>
                  <a:pt x="8199" y="10238"/>
                  <a:pt x="8477" y="9427"/>
                  <a:pt x="8944" y="8745"/>
                </a:cubicBezTo>
                <a:cubicBezTo>
                  <a:pt x="9412" y="8124"/>
                  <a:pt x="10070" y="7756"/>
                  <a:pt x="10771" y="7756"/>
                </a:cubicBezTo>
                <a:close/>
                <a:moveTo>
                  <a:pt x="18224" y="9927"/>
                </a:moveTo>
                <a:cubicBezTo>
                  <a:pt x="17897" y="9927"/>
                  <a:pt x="17625" y="10308"/>
                  <a:pt x="17625" y="10742"/>
                </a:cubicBezTo>
                <a:lnTo>
                  <a:pt x="17625" y="18808"/>
                </a:lnTo>
                <a:lnTo>
                  <a:pt x="15988" y="16636"/>
                </a:lnTo>
                <a:cubicBezTo>
                  <a:pt x="15755" y="16326"/>
                  <a:pt x="15375" y="16326"/>
                  <a:pt x="15141" y="16636"/>
                </a:cubicBezTo>
                <a:cubicBezTo>
                  <a:pt x="14907" y="16946"/>
                  <a:pt x="14907" y="17431"/>
                  <a:pt x="15141" y="17741"/>
                </a:cubicBezTo>
                <a:lnTo>
                  <a:pt x="17801" y="21290"/>
                </a:lnTo>
                <a:cubicBezTo>
                  <a:pt x="18034" y="21600"/>
                  <a:pt x="18414" y="21600"/>
                  <a:pt x="18648" y="21290"/>
                </a:cubicBezTo>
                <a:lnTo>
                  <a:pt x="21308" y="17741"/>
                </a:lnTo>
                <a:cubicBezTo>
                  <a:pt x="21542" y="17431"/>
                  <a:pt x="21542" y="16946"/>
                  <a:pt x="21308" y="16636"/>
                </a:cubicBezTo>
                <a:cubicBezTo>
                  <a:pt x="21074" y="16326"/>
                  <a:pt x="20709" y="16326"/>
                  <a:pt x="20475" y="16636"/>
                </a:cubicBezTo>
                <a:lnTo>
                  <a:pt x="18838" y="18808"/>
                </a:lnTo>
                <a:lnTo>
                  <a:pt x="18838" y="10742"/>
                </a:lnTo>
                <a:cubicBezTo>
                  <a:pt x="18838" y="10307"/>
                  <a:pt x="18552" y="9927"/>
                  <a:pt x="18224" y="992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Form">
            <a:extLst>
              <a:ext uri="{FF2B5EF4-FFF2-40B4-BE49-F238E27FC236}">
                <a16:creationId xmlns:a16="http://schemas.microsoft.com/office/drawing/2014/main" id="{0748F45F-A9AC-9745-B433-C4391F1C40FF}"/>
              </a:ext>
            </a:extLst>
          </p:cNvPr>
          <p:cNvSpPr/>
          <p:nvPr/>
        </p:nvSpPr>
        <p:spPr>
          <a:xfrm>
            <a:off x="10871200" y="3917950"/>
            <a:ext cx="296608" cy="298252"/>
          </a:xfrm>
          <a:custGeom>
            <a:avLst/>
            <a:gdLst/>
            <a:ahLst/>
            <a:cxnLst>
              <a:cxn ang="0">
                <a:pos x="wd2" y="hd2"/>
              </a:cxn>
              <a:cxn ang="5400000">
                <a:pos x="wd2" y="hd2"/>
              </a:cxn>
              <a:cxn ang="10800000">
                <a:pos x="wd2" y="hd2"/>
              </a:cxn>
              <a:cxn ang="16200000">
                <a:pos x="wd2" y="hd2"/>
              </a:cxn>
            </a:cxnLst>
            <a:rect l="0" t="0" r="r" b="b"/>
            <a:pathLst>
              <a:path w="21495" h="21600" extrusionOk="0">
                <a:moveTo>
                  <a:pt x="18263" y="0"/>
                </a:moveTo>
                <a:cubicBezTo>
                  <a:pt x="18114" y="0"/>
                  <a:pt x="17976" y="57"/>
                  <a:pt x="17861" y="172"/>
                </a:cubicBezTo>
                <a:cubicBezTo>
                  <a:pt x="17630" y="402"/>
                  <a:pt x="17630" y="776"/>
                  <a:pt x="17861" y="1006"/>
                </a:cubicBezTo>
                <a:lnTo>
                  <a:pt x="19471" y="2616"/>
                </a:lnTo>
                <a:lnTo>
                  <a:pt x="13489" y="2616"/>
                </a:lnTo>
                <a:cubicBezTo>
                  <a:pt x="13167" y="2616"/>
                  <a:pt x="12885" y="2883"/>
                  <a:pt x="12885" y="3205"/>
                </a:cubicBezTo>
                <a:cubicBezTo>
                  <a:pt x="12885" y="3527"/>
                  <a:pt x="13166" y="3808"/>
                  <a:pt x="13489" y="3808"/>
                </a:cubicBezTo>
                <a:lnTo>
                  <a:pt x="19471" y="3808"/>
                </a:lnTo>
                <a:lnTo>
                  <a:pt x="17861" y="5418"/>
                </a:lnTo>
                <a:cubicBezTo>
                  <a:pt x="17630" y="5648"/>
                  <a:pt x="17630" y="6007"/>
                  <a:pt x="17861" y="6237"/>
                </a:cubicBezTo>
                <a:cubicBezTo>
                  <a:pt x="17999" y="6375"/>
                  <a:pt x="18125" y="6424"/>
                  <a:pt x="18263" y="6424"/>
                </a:cubicBezTo>
                <a:cubicBezTo>
                  <a:pt x="18401" y="6424"/>
                  <a:pt x="18588" y="6375"/>
                  <a:pt x="18680" y="6237"/>
                </a:cubicBezTo>
                <a:lnTo>
                  <a:pt x="21312" y="3622"/>
                </a:lnTo>
                <a:cubicBezTo>
                  <a:pt x="21358" y="3576"/>
                  <a:pt x="21398" y="3581"/>
                  <a:pt x="21398" y="3535"/>
                </a:cubicBezTo>
                <a:cubicBezTo>
                  <a:pt x="21536" y="3305"/>
                  <a:pt x="21542" y="2972"/>
                  <a:pt x="21312" y="2788"/>
                </a:cubicBezTo>
                <a:lnTo>
                  <a:pt x="18680" y="172"/>
                </a:lnTo>
                <a:cubicBezTo>
                  <a:pt x="18565" y="57"/>
                  <a:pt x="18413" y="0"/>
                  <a:pt x="18263" y="0"/>
                </a:cubicBezTo>
                <a:close/>
                <a:moveTo>
                  <a:pt x="3206" y="2759"/>
                </a:moveTo>
                <a:cubicBezTo>
                  <a:pt x="3057" y="2759"/>
                  <a:pt x="2904" y="2817"/>
                  <a:pt x="2789" y="2932"/>
                </a:cubicBezTo>
                <a:lnTo>
                  <a:pt x="172" y="5547"/>
                </a:lnTo>
                <a:cubicBezTo>
                  <a:pt x="-58" y="5777"/>
                  <a:pt x="-58" y="6151"/>
                  <a:pt x="172" y="6381"/>
                </a:cubicBezTo>
                <a:cubicBezTo>
                  <a:pt x="310" y="6519"/>
                  <a:pt x="451" y="6568"/>
                  <a:pt x="589" y="6568"/>
                </a:cubicBezTo>
                <a:cubicBezTo>
                  <a:pt x="727" y="6568"/>
                  <a:pt x="914" y="6519"/>
                  <a:pt x="1006" y="6381"/>
                </a:cubicBezTo>
                <a:lnTo>
                  <a:pt x="2617" y="4771"/>
                </a:lnTo>
                <a:lnTo>
                  <a:pt x="2617" y="10750"/>
                </a:lnTo>
                <a:cubicBezTo>
                  <a:pt x="2617" y="11072"/>
                  <a:pt x="2884" y="11353"/>
                  <a:pt x="3206" y="11353"/>
                </a:cubicBezTo>
                <a:cubicBezTo>
                  <a:pt x="3529" y="11353"/>
                  <a:pt x="3811" y="11072"/>
                  <a:pt x="3810" y="10750"/>
                </a:cubicBezTo>
                <a:lnTo>
                  <a:pt x="3810" y="4771"/>
                </a:lnTo>
                <a:lnTo>
                  <a:pt x="5421" y="6381"/>
                </a:lnTo>
                <a:cubicBezTo>
                  <a:pt x="5559" y="6519"/>
                  <a:pt x="5700" y="6568"/>
                  <a:pt x="5838" y="6568"/>
                </a:cubicBezTo>
                <a:cubicBezTo>
                  <a:pt x="5976" y="6568"/>
                  <a:pt x="6149" y="6519"/>
                  <a:pt x="6241" y="6381"/>
                </a:cubicBezTo>
                <a:cubicBezTo>
                  <a:pt x="6471" y="6151"/>
                  <a:pt x="6471" y="5777"/>
                  <a:pt x="6241" y="5547"/>
                </a:cubicBezTo>
                <a:lnTo>
                  <a:pt x="3624" y="2932"/>
                </a:lnTo>
                <a:cubicBezTo>
                  <a:pt x="3508" y="2817"/>
                  <a:pt x="3356" y="2759"/>
                  <a:pt x="3206" y="2759"/>
                </a:cubicBezTo>
                <a:close/>
                <a:moveTo>
                  <a:pt x="10598" y="6898"/>
                </a:moveTo>
                <a:cubicBezTo>
                  <a:pt x="9632" y="6898"/>
                  <a:pt x="8703" y="7269"/>
                  <a:pt x="7967" y="8005"/>
                </a:cubicBezTo>
                <a:cubicBezTo>
                  <a:pt x="6540" y="9430"/>
                  <a:pt x="6540" y="11779"/>
                  <a:pt x="7967" y="13250"/>
                </a:cubicBezTo>
                <a:cubicBezTo>
                  <a:pt x="8703" y="13986"/>
                  <a:pt x="9632" y="14343"/>
                  <a:pt x="10598" y="14343"/>
                </a:cubicBezTo>
                <a:cubicBezTo>
                  <a:pt x="11565" y="14343"/>
                  <a:pt x="12479" y="13986"/>
                  <a:pt x="13216" y="13250"/>
                </a:cubicBezTo>
                <a:cubicBezTo>
                  <a:pt x="14642" y="11825"/>
                  <a:pt x="14642" y="9476"/>
                  <a:pt x="13216" y="8005"/>
                </a:cubicBezTo>
                <a:cubicBezTo>
                  <a:pt x="12479" y="7269"/>
                  <a:pt x="11519" y="6898"/>
                  <a:pt x="10598" y="6898"/>
                </a:cubicBezTo>
                <a:close/>
                <a:moveTo>
                  <a:pt x="10555" y="8048"/>
                </a:moveTo>
                <a:cubicBezTo>
                  <a:pt x="11245" y="8048"/>
                  <a:pt x="11832" y="8321"/>
                  <a:pt x="12338" y="8781"/>
                </a:cubicBezTo>
                <a:cubicBezTo>
                  <a:pt x="12799" y="9241"/>
                  <a:pt x="13086" y="9887"/>
                  <a:pt x="13086" y="10577"/>
                </a:cubicBezTo>
                <a:cubicBezTo>
                  <a:pt x="13086" y="11267"/>
                  <a:pt x="12845" y="11914"/>
                  <a:pt x="12338" y="12374"/>
                </a:cubicBezTo>
                <a:cubicBezTo>
                  <a:pt x="11878" y="12834"/>
                  <a:pt x="11245" y="13107"/>
                  <a:pt x="10555" y="13107"/>
                </a:cubicBezTo>
                <a:cubicBezTo>
                  <a:pt x="9865" y="13107"/>
                  <a:pt x="9264" y="12833"/>
                  <a:pt x="8757" y="12374"/>
                </a:cubicBezTo>
                <a:cubicBezTo>
                  <a:pt x="8297" y="11914"/>
                  <a:pt x="8024" y="11267"/>
                  <a:pt x="8024" y="10577"/>
                </a:cubicBezTo>
                <a:cubicBezTo>
                  <a:pt x="8024" y="9887"/>
                  <a:pt x="8297" y="9287"/>
                  <a:pt x="8757" y="8781"/>
                </a:cubicBezTo>
                <a:cubicBezTo>
                  <a:pt x="9218" y="8321"/>
                  <a:pt x="9865" y="8048"/>
                  <a:pt x="10555" y="8048"/>
                </a:cubicBezTo>
                <a:close/>
                <a:moveTo>
                  <a:pt x="17932" y="10117"/>
                </a:moveTo>
                <a:cubicBezTo>
                  <a:pt x="17610" y="10117"/>
                  <a:pt x="17343" y="10399"/>
                  <a:pt x="17343" y="10721"/>
                </a:cubicBezTo>
                <a:lnTo>
                  <a:pt x="17343" y="16699"/>
                </a:lnTo>
                <a:lnTo>
                  <a:pt x="15732" y="15090"/>
                </a:lnTo>
                <a:cubicBezTo>
                  <a:pt x="15502" y="14860"/>
                  <a:pt x="15128" y="14860"/>
                  <a:pt x="14898" y="15090"/>
                </a:cubicBezTo>
                <a:cubicBezTo>
                  <a:pt x="14668" y="15320"/>
                  <a:pt x="14668" y="15679"/>
                  <a:pt x="14898" y="15909"/>
                </a:cubicBezTo>
                <a:lnTo>
                  <a:pt x="17515" y="18539"/>
                </a:lnTo>
                <a:cubicBezTo>
                  <a:pt x="17746" y="18769"/>
                  <a:pt x="18119" y="18769"/>
                  <a:pt x="18350" y="18539"/>
                </a:cubicBezTo>
                <a:lnTo>
                  <a:pt x="20967" y="15909"/>
                </a:lnTo>
                <a:cubicBezTo>
                  <a:pt x="21197" y="15679"/>
                  <a:pt x="21197" y="15320"/>
                  <a:pt x="20967" y="15090"/>
                </a:cubicBezTo>
                <a:cubicBezTo>
                  <a:pt x="20737" y="14860"/>
                  <a:pt x="20377" y="14860"/>
                  <a:pt x="20147" y="15090"/>
                </a:cubicBezTo>
                <a:lnTo>
                  <a:pt x="18536" y="16699"/>
                </a:lnTo>
                <a:lnTo>
                  <a:pt x="18536" y="10721"/>
                </a:lnTo>
                <a:cubicBezTo>
                  <a:pt x="18536" y="10399"/>
                  <a:pt x="18255" y="10117"/>
                  <a:pt x="17932" y="10117"/>
                </a:cubicBezTo>
                <a:close/>
                <a:moveTo>
                  <a:pt x="5968" y="15176"/>
                </a:moveTo>
                <a:cubicBezTo>
                  <a:pt x="5818" y="15176"/>
                  <a:pt x="5666" y="15234"/>
                  <a:pt x="5551" y="15349"/>
                </a:cubicBezTo>
                <a:lnTo>
                  <a:pt x="2933" y="17964"/>
                </a:lnTo>
                <a:cubicBezTo>
                  <a:pt x="2703" y="18194"/>
                  <a:pt x="2703" y="18568"/>
                  <a:pt x="2933" y="18798"/>
                </a:cubicBezTo>
                <a:lnTo>
                  <a:pt x="5551" y="21413"/>
                </a:lnTo>
                <a:cubicBezTo>
                  <a:pt x="5689" y="21551"/>
                  <a:pt x="5829" y="21600"/>
                  <a:pt x="5968" y="21600"/>
                </a:cubicBezTo>
                <a:cubicBezTo>
                  <a:pt x="6106" y="21600"/>
                  <a:pt x="6293" y="21551"/>
                  <a:pt x="6385" y="21413"/>
                </a:cubicBezTo>
                <a:cubicBezTo>
                  <a:pt x="6615" y="21183"/>
                  <a:pt x="6615" y="20824"/>
                  <a:pt x="6385" y="20594"/>
                </a:cubicBezTo>
                <a:lnTo>
                  <a:pt x="4774" y="18984"/>
                </a:lnTo>
                <a:lnTo>
                  <a:pt x="10756" y="18984"/>
                </a:lnTo>
                <a:cubicBezTo>
                  <a:pt x="11079" y="18984"/>
                  <a:pt x="11360" y="18703"/>
                  <a:pt x="11360" y="18381"/>
                </a:cubicBezTo>
                <a:cubicBezTo>
                  <a:pt x="11360" y="18059"/>
                  <a:pt x="11079" y="17792"/>
                  <a:pt x="10756" y="17792"/>
                </a:cubicBezTo>
                <a:lnTo>
                  <a:pt x="4774" y="17792"/>
                </a:lnTo>
                <a:lnTo>
                  <a:pt x="6385" y="16182"/>
                </a:lnTo>
                <a:cubicBezTo>
                  <a:pt x="6615" y="15952"/>
                  <a:pt x="6615" y="15578"/>
                  <a:pt x="6385" y="15349"/>
                </a:cubicBezTo>
                <a:cubicBezTo>
                  <a:pt x="6270" y="15234"/>
                  <a:pt x="6117" y="15176"/>
                  <a:pt x="5968" y="1517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1" name="Form">
            <a:extLst>
              <a:ext uri="{FF2B5EF4-FFF2-40B4-BE49-F238E27FC236}">
                <a16:creationId xmlns:a16="http://schemas.microsoft.com/office/drawing/2014/main" id="{D0806DEF-0B1C-1042-B6EC-8685C2CF7BC5}"/>
              </a:ext>
            </a:extLst>
          </p:cNvPr>
          <p:cNvSpPr/>
          <p:nvPr/>
        </p:nvSpPr>
        <p:spPr>
          <a:xfrm>
            <a:off x="1727200" y="4476750"/>
            <a:ext cx="291704" cy="291902"/>
          </a:xfrm>
          <a:custGeom>
            <a:avLst/>
            <a:gdLst/>
            <a:ahLst/>
            <a:cxnLst>
              <a:cxn ang="0">
                <a:pos x="wd2" y="hd2"/>
              </a:cxn>
              <a:cxn ang="5400000">
                <a:pos x="wd2" y="hd2"/>
              </a:cxn>
              <a:cxn ang="10800000">
                <a:pos x="wd2" y="hd2"/>
              </a:cxn>
              <a:cxn ang="16200000">
                <a:pos x="wd2" y="hd2"/>
              </a:cxn>
            </a:cxnLst>
            <a:rect l="0" t="0" r="r" b="b"/>
            <a:pathLst>
              <a:path w="21483" h="21600" extrusionOk="0">
                <a:moveTo>
                  <a:pt x="18093" y="0"/>
                </a:moveTo>
                <a:cubicBezTo>
                  <a:pt x="17941" y="0"/>
                  <a:pt x="17801" y="59"/>
                  <a:pt x="17684" y="176"/>
                </a:cubicBezTo>
                <a:cubicBezTo>
                  <a:pt x="17450" y="411"/>
                  <a:pt x="17450" y="793"/>
                  <a:pt x="17684" y="1028"/>
                </a:cubicBezTo>
                <a:lnTo>
                  <a:pt x="19321" y="2672"/>
                </a:lnTo>
                <a:lnTo>
                  <a:pt x="13241" y="2672"/>
                </a:lnTo>
                <a:cubicBezTo>
                  <a:pt x="12914" y="2672"/>
                  <a:pt x="12627" y="2946"/>
                  <a:pt x="12627" y="3275"/>
                </a:cubicBezTo>
                <a:cubicBezTo>
                  <a:pt x="12627" y="3603"/>
                  <a:pt x="12914" y="3891"/>
                  <a:pt x="13241" y="3891"/>
                </a:cubicBezTo>
                <a:lnTo>
                  <a:pt x="19321" y="3891"/>
                </a:lnTo>
                <a:lnTo>
                  <a:pt x="17684" y="5536"/>
                </a:lnTo>
                <a:cubicBezTo>
                  <a:pt x="17450" y="5771"/>
                  <a:pt x="17450" y="6138"/>
                  <a:pt x="17684" y="6373"/>
                </a:cubicBezTo>
                <a:cubicBezTo>
                  <a:pt x="17824" y="6514"/>
                  <a:pt x="17953" y="6564"/>
                  <a:pt x="18093" y="6564"/>
                </a:cubicBezTo>
                <a:cubicBezTo>
                  <a:pt x="18233" y="6564"/>
                  <a:pt x="18423" y="6514"/>
                  <a:pt x="18517" y="6373"/>
                </a:cubicBezTo>
                <a:lnTo>
                  <a:pt x="21191" y="3700"/>
                </a:lnTo>
                <a:cubicBezTo>
                  <a:pt x="21425" y="3465"/>
                  <a:pt x="21425" y="3084"/>
                  <a:pt x="21191" y="2849"/>
                </a:cubicBezTo>
                <a:lnTo>
                  <a:pt x="18517" y="176"/>
                </a:lnTo>
                <a:cubicBezTo>
                  <a:pt x="18400" y="59"/>
                  <a:pt x="18245" y="0"/>
                  <a:pt x="18093" y="0"/>
                </a:cubicBezTo>
                <a:close/>
                <a:moveTo>
                  <a:pt x="3259" y="2349"/>
                </a:moveTo>
                <a:cubicBezTo>
                  <a:pt x="3107" y="2349"/>
                  <a:pt x="2953" y="2408"/>
                  <a:pt x="2836" y="2526"/>
                </a:cubicBezTo>
                <a:lnTo>
                  <a:pt x="176" y="5198"/>
                </a:lnTo>
                <a:cubicBezTo>
                  <a:pt x="-58" y="5433"/>
                  <a:pt x="-58" y="5815"/>
                  <a:pt x="176" y="6050"/>
                </a:cubicBezTo>
                <a:cubicBezTo>
                  <a:pt x="316" y="6191"/>
                  <a:pt x="459" y="6241"/>
                  <a:pt x="600" y="6241"/>
                </a:cubicBezTo>
                <a:cubicBezTo>
                  <a:pt x="740" y="6241"/>
                  <a:pt x="930" y="6191"/>
                  <a:pt x="1023" y="6050"/>
                </a:cubicBezTo>
                <a:lnTo>
                  <a:pt x="2660" y="4405"/>
                </a:lnTo>
                <a:lnTo>
                  <a:pt x="2660" y="10514"/>
                </a:lnTo>
                <a:cubicBezTo>
                  <a:pt x="2660" y="10843"/>
                  <a:pt x="2932" y="11130"/>
                  <a:pt x="3259" y="11130"/>
                </a:cubicBezTo>
                <a:cubicBezTo>
                  <a:pt x="3587" y="11130"/>
                  <a:pt x="3873" y="10843"/>
                  <a:pt x="3873" y="10514"/>
                </a:cubicBezTo>
                <a:lnTo>
                  <a:pt x="3873" y="4405"/>
                </a:lnTo>
                <a:lnTo>
                  <a:pt x="5510" y="6050"/>
                </a:lnTo>
                <a:cubicBezTo>
                  <a:pt x="5650" y="6191"/>
                  <a:pt x="5794" y="6241"/>
                  <a:pt x="5934" y="6241"/>
                </a:cubicBezTo>
                <a:cubicBezTo>
                  <a:pt x="6074" y="6241"/>
                  <a:pt x="6250" y="6191"/>
                  <a:pt x="6343" y="6050"/>
                </a:cubicBezTo>
                <a:cubicBezTo>
                  <a:pt x="6577" y="5815"/>
                  <a:pt x="6577" y="5433"/>
                  <a:pt x="6343" y="5198"/>
                </a:cubicBezTo>
                <a:lnTo>
                  <a:pt x="3683" y="2526"/>
                </a:lnTo>
                <a:cubicBezTo>
                  <a:pt x="3566" y="2408"/>
                  <a:pt x="3411" y="2349"/>
                  <a:pt x="3259" y="2349"/>
                </a:cubicBezTo>
                <a:close/>
                <a:moveTo>
                  <a:pt x="18225" y="9868"/>
                </a:moveTo>
                <a:cubicBezTo>
                  <a:pt x="17897" y="9868"/>
                  <a:pt x="17625" y="10155"/>
                  <a:pt x="17625" y="10484"/>
                </a:cubicBezTo>
                <a:lnTo>
                  <a:pt x="17625" y="16593"/>
                </a:lnTo>
                <a:lnTo>
                  <a:pt x="15989" y="14948"/>
                </a:lnTo>
                <a:cubicBezTo>
                  <a:pt x="15755" y="14713"/>
                  <a:pt x="15375" y="14713"/>
                  <a:pt x="15141" y="14948"/>
                </a:cubicBezTo>
                <a:cubicBezTo>
                  <a:pt x="14907" y="15183"/>
                  <a:pt x="14907" y="15550"/>
                  <a:pt x="15141" y="15785"/>
                </a:cubicBezTo>
                <a:lnTo>
                  <a:pt x="17801" y="18472"/>
                </a:lnTo>
                <a:cubicBezTo>
                  <a:pt x="18035" y="18707"/>
                  <a:pt x="18415" y="18707"/>
                  <a:pt x="18648" y="18472"/>
                </a:cubicBezTo>
                <a:lnTo>
                  <a:pt x="21308" y="15785"/>
                </a:lnTo>
                <a:cubicBezTo>
                  <a:pt x="21542" y="15550"/>
                  <a:pt x="21542" y="15183"/>
                  <a:pt x="21308" y="14948"/>
                </a:cubicBezTo>
                <a:cubicBezTo>
                  <a:pt x="21074" y="14713"/>
                  <a:pt x="20709" y="14713"/>
                  <a:pt x="20475" y="14948"/>
                </a:cubicBezTo>
                <a:lnTo>
                  <a:pt x="18838" y="16593"/>
                </a:lnTo>
                <a:lnTo>
                  <a:pt x="18838" y="10484"/>
                </a:lnTo>
                <a:cubicBezTo>
                  <a:pt x="18838" y="10155"/>
                  <a:pt x="18552" y="9868"/>
                  <a:pt x="18225" y="9868"/>
                </a:cubicBezTo>
                <a:close/>
                <a:moveTo>
                  <a:pt x="5598" y="15036"/>
                </a:moveTo>
                <a:cubicBezTo>
                  <a:pt x="5446" y="15036"/>
                  <a:pt x="5291" y="15095"/>
                  <a:pt x="5174" y="15213"/>
                </a:cubicBezTo>
                <a:lnTo>
                  <a:pt x="2514" y="17885"/>
                </a:lnTo>
                <a:cubicBezTo>
                  <a:pt x="2280" y="18120"/>
                  <a:pt x="2280" y="18502"/>
                  <a:pt x="2514" y="18737"/>
                </a:cubicBezTo>
                <a:lnTo>
                  <a:pt x="5174" y="21409"/>
                </a:lnTo>
                <a:cubicBezTo>
                  <a:pt x="5314" y="21550"/>
                  <a:pt x="5457" y="21600"/>
                  <a:pt x="5598" y="21600"/>
                </a:cubicBezTo>
                <a:cubicBezTo>
                  <a:pt x="5738" y="21600"/>
                  <a:pt x="5928" y="21550"/>
                  <a:pt x="6022" y="21409"/>
                </a:cubicBezTo>
                <a:cubicBezTo>
                  <a:pt x="6255" y="21174"/>
                  <a:pt x="6255" y="20807"/>
                  <a:pt x="6022" y="20572"/>
                </a:cubicBezTo>
                <a:lnTo>
                  <a:pt x="4385" y="18928"/>
                </a:lnTo>
                <a:lnTo>
                  <a:pt x="10464" y="18928"/>
                </a:lnTo>
                <a:cubicBezTo>
                  <a:pt x="10792" y="18928"/>
                  <a:pt x="11078" y="18640"/>
                  <a:pt x="11078" y="18311"/>
                </a:cubicBezTo>
                <a:cubicBezTo>
                  <a:pt x="11078" y="17935"/>
                  <a:pt x="10792" y="17709"/>
                  <a:pt x="10464" y="17709"/>
                </a:cubicBezTo>
                <a:lnTo>
                  <a:pt x="4385" y="17709"/>
                </a:lnTo>
                <a:lnTo>
                  <a:pt x="6022" y="16064"/>
                </a:lnTo>
                <a:cubicBezTo>
                  <a:pt x="6255" y="15829"/>
                  <a:pt x="6255" y="15447"/>
                  <a:pt x="6022" y="15213"/>
                </a:cubicBezTo>
                <a:cubicBezTo>
                  <a:pt x="5905" y="15095"/>
                  <a:pt x="5750" y="15036"/>
                  <a:pt x="5598" y="1503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2" name="Form">
            <a:extLst>
              <a:ext uri="{FF2B5EF4-FFF2-40B4-BE49-F238E27FC236}">
                <a16:creationId xmlns:a16="http://schemas.microsoft.com/office/drawing/2014/main" id="{423C9975-1AA5-E147-BAF3-D7870BC2ED9F}"/>
              </a:ext>
            </a:extLst>
          </p:cNvPr>
          <p:cNvSpPr/>
          <p:nvPr/>
        </p:nvSpPr>
        <p:spPr>
          <a:xfrm>
            <a:off x="2444750" y="4546600"/>
            <a:ext cx="160686" cy="154147"/>
          </a:xfrm>
          <a:custGeom>
            <a:avLst/>
            <a:gdLst/>
            <a:ahLst/>
            <a:cxnLst>
              <a:cxn ang="0">
                <a:pos x="wd2" y="hd2"/>
              </a:cxn>
              <a:cxn ang="5400000">
                <a:pos x="wd2" y="hd2"/>
              </a:cxn>
              <a:cxn ang="10800000">
                <a:pos x="wd2" y="hd2"/>
              </a:cxn>
              <a:cxn ang="16200000">
                <a:pos x="wd2" y="hd2"/>
              </a:cxn>
            </a:cxnLst>
            <a:rect l="0" t="0" r="r" b="b"/>
            <a:pathLst>
              <a:path w="21519" h="21489" extrusionOk="0">
                <a:moveTo>
                  <a:pt x="21345" y="6794"/>
                </a:moveTo>
                <a:cubicBezTo>
                  <a:pt x="21600" y="6351"/>
                  <a:pt x="21600" y="5732"/>
                  <a:pt x="21175" y="5378"/>
                </a:cubicBezTo>
                <a:lnTo>
                  <a:pt x="16328" y="332"/>
                </a:lnTo>
                <a:cubicBezTo>
                  <a:pt x="15902" y="-111"/>
                  <a:pt x="15222" y="-111"/>
                  <a:pt x="14797" y="332"/>
                </a:cubicBezTo>
                <a:cubicBezTo>
                  <a:pt x="14372" y="774"/>
                  <a:pt x="14372" y="1482"/>
                  <a:pt x="14797" y="1925"/>
                </a:cubicBezTo>
                <a:lnTo>
                  <a:pt x="17773" y="5023"/>
                </a:lnTo>
                <a:lnTo>
                  <a:pt x="7909" y="5023"/>
                </a:lnTo>
                <a:cubicBezTo>
                  <a:pt x="3572" y="5023"/>
                  <a:pt x="0" y="8741"/>
                  <a:pt x="0" y="13256"/>
                </a:cubicBezTo>
                <a:lnTo>
                  <a:pt x="0" y="20338"/>
                </a:lnTo>
                <a:cubicBezTo>
                  <a:pt x="0" y="20958"/>
                  <a:pt x="510" y="21489"/>
                  <a:pt x="1106" y="21489"/>
                </a:cubicBezTo>
                <a:cubicBezTo>
                  <a:pt x="1701" y="21489"/>
                  <a:pt x="2211" y="20958"/>
                  <a:pt x="2211" y="20338"/>
                </a:cubicBezTo>
                <a:lnTo>
                  <a:pt x="2211" y="13256"/>
                </a:lnTo>
                <a:cubicBezTo>
                  <a:pt x="2211" y="9981"/>
                  <a:pt x="4762" y="7325"/>
                  <a:pt x="7909" y="7325"/>
                </a:cubicBezTo>
                <a:lnTo>
                  <a:pt x="17773" y="7325"/>
                </a:lnTo>
                <a:lnTo>
                  <a:pt x="14797" y="10423"/>
                </a:lnTo>
                <a:cubicBezTo>
                  <a:pt x="14372" y="10866"/>
                  <a:pt x="14372" y="11574"/>
                  <a:pt x="14797" y="12017"/>
                </a:cubicBezTo>
                <a:cubicBezTo>
                  <a:pt x="15052" y="12282"/>
                  <a:pt x="15307" y="12371"/>
                  <a:pt x="15562" y="12371"/>
                </a:cubicBezTo>
                <a:cubicBezTo>
                  <a:pt x="15817" y="12371"/>
                  <a:pt x="16157" y="12282"/>
                  <a:pt x="16328" y="12017"/>
                </a:cubicBezTo>
                <a:lnTo>
                  <a:pt x="21175" y="6971"/>
                </a:lnTo>
                <a:cubicBezTo>
                  <a:pt x="21260" y="6971"/>
                  <a:pt x="21260" y="6882"/>
                  <a:pt x="21345" y="679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3" name="Form">
            <a:extLst>
              <a:ext uri="{FF2B5EF4-FFF2-40B4-BE49-F238E27FC236}">
                <a16:creationId xmlns:a16="http://schemas.microsoft.com/office/drawing/2014/main" id="{E4BD3CCB-FC4E-DB44-8209-3638A30480AD}"/>
              </a:ext>
            </a:extLst>
          </p:cNvPr>
          <p:cNvSpPr/>
          <p:nvPr/>
        </p:nvSpPr>
        <p:spPr>
          <a:xfrm>
            <a:off x="3752850" y="4540250"/>
            <a:ext cx="160497" cy="154305"/>
          </a:xfrm>
          <a:custGeom>
            <a:avLst/>
            <a:gdLst/>
            <a:ahLst/>
            <a:cxnLst>
              <a:cxn ang="0">
                <a:pos x="wd2" y="hd2"/>
              </a:cxn>
              <a:cxn ang="5400000">
                <a:pos x="wd2" y="hd2"/>
              </a:cxn>
              <a:cxn ang="10800000">
                <a:pos x="wd2" y="hd2"/>
              </a:cxn>
              <a:cxn ang="16200000">
                <a:pos x="wd2" y="hd2"/>
              </a:cxn>
            </a:cxnLst>
            <a:rect l="0" t="0" r="r" b="b"/>
            <a:pathLst>
              <a:path w="21494" h="21600" extrusionOk="0">
                <a:moveTo>
                  <a:pt x="20388" y="0"/>
                </a:moveTo>
                <a:cubicBezTo>
                  <a:pt x="19793" y="0"/>
                  <a:pt x="19283" y="533"/>
                  <a:pt x="19283" y="1156"/>
                </a:cubicBezTo>
                <a:lnTo>
                  <a:pt x="19283" y="8267"/>
                </a:lnTo>
                <a:cubicBezTo>
                  <a:pt x="19283" y="11556"/>
                  <a:pt x="16732" y="14222"/>
                  <a:pt x="13585" y="14222"/>
                </a:cubicBezTo>
                <a:lnTo>
                  <a:pt x="3721" y="14222"/>
                </a:lnTo>
                <a:lnTo>
                  <a:pt x="6697" y="11111"/>
                </a:lnTo>
                <a:cubicBezTo>
                  <a:pt x="7122" y="10667"/>
                  <a:pt x="7122" y="9956"/>
                  <a:pt x="6697" y="9511"/>
                </a:cubicBezTo>
                <a:cubicBezTo>
                  <a:pt x="6272" y="9067"/>
                  <a:pt x="5592" y="9067"/>
                  <a:pt x="5166" y="9511"/>
                </a:cubicBezTo>
                <a:lnTo>
                  <a:pt x="319" y="14578"/>
                </a:lnTo>
                <a:cubicBezTo>
                  <a:pt x="-106" y="15022"/>
                  <a:pt x="-106" y="15733"/>
                  <a:pt x="319" y="16178"/>
                </a:cubicBezTo>
                <a:lnTo>
                  <a:pt x="5166" y="21244"/>
                </a:lnTo>
                <a:cubicBezTo>
                  <a:pt x="5422" y="21511"/>
                  <a:pt x="5677" y="21600"/>
                  <a:pt x="5932" y="21600"/>
                </a:cubicBezTo>
                <a:cubicBezTo>
                  <a:pt x="6187" y="21600"/>
                  <a:pt x="6527" y="21511"/>
                  <a:pt x="6697" y="21244"/>
                </a:cubicBezTo>
                <a:cubicBezTo>
                  <a:pt x="7122" y="20800"/>
                  <a:pt x="7122" y="20089"/>
                  <a:pt x="6697" y="19644"/>
                </a:cubicBezTo>
                <a:lnTo>
                  <a:pt x="3721" y="16533"/>
                </a:lnTo>
                <a:lnTo>
                  <a:pt x="13585" y="16533"/>
                </a:lnTo>
                <a:cubicBezTo>
                  <a:pt x="17922" y="16533"/>
                  <a:pt x="21494" y="12800"/>
                  <a:pt x="21494" y="8267"/>
                </a:cubicBezTo>
                <a:lnTo>
                  <a:pt x="21494" y="1156"/>
                </a:lnTo>
                <a:cubicBezTo>
                  <a:pt x="21494" y="533"/>
                  <a:pt x="20984" y="0"/>
                  <a:pt x="20388"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4" name="Form">
            <a:extLst>
              <a:ext uri="{FF2B5EF4-FFF2-40B4-BE49-F238E27FC236}">
                <a16:creationId xmlns:a16="http://schemas.microsoft.com/office/drawing/2014/main" id="{C3AD548C-6761-634D-BDE1-6F5806C7D93E}"/>
              </a:ext>
            </a:extLst>
          </p:cNvPr>
          <p:cNvSpPr/>
          <p:nvPr/>
        </p:nvSpPr>
        <p:spPr>
          <a:xfrm>
            <a:off x="3098800" y="4546600"/>
            <a:ext cx="160497" cy="154147"/>
          </a:xfrm>
          <a:custGeom>
            <a:avLst/>
            <a:gdLst/>
            <a:ahLst/>
            <a:cxnLst>
              <a:cxn ang="0">
                <a:pos x="wd2" y="hd2"/>
              </a:cxn>
              <a:cxn ang="5400000">
                <a:pos x="wd2" y="hd2"/>
              </a:cxn>
              <a:cxn ang="10800000">
                <a:pos x="wd2" y="hd2"/>
              </a:cxn>
              <a:cxn ang="16200000">
                <a:pos x="wd2" y="hd2"/>
              </a:cxn>
            </a:cxnLst>
            <a:rect l="0" t="0" r="r" b="b"/>
            <a:pathLst>
              <a:path w="21494" h="21489" extrusionOk="0">
                <a:moveTo>
                  <a:pt x="21494" y="13256"/>
                </a:moveTo>
                <a:cubicBezTo>
                  <a:pt x="21494" y="8741"/>
                  <a:pt x="17922" y="5023"/>
                  <a:pt x="13585" y="5023"/>
                </a:cubicBezTo>
                <a:lnTo>
                  <a:pt x="3721" y="5023"/>
                </a:lnTo>
                <a:lnTo>
                  <a:pt x="6697" y="1925"/>
                </a:lnTo>
                <a:cubicBezTo>
                  <a:pt x="7122" y="1482"/>
                  <a:pt x="7122" y="774"/>
                  <a:pt x="6697" y="332"/>
                </a:cubicBezTo>
                <a:cubicBezTo>
                  <a:pt x="6272" y="-111"/>
                  <a:pt x="5592" y="-111"/>
                  <a:pt x="5166" y="332"/>
                </a:cubicBezTo>
                <a:lnTo>
                  <a:pt x="319" y="5378"/>
                </a:lnTo>
                <a:cubicBezTo>
                  <a:pt x="-106" y="5820"/>
                  <a:pt x="-106" y="6528"/>
                  <a:pt x="319" y="6971"/>
                </a:cubicBezTo>
                <a:lnTo>
                  <a:pt x="5166" y="12017"/>
                </a:lnTo>
                <a:cubicBezTo>
                  <a:pt x="5422" y="12282"/>
                  <a:pt x="5677" y="12371"/>
                  <a:pt x="5932" y="12371"/>
                </a:cubicBezTo>
                <a:cubicBezTo>
                  <a:pt x="6187" y="12371"/>
                  <a:pt x="6527" y="12282"/>
                  <a:pt x="6697" y="12017"/>
                </a:cubicBezTo>
                <a:cubicBezTo>
                  <a:pt x="7122" y="11574"/>
                  <a:pt x="7122" y="10866"/>
                  <a:pt x="6697" y="10423"/>
                </a:cubicBezTo>
                <a:lnTo>
                  <a:pt x="3721" y="7325"/>
                </a:lnTo>
                <a:lnTo>
                  <a:pt x="13585" y="7325"/>
                </a:lnTo>
                <a:cubicBezTo>
                  <a:pt x="16732" y="7325"/>
                  <a:pt x="19283" y="9981"/>
                  <a:pt x="19283" y="13256"/>
                </a:cubicBezTo>
                <a:lnTo>
                  <a:pt x="19283" y="20338"/>
                </a:lnTo>
                <a:cubicBezTo>
                  <a:pt x="19283" y="20958"/>
                  <a:pt x="19793" y="21489"/>
                  <a:pt x="20388" y="21489"/>
                </a:cubicBezTo>
                <a:cubicBezTo>
                  <a:pt x="20984" y="21489"/>
                  <a:pt x="21494" y="20958"/>
                  <a:pt x="21494" y="20338"/>
                </a:cubicBezTo>
                <a:lnTo>
                  <a:pt x="21494" y="1325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5" name="Form">
            <a:extLst>
              <a:ext uri="{FF2B5EF4-FFF2-40B4-BE49-F238E27FC236}">
                <a16:creationId xmlns:a16="http://schemas.microsoft.com/office/drawing/2014/main" id="{FADDF6B7-C770-1E4A-A9CE-0E9659B2673A}"/>
              </a:ext>
            </a:extLst>
          </p:cNvPr>
          <p:cNvSpPr/>
          <p:nvPr/>
        </p:nvSpPr>
        <p:spPr>
          <a:xfrm>
            <a:off x="4400550" y="4546600"/>
            <a:ext cx="160686" cy="154305"/>
          </a:xfrm>
          <a:custGeom>
            <a:avLst/>
            <a:gdLst/>
            <a:ahLst/>
            <a:cxnLst>
              <a:cxn ang="0">
                <a:pos x="wd2" y="hd2"/>
              </a:cxn>
              <a:cxn ang="5400000">
                <a:pos x="wd2" y="hd2"/>
              </a:cxn>
              <a:cxn ang="10800000">
                <a:pos x="wd2" y="hd2"/>
              </a:cxn>
              <a:cxn ang="16200000">
                <a:pos x="wd2" y="hd2"/>
              </a:cxn>
            </a:cxnLst>
            <a:rect l="0" t="0" r="r" b="b"/>
            <a:pathLst>
              <a:path w="21519" h="21600" extrusionOk="0">
                <a:moveTo>
                  <a:pt x="21345" y="16000"/>
                </a:moveTo>
                <a:cubicBezTo>
                  <a:pt x="21600" y="15556"/>
                  <a:pt x="21600" y="14933"/>
                  <a:pt x="21175" y="14578"/>
                </a:cubicBezTo>
                <a:lnTo>
                  <a:pt x="16328" y="9511"/>
                </a:lnTo>
                <a:cubicBezTo>
                  <a:pt x="15902" y="9067"/>
                  <a:pt x="15222" y="9067"/>
                  <a:pt x="14797" y="9511"/>
                </a:cubicBezTo>
                <a:cubicBezTo>
                  <a:pt x="14372" y="9956"/>
                  <a:pt x="14372" y="10667"/>
                  <a:pt x="14797" y="11111"/>
                </a:cubicBezTo>
                <a:lnTo>
                  <a:pt x="17773" y="14222"/>
                </a:lnTo>
                <a:lnTo>
                  <a:pt x="7909" y="14222"/>
                </a:lnTo>
                <a:cubicBezTo>
                  <a:pt x="4762" y="14222"/>
                  <a:pt x="2211" y="11556"/>
                  <a:pt x="2211" y="8267"/>
                </a:cubicBezTo>
                <a:lnTo>
                  <a:pt x="2211" y="1156"/>
                </a:lnTo>
                <a:cubicBezTo>
                  <a:pt x="2211" y="533"/>
                  <a:pt x="1701" y="0"/>
                  <a:pt x="1106" y="0"/>
                </a:cubicBezTo>
                <a:cubicBezTo>
                  <a:pt x="510" y="0"/>
                  <a:pt x="0" y="533"/>
                  <a:pt x="0" y="1156"/>
                </a:cubicBezTo>
                <a:lnTo>
                  <a:pt x="0" y="8267"/>
                </a:lnTo>
                <a:cubicBezTo>
                  <a:pt x="0" y="12800"/>
                  <a:pt x="3572" y="16533"/>
                  <a:pt x="7909" y="16533"/>
                </a:cubicBezTo>
                <a:lnTo>
                  <a:pt x="17773" y="16533"/>
                </a:lnTo>
                <a:lnTo>
                  <a:pt x="14797" y="19644"/>
                </a:lnTo>
                <a:cubicBezTo>
                  <a:pt x="14372" y="20089"/>
                  <a:pt x="14372" y="20800"/>
                  <a:pt x="14797" y="21244"/>
                </a:cubicBezTo>
                <a:cubicBezTo>
                  <a:pt x="15052" y="21511"/>
                  <a:pt x="15307" y="21600"/>
                  <a:pt x="15562" y="21600"/>
                </a:cubicBezTo>
                <a:cubicBezTo>
                  <a:pt x="15817" y="21600"/>
                  <a:pt x="16158" y="21511"/>
                  <a:pt x="16328" y="21244"/>
                </a:cubicBezTo>
                <a:lnTo>
                  <a:pt x="21175" y="16178"/>
                </a:lnTo>
                <a:cubicBezTo>
                  <a:pt x="21260" y="16089"/>
                  <a:pt x="21345" y="16089"/>
                  <a:pt x="21345" y="160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6" name="Form">
            <a:extLst>
              <a:ext uri="{FF2B5EF4-FFF2-40B4-BE49-F238E27FC236}">
                <a16:creationId xmlns:a16="http://schemas.microsoft.com/office/drawing/2014/main" id="{E6CDDF5C-3474-6A46-A7DD-CB38DCA419EC}"/>
              </a:ext>
            </a:extLst>
          </p:cNvPr>
          <p:cNvSpPr/>
          <p:nvPr/>
        </p:nvSpPr>
        <p:spPr>
          <a:xfrm>
            <a:off x="5029200" y="4476750"/>
            <a:ext cx="220217" cy="291783"/>
          </a:xfrm>
          <a:custGeom>
            <a:avLst/>
            <a:gdLst/>
            <a:ahLst/>
            <a:cxnLst>
              <a:cxn ang="0">
                <a:pos x="wd2" y="hd2"/>
              </a:cxn>
              <a:cxn ang="5400000">
                <a:pos x="wd2" y="hd2"/>
              </a:cxn>
              <a:cxn ang="10800000">
                <a:pos x="wd2" y="hd2"/>
              </a:cxn>
              <a:cxn ang="16200000">
                <a:pos x="wd2" y="hd2"/>
              </a:cxn>
            </a:cxnLst>
            <a:rect l="0" t="0" r="r" b="b"/>
            <a:pathLst>
              <a:path w="21464" h="21483" extrusionOk="0">
                <a:moveTo>
                  <a:pt x="21337" y="18550"/>
                </a:moveTo>
                <a:cubicBezTo>
                  <a:pt x="21523" y="18316"/>
                  <a:pt x="21523" y="17989"/>
                  <a:pt x="21214" y="17802"/>
                </a:cubicBezTo>
                <a:lnTo>
                  <a:pt x="17686" y="15137"/>
                </a:lnTo>
                <a:cubicBezTo>
                  <a:pt x="17376" y="14903"/>
                  <a:pt x="16881" y="14903"/>
                  <a:pt x="16572" y="15137"/>
                </a:cubicBezTo>
                <a:cubicBezTo>
                  <a:pt x="16262" y="15371"/>
                  <a:pt x="16262" y="15745"/>
                  <a:pt x="16572" y="15978"/>
                </a:cubicBezTo>
                <a:lnTo>
                  <a:pt x="18738" y="17615"/>
                </a:lnTo>
                <a:lnTo>
                  <a:pt x="15520" y="17615"/>
                </a:lnTo>
                <a:cubicBezTo>
                  <a:pt x="13230" y="17615"/>
                  <a:pt x="11373" y="16212"/>
                  <a:pt x="11373" y="14482"/>
                </a:cubicBezTo>
                <a:lnTo>
                  <a:pt x="11373" y="10742"/>
                </a:lnTo>
                <a:lnTo>
                  <a:pt x="11373" y="7002"/>
                </a:lnTo>
                <a:cubicBezTo>
                  <a:pt x="11373" y="4617"/>
                  <a:pt x="8773" y="2654"/>
                  <a:pt x="5617" y="2654"/>
                </a:cubicBezTo>
                <a:lnTo>
                  <a:pt x="2708" y="2654"/>
                </a:lnTo>
                <a:lnTo>
                  <a:pt x="4874" y="1017"/>
                </a:lnTo>
                <a:cubicBezTo>
                  <a:pt x="5184" y="784"/>
                  <a:pt x="5184" y="410"/>
                  <a:pt x="4874" y="176"/>
                </a:cubicBezTo>
                <a:cubicBezTo>
                  <a:pt x="4565" y="-58"/>
                  <a:pt x="4070" y="-58"/>
                  <a:pt x="3760" y="176"/>
                </a:cubicBezTo>
                <a:lnTo>
                  <a:pt x="232" y="2841"/>
                </a:lnTo>
                <a:cubicBezTo>
                  <a:pt x="-77" y="3074"/>
                  <a:pt x="-77" y="3448"/>
                  <a:pt x="232" y="3682"/>
                </a:cubicBezTo>
                <a:cubicBezTo>
                  <a:pt x="294" y="3729"/>
                  <a:pt x="356" y="3776"/>
                  <a:pt x="418" y="3823"/>
                </a:cubicBezTo>
                <a:cubicBezTo>
                  <a:pt x="789" y="4103"/>
                  <a:pt x="1099" y="4337"/>
                  <a:pt x="1470" y="4617"/>
                </a:cubicBezTo>
                <a:cubicBezTo>
                  <a:pt x="2213" y="5178"/>
                  <a:pt x="2956" y="5739"/>
                  <a:pt x="3698" y="6300"/>
                </a:cubicBezTo>
                <a:cubicBezTo>
                  <a:pt x="3946" y="6487"/>
                  <a:pt x="4255" y="6581"/>
                  <a:pt x="4627" y="6487"/>
                </a:cubicBezTo>
                <a:cubicBezTo>
                  <a:pt x="5122" y="6347"/>
                  <a:pt x="5307" y="5786"/>
                  <a:pt x="4874" y="5506"/>
                </a:cubicBezTo>
                <a:lnTo>
                  <a:pt x="2708" y="3869"/>
                </a:lnTo>
                <a:lnTo>
                  <a:pt x="5617" y="3869"/>
                </a:lnTo>
                <a:cubicBezTo>
                  <a:pt x="7907" y="3869"/>
                  <a:pt x="9764" y="5272"/>
                  <a:pt x="9764" y="7002"/>
                </a:cubicBezTo>
                <a:lnTo>
                  <a:pt x="9764" y="10742"/>
                </a:lnTo>
                <a:lnTo>
                  <a:pt x="9764" y="14482"/>
                </a:lnTo>
                <a:cubicBezTo>
                  <a:pt x="9764" y="16867"/>
                  <a:pt x="12363" y="18830"/>
                  <a:pt x="15520" y="18830"/>
                </a:cubicBezTo>
                <a:lnTo>
                  <a:pt x="18738" y="18830"/>
                </a:lnTo>
                <a:lnTo>
                  <a:pt x="16572" y="20467"/>
                </a:lnTo>
                <a:cubicBezTo>
                  <a:pt x="16262" y="20700"/>
                  <a:pt x="16262" y="21074"/>
                  <a:pt x="16572" y="21308"/>
                </a:cubicBezTo>
                <a:cubicBezTo>
                  <a:pt x="16881" y="21542"/>
                  <a:pt x="17376" y="21542"/>
                  <a:pt x="17686" y="21308"/>
                </a:cubicBezTo>
                <a:cubicBezTo>
                  <a:pt x="17871" y="21168"/>
                  <a:pt x="18057" y="21028"/>
                  <a:pt x="18243" y="20887"/>
                </a:cubicBezTo>
                <a:cubicBezTo>
                  <a:pt x="19047" y="20280"/>
                  <a:pt x="19790" y="19719"/>
                  <a:pt x="20595" y="19111"/>
                </a:cubicBezTo>
                <a:cubicBezTo>
                  <a:pt x="20904" y="18924"/>
                  <a:pt x="21152" y="18737"/>
                  <a:pt x="21337" y="185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7" name="Form">
            <a:extLst>
              <a:ext uri="{FF2B5EF4-FFF2-40B4-BE49-F238E27FC236}">
                <a16:creationId xmlns:a16="http://schemas.microsoft.com/office/drawing/2014/main" id="{4F5352B6-8646-1E41-BED1-DB545B91F348}"/>
              </a:ext>
            </a:extLst>
          </p:cNvPr>
          <p:cNvSpPr/>
          <p:nvPr/>
        </p:nvSpPr>
        <p:spPr>
          <a:xfrm>
            <a:off x="5645150" y="4508500"/>
            <a:ext cx="291783" cy="220028"/>
          </a:xfrm>
          <a:custGeom>
            <a:avLst/>
            <a:gdLst/>
            <a:ahLst/>
            <a:cxnLst>
              <a:cxn ang="0">
                <a:pos x="wd2" y="hd2"/>
              </a:cxn>
              <a:cxn ang="5400000">
                <a:pos x="wd2" y="hd2"/>
              </a:cxn>
              <a:cxn ang="10800000">
                <a:pos x="wd2" y="hd2"/>
              </a:cxn>
              <a:cxn ang="16200000">
                <a:pos x="wd2" y="hd2"/>
              </a:cxn>
            </a:cxnLst>
            <a:rect l="0" t="0" r="r" b="b"/>
            <a:pathLst>
              <a:path w="21483" h="21445" extrusionOk="0">
                <a:moveTo>
                  <a:pt x="21308" y="3760"/>
                </a:moveTo>
                <a:lnTo>
                  <a:pt x="18643" y="232"/>
                </a:lnTo>
                <a:cubicBezTo>
                  <a:pt x="18410" y="-77"/>
                  <a:pt x="18036" y="-77"/>
                  <a:pt x="17802" y="232"/>
                </a:cubicBezTo>
                <a:lnTo>
                  <a:pt x="15137" y="3760"/>
                </a:lnTo>
                <a:cubicBezTo>
                  <a:pt x="14903" y="4070"/>
                  <a:pt x="14903" y="4565"/>
                  <a:pt x="15137" y="4874"/>
                </a:cubicBezTo>
                <a:cubicBezTo>
                  <a:pt x="15277" y="5060"/>
                  <a:pt x="15417" y="5122"/>
                  <a:pt x="15558" y="5122"/>
                </a:cubicBezTo>
                <a:cubicBezTo>
                  <a:pt x="15698" y="5122"/>
                  <a:pt x="15885" y="5060"/>
                  <a:pt x="15978" y="4874"/>
                </a:cubicBezTo>
                <a:lnTo>
                  <a:pt x="17615" y="2708"/>
                </a:lnTo>
                <a:lnTo>
                  <a:pt x="17615" y="5926"/>
                </a:lnTo>
                <a:cubicBezTo>
                  <a:pt x="17615" y="8216"/>
                  <a:pt x="16212" y="10073"/>
                  <a:pt x="14482" y="10073"/>
                </a:cubicBezTo>
                <a:lnTo>
                  <a:pt x="10742" y="10073"/>
                </a:lnTo>
                <a:lnTo>
                  <a:pt x="7002" y="10073"/>
                </a:lnTo>
                <a:cubicBezTo>
                  <a:pt x="4617" y="10073"/>
                  <a:pt x="2654" y="12673"/>
                  <a:pt x="2654" y="15829"/>
                </a:cubicBezTo>
                <a:lnTo>
                  <a:pt x="2654" y="18738"/>
                </a:lnTo>
                <a:lnTo>
                  <a:pt x="1017" y="16572"/>
                </a:lnTo>
                <a:cubicBezTo>
                  <a:pt x="784" y="16262"/>
                  <a:pt x="410" y="16262"/>
                  <a:pt x="176" y="16572"/>
                </a:cubicBezTo>
                <a:cubicBezTo>
                  <a:pt x="-58" y="16881"/>
                  <a:pt x="-58" y="17376"/>
                  <a:pt x="176" y="17686"/>
                </a:cubicBezTo>
                <a:lnTo>
                  <a:pt x="2841" y="21214"/>
                </a:lnTo>
                <a:cubicBezTo>
                  <a:pt x="3074" y="21523"/>
                  <a:pt x="3448" y="21523"/>
                  <a:pt x="3682" y="21214"/>
                </a:cubicBezTo>
                <a:lnTo>
                  <a:pt x="6347" y="17686"/>
                </a:lnTo>
                <a:cubicBezTo>
                  <a:pt x="6581" y="17376"/>
                  <a:pt x="6581" y="16881"/>
                  <a:pt x="6347" y="16572"/>
                </a:cubicBezTo>
                <a:cubicBezTo>
                  <a:pt x="6113" y="16262"/>
                  <a:pt x="5739" y="16262"/>
                  <a:pt x="5506" y="16572"/>
                </a:cubicBezTo>
                <a:lnTo>
                  <a:pt x="3869" y="18738"/>
                </a:lnTo>
                <a:lnTo>
                  <a:pt x="3869" y="15891"/>
                </a:lnTo>
                <a:cubicBezTo>
                  <a:pt x="3869" y="13601"/>
                  <a:pt x="5272" y="11744"/>
                  <a:pt x="7002" y="11744"/>
                </a:cubicBezTo>
                <a:lnTo>
                  <a:pt x="10742" y="11744"/>
                </a:lnTo>
                <a:lnTo>
                  <a:pt x="14482" y="11744"/>
                </a:lnTo>
                <a:cubicBezTo>
                  <a:pt x="16867" y="11744"/>
                  <a:pt x="18830" y="9145"/>
                  <a:pt x="18830" y="5988"/>
                </a:cubicBezTo>
                <a:lnTo>
                  <a:pt x="18830" y="2770"/>
                </a:lnTo>
                <a:lnTo>
                  <a:pt x="20467" y="4936"/>
                </a:lnTo>
                <a:cubicBezTo>
                  <a:pt x="20607" y="5122"/>
                  <a:pt x="20747" y="5184"/>
                  <a:pt x="20887" y="5184"/>
                </a:cubicBezTo>
                <a:cubicBezTo>
                  <a:pt x="21028" y="5184"/>
                  <a:pt x="21215" y="5122"/>
                  <a:pt x="21308" y="4936"/>
                </a:cubicBezTo>
                <a:cubicBezTo>
                  <a:pt x="21542" y="4565"/>
                  <a:pt x="21542" y="4070"/>
                  <a:pt x="21308" y="37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8" name="Form">
            <a:extLst>
              <a:ext uri="{FF2B5EF4-FFF2-40B4-BE49-F238E27FC236}">
                <a16:creationId xmlns:a16="http://schemas.microsoft.com/office/drawing/2014/main" id="{6C4508D5-F0C4-2445-BC03-C632B0B3AD26}"/>
              </a:ext>
            </a:extLst>
          </p:cNvPr>
          <p:cNvSpPr/>
          <p:nvPr/>
        </p:nvSpPr>
        <p:spPr>
          <a:xfrm>
            <a:off x="826135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132"/>
                  <a:pt x="16073" y="20411"/>
                  <a:pt x="10793" y="20411"/>
                </a:cubicBezTo>
                <a:cubicBezTo>
                  <a:pt x="5512" y="20411"/>
                  <a:pt x="1234" y="16132"/>
                  <a:pt x="1234" y="10852"/>
                </a:cubicBezTo>
                <a:cubicBezTo>
                  <a:pt x="1234" y="5572"/>
                  <a:pt x="5512" y="1278"/>
                  <a:pt x="10793" y="1278"/>
                </a:cubicBezTo>
                <a:close/>
                <a:moveTo>
                  <a:pt x="9172" y="5233"/>
                </a:moveTo>
                <a:cubicBezTo>
                  <a:pt x="9018" y="5233"/>
                  <a:pt x="8860" y="5292"/>
                  <a:pt x="8741" y="5411"/>
                </a:cubicBezTo>
                <a:cubicBezTo>
                  <a:pt x="8503" y="5649"/>
                  <a:pt x="8503" y="6036"/>
                  <a:pt x="8741" y="6273"/>
                </a:cubicBezTo>
                <a:lnTo>
                  <a:pt x="13691" y="11209"/>
                </a:lnTo>
                <a:lnTo>
                  <a:pt x="8741" y="16159"/>
                </a:lnTo>
                <a:cubicBezTo>
                  <a:pt x="8503" y="16397"/>
                  <a:pt x="8503" y="16783"/>
                  <a:pt x="8741" y="17021"/>
                </a:cubicBezTo>
                <a:cubicBezTo>
                  <a:pt x="8884" y="17164"/>
                  <a:pt x="9029" y="17215"/>
                  <a:pt x="9172" y="17215"/>
                </a:cubicBezTo>
                <a:cubicBezTo>
                  <a:pt x="9315" y="17215"/>
                  <a:pt x="9508" y="17164"/>
                  <a:pt x="9603" y="17021"/>
                </a:cubicBezTo>
                <a:lnTo>
                  <a:pt x="15014" y="11595"/>
                </a:lnTo>
                <a:cubicBezTo>
                  <a:pt x="15252" y="11357"/>
                  <a:pt x="15252" y="10971"/>
                  <a:pt x="15014" y="10733"/>
                </a:cubicBezTo>
                <a:lnTo>
                  <a:pt x="9603" y="5411"/>
                </a:lnTo>
                <a:cubicBezTo>
                  <a:pt x="9484" y="5292"/>
                  <a:pt x="9327" y="5233"/>
                  <a:pt x="9172" y="523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9" name="Form">
            <a:extLst>
              <a:ext uri="{FF2B5EF4-FFF2-40B4-BE49-F238E27FC236}">
                <a16:creationId xmlns:a16="http://schemas.microsoft.com/office/drawing/2014/main" id="{149DB4BC-FBEF-2B44-BB63-8EA76F9F1164}"/>
              </a:ext>
            </a:extLst>
          </p:cNvPr>
          <p:cNvSpPr/>
          <p:nvPr/>
        </p:nvSpPr>
        <p:spPr>
          <a:xfrm>
            <a:off x="891540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132"/>
                  <a:pt x="16073" y="20411"/>
                  <a:pt x="10793" y="20411"/>
                </a:cubicBezTo>
                <a:cubicBezTo>
                  <a:pt x="5512" y="20411"/>
                  <a:pt x="1234" y="16132"/>
                  <a:pt x="1234" y="10852"/>
                </a:cubicBezTo>
                <a:cubicBezTo>
                  <a:pt x="1234" y="5572"/>
                  <a:pt x="5512" y="1278"/>
                  <a:pt x="10793" y="1278"/>
                </a:cubicBezTo>
                <a:close/>
                <a:moveTo>
                  <a:pt x="12220" y="5233"/>
                </a:moveTo>
                <a:cubicBezTo>
                  <a:pt x="12065" y="5233"/>
                  <a:pt x="11907" y="5292"/>
                  <a:pt x="11789" y="5411"/>
                </a:cubicBezTo>
                <a:lnTo>
                  <a:pt x="6363" y="10837"/>
                </a:lnTo>
                <a:cubicBezTo>
                  <a:pt x="6125" y="11075"/>
                  <a:pt x="6125" y="11447"/>
                  <a:pt x="6363" y="11684"/>
                </a:cubicBezTo>
                <a:lnTo>
                  <a:pt x="11789" y="17111"/>
                </a:lnTo>
                <a:cubicBezTo>
                  <a:pt x="11931" y="17253"/>
                  <a:pt x="12077" y="17304"/>
                  <a:pt x="12220" y="17304"/>
                </a:cubicBezTo>
                <a:cubicBezTo>
                  <a:pt x="12362" y="17304"/>
                  <a:pt x="12541" y="17253"/>
                  <a:pt x="12636" y="17111"/>
                </a:cubicBezTo>
                <a:cubicBezTo>
                  <a:pt x="12874" y="16873"/>
                  <a:pt x="12874" y="16501"/>
                  <a:pt x="12636" y="16263"/>
                </a:cubicBezTo>
                <a:lnTo>
                  <a:pt x="7701" y="11313"/>
                </a:lnTo>
                <a:lnTo>
                  <a:pt x="12636" y="6363"/>
                </a:lnTo>
                <a:cubicBezTo>
                  <a:pt x="12874" y="6030"/>
                  <a:pt x="12874" y="5649"/>
                  <a:pt x="12636" y="5411"/>
                </a:cubicBezTo>
                <a:cubicBezTo>
                  <a:pt x="12517" y="5292"/>
                  <a:pt x="12374" y="5233"/>
                  <a:pt x="12220" y="523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0" name="Form">
            <a:extLst>
              <a:ext uri="{FF2B5EF4-FFF2-40B4-BE49-F238E27FC236}">
                <a16:creationId xmlns:a16="http://schemas.microsoft.com/office/drawing/2014/main" id="{E406E4BE-973F-6B48-9683-730FC8A629EB}"/>
              </a:ext>
            </a:extLst>
          </p:cNvPr>
          <p:cNvSpPr/>
          <p:nvPr/>
        </p:nvSpPr>
        <p:spPr>
          <a:xfrm>
            <a:off x="956945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0793" y="6660"/>
                </a:moveTo>
                <a:cubicBezTo>
                  <a:pt x="10638" y="6660"/>
                  <a:pt x="10480" y="6719"/>
                  <a:pt x="10361" y="6838"/>
                </a:cubicBezTo>
                <a:lnTo>
                  <a:pt x="4935" y="12264"/>
                </a:lnTo>
                <a:cubicBezTo>
                  <a:pt x="4698" y="12502"/>
                  <a:pt x="4698" y="12874"/>
                  <a:pt x="4935" y="13112"/>
                </a:cubicBezTo>
                <a:cubicBezTo>
                  <a:pt x="5078" y="13254"/>
                  <a:pt x="5224" y="13305"/>
                  <a:pt x="5367" y="13305"/>
                </a:cubicBezTo>
                <a:cubicBezTo>
                  <a:pt x="5509" y="13305"/>
                  <a:pt x="5703" y="13254"/>
                  <a:pt x="5798" y="13112"/>
                </a:cubicBezTo>
                <a:lnTo>
                  <a:pt x="10733" y="8176"/>
                </a:lnTo>
                <a:lnTo>
                  <a:pt x="15683" y="13112"/>
                </a:lnTo>
                <a:cubicBezTo>
                  <a:pt x="15826" y="13254"/>
                  <a:pt x="15972" y="13305"/>
                  <a:pt x="16114" y="13305"/>
                </a:cubicBezTo>
                <a:cubicBezTo>
                  <a:pt x="16257" y="13305"/>
                  <a:pt x="16451" y="13254"/>
                  <a:pt x="16546" y="13112"/>
                </a:cubicBezTo>
                <a:cubicBezTo>
                  <a:pt x="16783" y="12874"/>
                  <a:pt x="16783" y="12502"/>
                  <a:pt x="16546" y="12264"/>
                </a:cubicBezTo>
                <a:lnTo>
                  <a:pt x="11209" y="6838"/>
                </a:lnTo>
                <a:cubicBezTo>
                  <a:pt x="11090" y="6719"/>
                  <a:pt x="10947" y="6660"/>
                  <a:pt x="10793" y="66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1" name="Form">
            <a:extLst>
              <a:ext uri="{FF2B5EF4-FFF2-40B4-BE49-F238E27FC236}">
                <a16:creationId xmlns:a16="http://schemas.microsoft.com/office/drawing/2014/main" id="{3DF6C474-F7DD-A14F-8B85-25BE07B28809}"/>
              </a:ext>
            </a:extLst>
          </p:cNvPr>
          <p:cNvSpPr/>
          <p:nvPr/>
        </p:nvSpPr>
        <p:spPr>
          <a:xfrm>
            <a:off x="10223500" y="2800350"/>
            <a:ext cx="288330" cy="28833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132"/>
                  <a:pt x="16073" y="20411"/>
                  <a:pt x="10793" y="20411"/>
                </a:cubicBezTo>
                <a:cubicBezTo>
                  <a:pt x="5512" y="20411"/>
                  <a:pt x="1234" y="16132"/>
                  <a:pt x="1234" y="10852"/>
                </a:cubicBezTo>
                <a:cubicBezTo>
                  <a:pt x="1234" y="5572"/>
                  <a:pt x="5512" y="1278"/>
                  <a:pt x="10793" y="1278"/>
                </a:cubicBezTo>
                <a:close/>
                <a:moveTo>
                  <a:pt x="5367" y="9038"/>
                </a:moveTo>
                <a:cubicBezTo>
                  <a:pt x="5212" y="9038"/>
                  <a:pt x="5054" y="9098"/>
                  <a:pt x="4935" y="9217"/>
                </a:cubicBezTo>
                <a:cubicBezTo>
                  <a:pt x="4698" y="9455"/>
                  <a:pt x="4698" y="9841"/>
                  <a:pt x="4935" y="10079"/>
                </a:cubicBezTo>
                <a:lnTo>
                  <a:pt x="10361" y="15490"/>
                </a:lnTo>
                <a:cubicBezTo>
                  <a:pt x="10599" y="15728"/>
                  <a:pt x="10971" y="15728"/>
                  <a:pt x="11209" y="15490"/>
                </a:cubicBezTo>
                <a:lnTo>
                  <a:pt x="16635" y="10079"/>
                </a:lnTo>
                <a:cubicBezTo>
                  <a:pt x="16873" y="9841"/>
                  <a:pt x="16873" y="9455"/>
                  <a:pt x="16635" y="9217"/>
                </a:cubicBezTo>
                <a:cubicBezTo>
                  <a:pt x="16302" y="8979"/>
                  <a:pt x="15921" y="8979"/>
                  <a:pt x="15683" y="9217"/>
                </a:cubicBezTo>
                <a:lnTo>
                  <a:pt x="10733" y="14167"/>
                </a:lnTo>
                <a:lnTo>
                  <a:pt x="5798" y="9217"/>
                </a:lnTo>
                <a:cubicBezTo>
                  <a:pt x="5679" y="9098"/>
                  <a:pt x="5521" y="9038"/>
                  <a:pt x="5367" y="903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2" name="Form">
            <a:extLst>
              <a:ext uri="{FF2B5EF4-FFF2-40B4-BE49-F238E27FC236}">
                <a16:creationId xmlns:a16="http://schemas.microsoft.com/office/drawing/2014/main" id="{F9E101AF-9C24-A441-A24F-950EBE000ECD}"/>
              </a:ext>
            </a:extLst>
          </p:cNvPr>
          <p:cNvSpPr/>
          <p:nvPr/>
        </p:nvSpPr>
        <p:spPr>
          <a:xfrm>
            <a:off x="9029700" y="3422650"/>
            <a:ext cx="88584" cy="159862"/>
          </a:xfrm>
          <a:custGeom>
            <a:avLst/>
            <a:gdLst/>
            <a:ahLst/>
            <a:cxnLst>
              <a:cxn ang="0">
                <a:pos x="wd2" y="hd2"/>
              </a:cxn>
              <a:cxn ang="5400000">
                <a:pos x="wd2" y="hd2"/>
              </a:cxn>
              <a:cxn ang="10800000">
                <a:pos x="wd2" y="hd2"/>
              </a:cxn>
              <a:cxn ang="16200000">
                <a:pos x="wd2" y="hd2"/>
              </a:cxn>
            </a:cxnLst>
            <a:rect l="0" t="0" r="r" b="b"/>
            <a:pathLst>
              <a:path w="21220" h="21493" extrusionOk="0">
                <a:moveTo>
                  <a:pt x="20649" y="10053"/>
                </a:moveTo>
                <a:lnTo>
                  <a:pt x="3309" y="320"/>
                </a:lnTo>
                <a:cubicBezTo>
                  <a:pt x="2548" y="-107"/>
                  <a:pt x="1331" y="-107"/>
                  <a:pt x="571" y="320"/>
                </a:cubicBezTo>
                <a:cubicBezTo>
                  <a:pt x="-190" y="747"/>
                  <a:pt x="-190" y="1430"/>
                  <a:pt x="571" y="1857"/>
                </a:cubicBezTo>
                <a:lnTo>
                  <a:pt x="16390" y="10736"/>
                </a:lnTo>
                <a:lnTo>
                  <a:pt x="571" y="19615"/>
                </a:lnTo>
                <a:cubicBezTo>
                  <a:pt x="-190" y="20042"/>
                  <a:pt x="-190" y="20725"/>
                  <a:pt x="571" y="21151"/>
                </a:cubicBezTo>
                <a:cubicBezTo>
                  <a:pt x="1027" y="21408"/>
                  <a:pt x="1483" y="21493"/>
                  <a:pt x="1940" y="21493"/>
                </a:cubicBezTo>
                <a:cubicBezTo>
                  <a:pt x="2396" y="21493"/>
                  <a:pt x="3004" y="21408"/>
                  <a:pt x="3309" y="21151"/>
                </a:cubicBezTo>
                <a:lnTo>
                  <a:pt x="20649" y="11419"/>
                </a:lnTo>
                <a:cubicBezTo>
                  <a:pt x="21410" y="11163"/>
                  <a:pt x="21410" y="10480"/>
                  <a:pt x="20649" y="1005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3" name="Form">
            <a:extLst>
              <a:ext uri="{FF2B5EF4-FFF2-40B4-BE49-F238E27FC236}">
                <a16:creationId xmlns:a16="http://schemas.microsoft.com/office/drawing/2014/main" id="{CBC4B91A-7546-0C40-A9ED-5E4C814628A9}"/>
              </a:ext>
            </a:extLst>
          </p:cNvPr>
          <p:cNvSpPr/>
          <p:nvPr/>
        </p:nvSpPr>
        <p:spPr>
          <a:xfrm>
            <a:off x="9683750" y="3422650"/>
            <a:ext cx="88584" cy="161132"/>
          </a:xfrm>
          <a:custGeom>
            <a:avLst/>
            <a:gdLst/>
            <a:ahLst/>
            <a:cxnLst>
              <a:cxn ang="0">
                <a:pos x="wd2" y="hd2"/>
              </a:cxn>
              <a:cxn ang="5400000">
                <a:pos x="wd2" y="hd2"/>
              </a:cxn>
              <a:cxn ang="10800000">
                <a:pos x="wd2" y="hd2"/>
              </a:cxn>
              <a:cxn ang="16200000">
                <a:pos x="wd2" y="hd2"/>
              </a:cxn>
            </a:cxnLst>
            <a:rect l="0" t="0" r="r" b="b"/>
            <a:pathLst>
              <a:path w="21220" h="21494" extrusionOk="0">
                <a:moveTo>
                  <a:pt x="4830" y="10652"/>
                </a:moveTo>
                <a:lnTo>
                  <a:pt x="20649" y="1842"/>
                </a:lnTo>
                <a:cubicBezTo>
                  <a:pt x="21410" y="1419"/>
                  <a:pt x="21410" y="741"/>
                  <a:pt x="20649" y="318"/>
                </a:cubicBezTo>
                <a:cubicBezTo>
                  <a:pt x="19889" y="-106"/>
                  <a:pt x="18672" y="-106"/>
                  <a:pt x="17911" y="318"/>
                </a:cubicBezTo>
                <a:lnTo>
                  <a:pt x="571" y="9974"/>
                </a:lnTo>
                <a:cubicBezTo>
                  <a:pt x="-190" y="10398"/>
                  <a:pt x="-190" y="11075"/>
                  <a:pt x="571" y="11499"/>
                </a:cubicBezTo>
                <a:lnTo>
                  <a:pt x="17911" y="21155"/>
                </a:lnTo>
                <a:cubicBezTo>
                  <a:pt x="18368" y="21409"/>
                  <a:pt x="18824" y="21494"/>
                  <a:pt x="19280" y="21494"/>
                </a:cubicBezTo>
                <a:cubicBezTo>
                  <a:pt x="19737" y="21494"/>
                  <a:pt x="20345" y="21409"/>
                  <a:pt x="20649" y="21155"/>
                </a:cubicBezTo>
                <a:cubicBezTo>
                  <a:pt x="21410" y="20732"/>
                  <a:pt x="21410" y="20054"/>
                  <a:pt x="20649" y="19630"/>
                </a:cubicBezTo>
                <a:lnTo>
                  <a:pt x="4830" y="1065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4" name="Form">
            <a:extLst>
              <a:ext uri="{FF2B5EF4-FFF2-40B4-BE49-F238E27FC236}">
                <a16:creationId xmlns:a16="http://schemas.microsoft.com/office/drawing/2014/main" id="{41426A08-EC6C-604F-9BF5-67DAE64DDD5C}"/>
              </a:ext>
            </a:extLst>
          </p:cNvPr>
          <p:cNvSpPr/>
          <p:nvPr/>
        </p:nvSpPr>
        <p:spPr>
          <a:xfrm>
            <a:off x="10306050" y="3460750"/>
            <a:ext cx="160835" cy="88742"/>
          </a:xfrm>
          <a:custGeom>
            <a:avLst/>
            <a:gdLst/>
            <a:ahLst/>
            <a:cxnLst>
              <a:cxn ang="0">
                <a:pos x="wd2" y="hd2"/>
              </a:cxn>
              <a:cxn ang="5400000">
                <a:pos x="wd2" y="hd2"/>
              </a:cxn>
              <a:cxn ang="10800000">
                <a:pos x="wd2" y="hd2"/>
              </a:cxn>
              <a:cxn ang="16200000">
                <a:pos x="wd2" y="hd2"/>
              </a:cxn>
            </a:cxnLst>
            <a:rect l="0" t="0" r="r" b="b"/>
            <a:pathLst>
              <a:path w="21371" h="21409" extrusionOk="0">
                <a:moveTo>
                  <a:pt x="21073" y="18039"/>
                </a:moveTo>
                <a:lnTo>
                  <a:pt x="11454" y="575"/>
                </a:lnTo>
                <a:cubicBezTo>
                  <a:pt x="11033" y="-191"/>
                  <a:pt x="10357" y="-191"/>
                  <a:pt x="9936" y="575"/>
                </a:cubicBezTo>
                <a:lnTo>
                  <a:pt x="317" y="18039"/>
                </a:lnTo>
                <a:cubicBezTo>
                  <a:pt x="-105" y="18805"/>
                  <a:pt x="-105" y="20030"/>
                  <a:pt x="317" y="20796"/>
                </a:cubicBezTo>
                <a:cubicBezTo>
                  <a:pt x="570" y="21256"/>
                  <a:pt x="823" y="21409"/>
                  <a:pt x="1076" y="21409"/>
                </a:cubicBezTo>
                <a:cubicBezTo>
                  <a:pt x="1329" y="21409"/>
                  <a:pt x="1667" y="21256"/>
                  <a:pt x="1836" y="20796"/>
                </a:cubicBezTo>
                <a:lnTo>
                  <a:pt x="10611" y="4864"/>
                </a:lnTo>
                <a:lnTo>
                  <a:pt x="19386" y="20796"/>
                </a:lnTo>
                <a:cubicBezTo>
                  <a:pt x="19639" y="21256"/>
                  <a:pt x="19892" y="21409"/>
                  <a:pt x="20145" y="21409"/>
                </a:cubicBezTo>
                <a:cubicBezTo>
                  <a:pt x="20398" y="21409"/>
                  <a:pt x="20736" y="21256"/>
                  <a:pt x="20904" y="20796"/>
                </a:cubicBezTo>
                <a:cubicBezTo>
                  <a:pt x="21495" y="20030"/>
                  <a:pt x="21495" y="18805"/>
                  <a:pt x="21073" y="1803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5" name="Form">
            <a:extLst>
              <a:ext uri="{FF2B5EF4-FFF2-40B4-BE49-F238E27FC236}">
                <a16:creationId xmlns:a16="http://schemas.microsoft.com/office/drawing/2014/main" id="{6DCBC523-F302-3D41-BD7C-11E25A2EBA0B}"/>
              </a:ext>
            </a:extLst>
          </p:cNvPr>
          <p:cNvSpPr/>
          <p:nvPr/>
        </p:nvSpPr>
        <p:spPr>
          <a:xfrm>
            <a:off x="10960100" y="3460750"/>
            <a:ext cx="159893" cy="88583"/>
          </a:xfrm>
          <a:custGeom>
            <a:avLst/>
            <a:gdLst/>
            <a:ahLst/>
            <a:cxnLst>
              <a:cxn ang="0">
                <a:pos x="wd2" y="hd2"/>
              </a:cxn>
              <a:cxn ang="5400000">
                <a:pos x="wd2" y="hd2"/>
              </a:cxn>
              <a:cxn ang="10800000">
                <a:pos x="wd2" y="hd2"/>
              </a:cxn>
              <a:cxn ang="16200000">
                <a:pos x="wd2" y="hd2"/>
              </a:cxn>
            </a:cxnLst>
            <a:rect l="0" t="0" r="r" b="b"/>
            <a:pathLst>
              <a:path w="21413" h="21220" extrusionOk="0">
                <a:moveTo>
                  <a:pt x="21069" y="571"/>
                </a:moveTo>
                <a:cubicBezTo>
                  <a:pt x="20644" y="-190"/>
                  <a:pt x="19963" y="-190"/>
                  <a:pt x="19538" y="571"/>
                </a:cubicBezTo>
                <a:lnTo>
                  <a:pt x="10694" y="16390"/>
                </a:lnTo>
                <a:lnTo>
                  <a:pt x="1850" y="571"/>
                </a:lnTo>
                <a:cubicBezTo>
                  <a:pt x="1425" y="-190"/>
                  <a:pt x="744" y="-190"/>
                  <a:pt x="319" y="571"/>
                </a:cubicBezTo>
                <a:cubicBezTo>
                  <a:pt x="-106" y="1331"/>
                  <a:pt x="-106" y="2548"/>
                  <a:pt x="319" y="3309"/>
                </a:cubicBezTo>
                <a:lnTo>
                  <a:pt x="10014" y="20649"/>
                </a:lnTo>
                <a:cubicBezTo>
                  <a:pt x="10439" y="21410"/>
                  <a:pt x="11119" y="21410"/>
                  <a:pt x="11544" y="20649"/>
                </a:cubicBezTo>
                <a:lnTo>
                  <a:pt x="21239" y="3309"/>
                </a:lnTo>
                <a:cubicBezTo>
                  <a:pt x="21494" y="2548"/>
                  <a:pt x="21494" y="1331"/>
                  <a:pt x="21069" y="57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6" name="Form">
            <a:extLst>
              <a:ext uri="{FF2B5EF4-FFF2-40B4-BE49-F238E27FC236}">
                <a16:creationId xmlns:a16="http://schemas.microsoft.com/office/drawing/2014/main" id="{7B1FD21F-DC52-4D48-BD74-CACFD420FFA4}"/>
              </a:ext>
            </a:extLst>
          </p:cNvPr>
          <p:cNvSpPr/>
          <p:nvPr/>
        </p:nvSpPr>
        <p:spPr>
          <a:xfrm>
            <a:off x="6299200" y="4476750"/>
            <a:ext cx="292418" cy="293211"/>
          </a:xfrm>
          <a:custGeom>
            <a:avLst/>
            <a:gdLst/>
            <a:ahLst/>
            <a:cxnLst>
              <a:cxn ang="0">
                <a:pos x="wd2" y="hd2"/>
              </a:cxn>
              <a:cxn ang="5400000">
                <a:pos x="wd2" y="hd2"/>
              </a:cxn>
              <a:cxn ang="10800000">
                <a:pos x="wd2" y="hd2"/>
              </a:cxn>
              <a:cxn ang="16200000">
                <a:pos x="wd2" y="hd2"/>
              </a:cxn>
            </a:cxnLst>
            <a:rect l="0" t="0" r="r" b="b"/>
            <a:pathLst>
              <a:path w="21483" h="21542" extrusionOk="0">
                <a:moveTo>
                  <a:pt x="21309" y="5494"/>
                </a:moveTo>
                <a:lnTo>
                  <a:pt x="18650" y="2834"/>
                </a:lnTo>
                <a:cubicBezTo>
                  <a:pt x="18416" y="2601"/>
                  <a:pt x="18043" y="2601"/>
                  <a:pt x="17810" y="2834"/>
                </a:cubicBezTo>
                <a:lnTo>
                  <a:pt x="15151" y="5494"/>
                </a:lnTo>
                <a:cubicBezTo>
                  <a:pt x="14917" y="5727"/>
                  <a:pt x="14917" y="6100"/>
                  <a:pt x="15151" y="6333"/>
                </a:cubicBezTo>
                <a:cubicBezTo>
                  <a:pt x="15291" y="6473"/>
                  <a:pt x="15431" y="6520"/>
                  <a:pt x="15570" y="6520"/>
                </a:cubicBezTo>
                <a:cubicBezTo>
                  <a:pt x="15710" y="6520"/>
                  <a:pt x="15897" y="6473"/>
                  <a:pt x="15990" y="6333"/>
                </a:cubicBezTo>
                <a:lnTo>
                  <a:pt x="17623" y="4701"/>
                </a:lnTo>
                <a:lnTo>
                  <a:pt x="17623" y="7126"/>
                </a:lnTo>
                <a:cubicBezTo>
                  <a:pt x="17623" y="8853"/>
                  <a:pt x="16224" y="10252"/>
                  <a:pt x="14497" y="10252"/>
                </a:cubicBezTo>
                <a:lnTo>
                  <a:pt x="11465" y="10252"/>
                </a:lnTo>
                <a:lnTo>
                  <a:pt x="11465" y="6986"/>
                </a:lnTo>
                <a:cubicBezTo>
                  <a:pt x="11465" y="4607"/>
                  <a:pt x="9506" y="2648"/>
                  <a:pt x="7126" y="2648"/>
                </a:cubicBezTo>
                <a:lnTo>
                  <a:pt x="4700" y="2648"/>
                </a:lnTo>
                <a:lnTo>
                  <a:pt x="6333" y="1015"/>
                </a:lnTo>
                <a:cubicBezTo>
                  <a:pt x="6567" y="782"/>
                  <a:pt x="6567" y="409"/>
                  <a:pt x="6333" y="175"/>
                </a:cubicBezTo>
                <a:cubicBezTo>
                  <a:pt x="6100" y="-58"/>
                  <a:pt x="5727" y="-58"/>
                  <a:pt x="5494" y="175"/>
                </a:cubicBezTo>
                <a:lnTo>
                  <a:pt x="2834" y="2834"/>
                </a:lnTo>
                <a:cubicBezTo>
                  <a:pt x="2601" y="3068"/>
                  <a:pt x="2601" y="3441"/>
                  <a:pt x="2834" y="3674"/>
                </a:cubicBezTo>
                <a:lnTo>
                  <a:pt x="5494" y="6333"/>
                </a:lnTo>
                <a:cubicBezTo>
                  <a:pt x="5634" y="6473"/>
                  <a:pt x="5773" y="6520"/>
                  <a:pt x="5913" y="6520"/>
                </a:cubicBezTo>
                <a:cubicBezTo>
                  <a:pt x="6053" y="6520"/>
                  <a:pt x="6240" y="6473"/>
                  <a:pt x="6333" y="6333"/>
                </a:cubicBezTo>
                <a:cubicBezTo>
                  <a:pt x="6567" y="6100"/>
                  <a:pt x="6567" y="5727"/>
                  <a:pt x="6333" y="5494"/>
                </a:cubicBezTo>
                <a:lnTo>
                  <a:pt x="4701" y="3861"/>
                </a:lnTo>
                <a:lnTo>
                  <a:pt x="7126" y="3861"/>
                </a:lnTo>
                <a:cubicBezTo>
                  <a:pt x="8853" y="3861"/>
                  <a:pt x="10252" y="5260"/>
                  <a:pt x="10252" y="6987"/>
                </a:cubicBezTo>
                <a:lnTo>
                  <a:pt x="10252" y="10252"/>
                </a:lnTo>
                <a:lnTo>
                  <a:pt x="6987" y="10252"/>
                </a:lnTo>
                <a:cubicBezTo>
                  <a:pt x="4607" y="10252"/>
                  <a:pt x="2648" y="12212"/>
                  <a:pt x="2648" y="14591"/>
                </a:cubicBezTo>
                <a:lnTo>
                  <a:pt x="2648" y="16784"/>
                </a:lnTo>
                <a:lnTo>
                  <a:pt x="1015" y="15151"/>
                </a:lnTo>
                <a:cubicBezTo>
                  <a:pt x="782" y="14917"/>
                  <a:pt x="409" y="14917"/>
                  <a:pt x="175" y="15151"/>
                </a:cubicBezTo>
                <a:cubicBezTo>
                  <a:pt x="-58" y="15384"/>
                  <a:pt x="-58" y="15757"/>
                  <a:pt x="175" y="15990"/>
                </a:cubicBezTo>
                <a:lnTo>
                  <a:pt x="2834" y="18650"/>
                </a:lnTo>
                <a:cubicBezTo>
                  <a:pt x="3068" y="18883"/>
                  <a:pt x="3441" y="18883"/>
                  <a:pt x="3674" y="18650"/>
                </a:cubicBezTo>
                <a:lnTo>
                  <a:pt x="6333" y="15990"/>
                </a:lnTo>
                <a:cubicBezTo>
                  <a:pt x="6567" y="15757"/>
                  <a:pt x="6567" y="15384"/>
                  <a:pt x="6333" y="15151"/>
                </a:cubicBezTo>
                <a:cubicBezTo>
                  <a:pt x="6100" y="14917"/>
                  <a:pt x="5727" y="14917"/>
                  <a:pt x="5494" y="15151"/>
                </a:cubicBezTo>
                <a:lnTo>
                  <a:pt x="3861" y="16784"/>
                </a:lnTo>
                <a:lnTo>
                  <a:pt x="3861" y="14637"/>
                </a:lnTo>
                <a:cubicBezTo>
                  <a:pt x="3861" y="12911"/>
                  <a:pt x="5260" y="11512"/>
                  <a:pt x="6987" y="11512"/>
                </a:cubicBezTo>
                <a:lnTo>
                  <a:pt x="10252" y="11512"/>
                </a:lnTo>
                <a:lnTo>
                  <a:pt x="10252" y="14544"/>
                </a:lnTo>
                <a:cubicBezTo>
                  <a:pt x="10252" y="16923"/>
                  <a:pt x="12212" y="18883"/>
                  <a:pt x="14591" y="18883"/>
                </a:cubicBezTo>
                <a:lnTo>
                  <a:pt x="16784" y="18883"/>
                </a:lnTo>
                <a:lnTo>
                  <a:pt x="15151" y="20516"/>
                </a:lnTo>
                <a:cubicBezTo>
                  <a:pt x="14917" y="20749"/>
                  <a:pt x="14917" y="21122"/>
                  <a:pt x="15151" y="21355"/>
                </a:cubicBezTo>
                <a:cubicBezTo>
                  <a:pt x="15291" y="21495"/>
                  <a:pt x="15431" y="21542"/>
                  <a:pt x="15571" y="21542"/>
                </a:cubicBezTo>
                <a:cubicBezTo>
                  <a:pt x="15711" y="21542"/>
                  <a:pt x="15897" y="21495"/>
                  <a:pt x="15990" y="21355"/>
                </a:cubicBezTo>
                <a:lnTo>
                  <a:pt x="18650" y="18696"/>
                </a:lnTo>
                <a:cubicBezTo>
                  <a:pt x="18883" y="18463"/>
                  <a:pt x="18883" y="18090"/>
                  <a:pt x="18650" y="17856"/>
                </a:cubicBezTo>
                <a:lnTo>
                  <a:pt x="15990" y="15197"/>
                </a:lnTo>
                <a:cubicBezTo>
                  <a:pt x="15757" y="14964"/>
                  <a:pt x="15384" y="14964"/>
                  <a:pt x="15151" y="15197"/>
                </a:cubicBezTo>
                <a:cubicBezTo>
                  <a:pt x="14917" y="15431"/>
                  <a:pt x="14917" y="15804"/>
                  <a:pt x="15151" y="16037"/>
                </a:cubicBezTo>
                <a:lnTo>
                  <a:pt x="16784" y="17670"/>
                </a:lnTo>
                <a:lnTo>
                  <a:pt x="14591" y="17670"/>
                </a:lnTo>
                <a:cubicBezTo>
                  <a:pt x="12865" y="17670"/>
                  <a:pt x="11465" y="16270"/>
                  <a:pt x="11465" y="14544"/>
                </a:cubicBezTo>
                <a:lnTo>
                  <a:pt x="11465" y="11512"/>
                </a:lnTo>
                <a:lnTo>
                  <a:pt x="14498" y="11512"/>
                </a:lnTo>
                <a:cubicBezTo>
                  <a:pt x="16877" y="11512"/>
                  <a:pt x="18836" y="9552"/>
                  <a:pt x="18836" y="7173"/>
                </a:cubicBezTo>
                <a:lnTo>
                  <a:pt x="18836" y="4747"/>
                </a:lnTo>
                <a:lnTo>
                  <a:pt x="20469" y="6380"/>
                </a:lnTo>
                <a:cubicBezTo>
                  <a:pt x="20609" y="6520"/>
                  <a:pt x="20749" y="6567"/>
                  <a:pt x="20889" y="6567"/>
                </a:cubicBezTo>
                <a:cubicBezTo>
                  <a:pt x="21029" y="6567"/>
                  <a:pt x="21216" y="6520"/>
                  <a:pt x="21309" y="6380"/>
                </a:cubicBezTo>
                <a:cubicBezTo>
                  <a:pt x="21542" y="6100"/>
                  <a:pt x="21542" y="5727"/>
                  <a:pt x="21309" y="549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7" name="Form">
            <a:extLst>
              <a:ext uri="{FF2B5EF4-FFF2-40B4-BE49-F238E27FC236}">
                <a16:creationId xmlns:a16="http://schemas.microsoft.com/office/drawing/2014/main" id="{E7C001E6-A44C-CA41-ADCD-79D62E0DFDAC}"/>
              </a:ext>
            </a:extLst>
          </p:cNvPr>
          <p:cNvSpPr/>
          <p:nvPr/>
        </p:nvSpPr>
        <p:spPr>
          <a:xfrm>
            <a:off x="6946900" y="4476750"/>
            <a:ext cx="293886" cy="287735"/>
          </a:xfrm>
          <a:custGeom>
            <a:avLst/>
            <a:gdLst/>
            <a:ahLst/>
            <a:cxnLst>
              <a:cxn ang="0">
                <a:pos x="wd2" y="hd2"/>
              </a:cxn>
              <a:cxn ang="5400000">
                <a:pos x="wd2" y="hd2"/>
              </a:cxn>
              <a:cxn ang="10800000">
                <a:pos x="wd2" y="hd2"/>
              </a:cxn>
              <a:cxn ang="16200000">
                <a:pos x="wd2" y="hd2"/>
              </a:cxn>
            </a:cxnLst>
            <a:rect l="0" t="0" r="r" b="b"/>
            <a:pathLst>
              <a:path w="21484" h="21600" extrusionOk="0">
                <a:moveTo>
                  <a:pt x="6020" y="0"/>
                </a:moveTo>
                <a:cubicBezTo>
                  <a:pt x="5869" y="0"/>
                  <a:pt x="5716" y="60"/>
                  <a:pt x="5599" y="179"/>
                </a:cubicBezTo>
                <a:lnTo>
                  <a:pt x="2959" y="2890"/>
                </a:lnTo>
                <a:cubicBezTo>
                  <a:pt x="2727" y="3128"/>
                  <a:pt x="2727" y="3516"/>
                  <a:pt x="2959" y="3754"/>
                </a:cubicBezTo>
                <a:lnTo>
                  <a:pt x="5599" y="6465"/>
                </a:lnTo>
                <a:cubicBezTo>
                  <a:pt x="5739" y="6608"/>
                  <a:pt x="5881" y="6659"/>
                  <a:pt x="6020" y="6659"/>
                </a:cubicBezTo>
                <a:cubicBezTo>
                  <a:pt x="6159" y="6659"/>
                  <a:pt x="6348" y="6608"/>
                  <a:pt x="6441" y="6465"/>
                </a:cubicBezTo>
                <a:cubicBezTo>
                  <a:pt x="6673" y="6227"/>
                  <a:pt x="6673" y="5854"/>
                  <a:pt x="6441" y="5616"/>
                </a:cubicBezTo>
                <a:lnTo>
                  <a:pt x="4816" y="3948"/>
                </a:lnTo>
                <a:lnTo>
                  <a:pt x="7224" y="3948"/>
                </a:lnTo>
                <a:cubicBezTo>
                  <a:pt x="8942" y="3948"/>
                  <a:pt x="10343" y="5372"/>
                  <a:pt x="10343" y="7135"/>
                </a:cubicBezTo>
                <a:cubicBezTo>
                  <a:pt x="10343" y="7517"/>
                  <a:pt x="10566" y="7761"/>
                  <a:pt x="10938" y="7761"/>
                </a:cubicBezTo>
                <a:cubicBezTo>
                  <a:pt x="11263" y="7761"/>
                  <a:pt x="11547" y="7469"/>
                  <a:pt x="11547" y="7135"/>
                </a:cubicBezTo>
                <a:cubicBezTo>
                  <a:pt x="11547" y="4704"/>
                  <a:pt x="9592" y="2711"/>
                  <a:pt x="7224" y="2711"/>
                </a:cubicBezTo>
                <a:lnTo>
                  <a:pt x="4816" y="2711"/>
                </a:lnTo>
                <a:lnTo>
                  <a:pt x="6441" y="1043"/>
                </a:lnTo>
                <a:cubicBezTo>
                  <a:pt x="6673" y="804"/>
                  <a:pt x="6673" y="417"/>
                  <a:pt x="6441" y="179"/>
                </a:cubicBezTo>
                <a:cubicBezTo>
                  <a:pt x="6325" y="60"/>
                  <a:pt x="6171" y="0"/>
                  <a:pt x="6020" y="0"/>
                </a:cubicBezTo>
                <a:close/>
                <a:moveTo>
                  <a:pt x="18249" y="2383"/>
                </a:moveTo>
                <a:cubicBezTo>
                  <a:pt x="18098" y="2383"/>
                  <a:pt x="17944" y="2443"/>
                  <a:pt x="17828" y="2562"/>
                </a:cubicBezTo>
                <a:lnTo>
                  <a:pt x="15174" y="5273"/>
                </a:lnTo>
                <a:cubicBezTo>
                  <a:pt x="14942" y="5512"/>
                  <a:pt x="14942" y="5899"/>
                  <a:pt x="15174" y="6137"/>
                </a:cubicBezTo>
                <a:cubicBezTo>
                  <a:pt x="15313" y="6280"/>
                  <a:pt x="15455" y="6331"/>
                  <a:pt x="15594" y="6331"/>
                </a:cubicBezTo>
                <a:cubicBezTo>
                  <a:pt x="15734" y="6331"/>
                  <a:pt x="15922" y="6280"/>
                  <a:pt x="16015" y="6137"/>
                </a:cubicBezTo>
                <a:lnTo>
                  <a:pt x="17640" y="4469"/>
                </a:lnTo>
                <a:lnTo>
                  <a:pt x="17640" y="6942"/>
                </a:lnTo>
                <a:cubicBezTo>
                  <a:pt x="17640" y="8706"/>
                  <a:pt x="16253" y="10145"/>
                  <a:pt x="14535" y="10145"/>
                </a:cubicBezTo>
                <a:cubicBezTo>
                  <a:pt x="14210" y="10145"/>
                  <a:pt x="13926" y="10422"/>
                  <a:pt x="13926" y="10755"/>
                </a:cubicBezTo>
                <a:cubicBezTo>
                  <a:pt x="13926" y="11089"/>
                  <a:pt x="14210" y="11381"/>
                  <a:pt x="14535" y="11381"/>
                </a:cubicBezTo>
                <a:cubicBezTo>
                  <a:pt x="16903" y="11381"/>
                  <a:pt x="18844" y="9373"/>
                  <a:pt x="18844" y="6942"/>
                </a:cubicBezTo>
                <a:lnTo>
                  <a:pt x="18844" y="4469"/>
                </a:lnTo>
                <a:lnTo>
                  <a:pt x="20469" y="6137"/>
                </a:lnTo>
                <a:cubicBezTo>
                  <a:pt x="20608" y="6280"/>
                  <a:pt x="20750" y="6331"/>
                  <a:pt x="20889" y="6331"/>
                </a:cubicBezTo>
                <a:cubicBezTo>
                  <a:pt x="21028" y="6331"/>
                  <a:pt x="21217" y="6280"/>
                  <a:pt x="21310" y="6137"/>
                </a:cubicBezTo>
                <a:cubicBezTo>
                  <a:pt x="21542" y="5899"/>
                  <a:pt x="21542" y="5512"/>
                  <a:pt x="21310" y="5273"/>
                </a:cubicBezTo>
                <a:lnTo>
                  <a:pt x="18655" y="2562"/>
                </a:lnTo>
                <a:cubicBezTo>
                  <a:pt x="18539" y="2443"/>
                  <a:pt x="18400" y="2383"/>
                  <a:pt x="18249" y="2383"/>
                </a:cubicBezTo>
                <a:close/>
                <a:moveTo>
                  <a:pt x="6949" y="10487"/>
                </a:moveTo>
                <a:cubicBezTo>
                  <a:pt x="4581" y="10487"/>
                  <a:pt x="2640" y="12495"/>
                  <a:pt x="2640" y="14926"/>
                </a:cubicBezTo>
                <a:lnTo>
                  <a:pt x="2640" y="17161"/>
                </a:lnTo>
                <a:lnTo>
                  <a:pt x="1015" y="15492"/>
                </a:lnTo>
                <a:cubicBezTo>
                  <a:pt x="783" y="15254"/>
                  <a:pt x="406" y="15254"/>
                  <a:pt x="174" y="15492"/>
                </a:cubicBezTo>
                <a:cubicBezTo>
                  <a:pt x="-58" y="15731"/>
                  <a:pt x="-58" y="16118"/>
                  <a:pt x="174" y="16356"/>
                </a:cubicBezTo>
                <a:lnTo>
                  <a:pt x="2814" y="19068"/>
                </a:lnTo>
                <a:cubicBezTo>
                  <a:pt x="3046" y="19306"/>
                  <a:pt x="3424" y="19306"/>
                  <a:pt x="3656" y="19068"/>
                </a:cubicBezTo>
                <a:lnTo>
                  <a:pt x="6296" y="16356"/>
                </a:lnTo>
                <a:cubicBezTo>
                  <a:pt x="6528" y="16118"/>
                  <a:pt x="6528" y="15731"/>
                  <a:pt x="6296" y="15492"/>
                </a:cubicBezTo>
                <a:cubicBezTo>
                  <a:pt x="6064" y="15254"/>
                  <a:pt x="5701" y="15254"/>
                  <a:pt x="5469" y="15492"/>
                </a:cubicBezTo>
                <a:lnTo>
                  <a:pt x="3844" y="17161"/>
                </a:lnTo>
                <a:lnTo>
                  <a:pt x="3844" y="14971"/>
                </a:lnTo>
                <a:cubicBezTo>
                  <a:pt x="3844" y="13207"/>
                  <a:pt x="5231" y="11768"/>
                  <a:pt x="6949" y="11768"/>
                </a:cubicBezTo>
                <a:cubicBezTo>
                  <a:pt x="7274" y="11768"/>
                  <a:pt x="7558" y="11491"/>
                  <a:pt x="7558" y="11158"/>
                </a:cubicBezTo>
                <a:cubicBezTo>
                  <a:pt x="7558" y="10776"/>
                  <a:pt x="7274" y="10487"/>
                  <a:pt x="6949" y="10487"/>
                </a:cubicBezTo>
                <a:close/>
                <a:moveTo>
                  <a:pt x="10822" y="13824"/>
                </a:moveTo>
                <a:cubicBezTo>
                  <a:pt x="10497" y="13824"/>
                  <a:pt x="10213" y="14116"/>
                  <a:pt x="10213" y="14450"/>
                </a:cubicBezTo>
                <a:cubicBezTo>
                  <a:pt x="10213" y="16881"/>
                  <a:pt x="12168" y="18874"/>
                  <a:pt x="14535" y="18874"/>
                </a:cubicBezTo>
                <a:lnTo>
                  <a:pt x="16711" y="18874"/>
                </a:lnTo>
                <a:lnTo>
                  <a:pt x="15087" y="20542"/>
                </a:lnTo>
                <a:cubicBezTo>
                  <a:pt x="14855" y="20781"/>
                  <a:pt x="14855" y="21168"/>
                  <a:pt x="15087" y="21406"/>
                </a:cubicBezTo>
                <a:cubicBezTo>
                  <a:pt x="15226" y="21549"/>
                  <a:pt x="15368" y="21600"/>
                  <a:pt x="15507" y="21600"/>
                </a:cubicBezTo>
                <a:cubicBezTo>
                  <a:pt x="15647" y="21600"/>
                  <a:pt x="15835" y="21549"/>
                  <a:pt x="15928" y="21406"/>
                </a:cubicBezTo>
                <a:lnTo>
                  <a:pt x="18568" y="18680"/>
                </a:lnTo>
                <a:cubicBezTo>
                  <a:pt x="18615" y="18633"/>
                  <a:pt x="18667" y="18597"/>
                  <a:pt x="18713" y="18502"/>
                </a:cubicBezTo>
                <a:cubicBezTo>
                  <a:pt x="18806" y="18263"/>
                  <a:pt x="18754" y="18022"/>
                  <a:pt x="18568" y="17831"/>
                </a:cubicBezTo>
                <a:lnTo>
                  <a:pt x="15928" y="15105"/>
                </a:lnTo>
                <a:cubicBezTo>
                  <a:pt x="15696" y="14867"/>
                  <a:pt x="15319" y="14867"/>
                  <a:pt x="15087" y="15105"/>
                </a:cubicBezTo>
                <a:cubicBezTo>
                  <a:pt x="14855" y="15343"/>
                  <a:pt x="14855" y="15731"/>
                  <a:pt x="15087" y="15969"/>
                </a:cubicBezTo>
                <a:lnTo>
                  <a:pt x="16711" y="17638"/>
                </a:lnTo>
                <a:lnTo>
                  <a:pt x="14535" y="17638"/>
                </a:lnTo>
                <a:cubicBezTo>
                  <a:pt x="12818" y="17638"/>
                  <a:pt x="11417" y="16213"/>
                  <a:pt x="11417" y="14450"/>
                </a:cubicBezTo>
                <a:cubicBezTo>
                  <a:pt x="11417" y="14116"/>
                  <a:pt x="11147" y="13824"/>
                  <a:pt x="10822" y="1382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8" name="Form">
            <a:extLst>
              <a:ext uri="{FF2B5EF4-FFF2-40B4-BE49-F238E27FC236}">
                <a16:creationId xmlns:a16="http://schemas.microsoft.com/office/drawing/2014/main" id="{3ACE56D3-0E5E-5845-95A0-528626C2BE7E}"/>
              </a:ext>
            </a:extLst>
          </p:cNvPr>
          <p:cNvSpPr/>
          <p:nvPr/>
        </p:nvSpPr>
        <p:spPr>
          <a:xfrm>
            <a:off x="1746250" y="3352800"/>
            <a:ext cx="272019" cy="304642"/>
          </a:xfrm>
          <a:custGeom>
            <a:avLst/>
            <a:gdLst/>
            <a:ahLst/>
            <a:cxnLst>
              <a:cxn ang="0">
                <a:pos x="wd2" y="hd2"/>
              </a:cxn>
              <a:cxn ang="5400000">
                <a:pos x="wd2" y="hd2"/>
              </a:cxn>
              <a:cxn ang="10800000">
                <a:pos x="wd2" y="hd2"/>
              </a:cxn>
              <a:cxn ang="16200000">
                <a:pos x="wd2" y="hd2"/>
              </a:cxn>
            </a:cxnLst>
            <a:rect l="0" t="0" r="r" b="b"/>
            <a:pathLst>
              <a:path w="19687" h="21544" extrusionOk="0">
                <a:moveTo>
                  <a:pt x="16821" y="5108"/>
                </a:moveTo>
                <a:cubicBezTo>
                  <a:pt x="15258" y="3581"/>
                  <a:pt x="13328" y="2638"/>
                  <a:pt x="11168" y="2369"/>
                </a:cubicBezTo>
                <a:lnTo>
                  <a:pt x="12592" y="977"/>
                </a:lnTo>
                <a:cubicBezTo>
                  <a:pt x="12822" y="752"/>
                  <a:pt x="12822" y="393"/>
                  <a:pt x="12592" y="169"/>
                </a:cubicBezTo>
                <a:cubicBezTo>
                  <a:pt x="12363" y="-56"/>
                  <a:pt x="11995" y="-56"/>
                  <a:pt x="11765" y="169"/>
                </a:cubicBezTo>
                <a:lnTo>
                  <a:pt x="9467" y="2414"/>
                </a:lnTo>
                <a:cubicBezTo>
                  <a:pt x="9238" y="2638"/>
                  <a:pt x="9238" y="2998"/>
                  <a:pt x="9467" y="3222"/>
                </a:cubicBezTo>
                <a:lnTo>
                  <a:pt x="11765" y="5467"/>
                </a:lnTo>
                <a:cubicBezTo>
                  <a:pt x="11903" y="5602"/>
                  <a:pt x="12041" y="5647"/>
                  <a:pt x="12179" y="5647"/>
                </a:cubicBezTo>
                <a:cubicBezTo>
                  <a:pt x="12317" y="5647"/>
                  <a:pt x="12501" y="5602"/>
                  <a:pt x="12592" y="5467"/>
                </a:cubicBezTo>
                <a:cubicBezTo>
                  <a:pt x="12822" y="5243"/>
                  <a:pt x="12822" y="4884"/>
                  <a:pt x="12592" y="4659"/>
                </a:cubicBezTo>
                <a:lnTo>
                  <a:pt x="11444" y="3537"/>
                </a:lnTo>
                <a:cubicBezTo>
                  <a:pt x="13190" y="3851"/>
                  <a:pt x="14752" y="4659"/>
                  <a:pt x="16039" y="5872"/>
                </a:cubicBezTo>
                <a:cubicBezTo>
                  <a:pt x="19440" y="9195"/>
                  <a:pt x="19440" y="14584"/>
                  <a:pt x="16039" y="17862"/>
                </a:cubicBezTo>
                <a:cubicBezTo>
                  <a:pt x="14339" y="19523"/>
                  <a:pt x="12133" y="20332"/>
                  <a:pt x="9881" y="20332"/>
                </a:cubicBezTo>
                <a:cubicBezTo>
                  <a:pt x="7675" y="20332"/>
                  <a:pt x="5423" y="19523"/>
                  <a:pt x="3723" y="17862"/>
                </a:cubicBezTo>
                <a:cubicBezTo>
                  <a:pt x="322" y="14539"/>
                  <a:pt x="322" y="9150"/>
                  <a:pt x="3723" y="5872"/>
                </a:cubicBezTo>
                <a:cubicBezTo>
                  <a:pt x="3952" y="5647"/>
                  <a:pt x="3952" y="5288"/>
                  <a:pt x="3723" y="5063"/>
                </a:cubicBezTo>
                <a:cubicBezTo>
                  <a:pt x="3493" y="4839"/>
                  <a:pt x="3125" y="4839"/>
                  <a:pt x="2895" y="5063"/>
                </a:cubicBezTo>
                <a:cubicBezTo>
                  <a:pt x="-965" y="8835"/>
                  <a:pt x="-965" y="14943"/>
                  <a:pt x="2895" y="18715"/>
                </a:cubicBezTo>
                <a:cubicBezTo>
                  <a:pt x="4826" y="20601"/>
                  <a:pt x="7353" y="21544"/>
                  <a:pt x="9881" y="21544"/>
                </a:cubicBezTo>
                <a:cubicBezTo>
                  <a:pt x="12409" y="21544"/>
                  <a:pt x="14936" y="20601"/>
                  <a:pt x="16866" y="18715"/>
                </a:cubicBezTo>
                <a:cubicBezTo>
                  <a:pt x="20635" y="14988"/>
                  <a:pt x="20635" y="8835"/>
                  <a:pt x="16821" y="510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Form">
            <a:extLst>
              <a:ext uri="{FF2B5EF4-FFF2-40B4-BE49-F238E27FC236}">
                <a16:creationId xmlns:a16="http://schemas.microsoft.com/office/drawing/2014/main" id="{582EDD00-5752-994C-B1C3-C1BBF0FCCE29}"/>
              </a:ext>
            </a:extLst>
          </p:cNvPr>
          <p:cNvSpPr/>
          <p:nvPr/>
        </p:nvSpPr>
        <p:spPr>
          <a:xfrm>
            <a:off x="3054350" y="3346450"/>
            <a:ext cx="272417" cy="305436"/>
          </a:xfrm>
          <a:custGeom>
            <a:avLst/>
            <a:gdLst/>
            <a:ahLst/>
            <a:cxnLst>
              <a:cxn ang="0">
                <a:pos x="wd2" y="hd2"/>
              </a:cxn>
              <a:cxn ang="5400000">
                <a:pos x="wd2" y="hd2"/>
              </a:cxn>
              <a:cxn ang="10800000">
                <a:pos x="wd2" y="hd2"/>
              </a:cxn>
              <a:cxn ang="16200000">
                <a:pos x="wd2" y="hd2"/>
              </a:cxn>
            </a:cxnLst>
            <a:rect l="0" t="0" r="r" b="b"/>
            <a:pathLst>
              <a:path w="19674" h="20696" extrusionOk="0">
                <a:moveTo>
                  <a:pt x="16831" y="2710"/>
                </a:moveTo>
                <a:cubicBezTo>
                  <a:pt x="12978" y="-904"/>
                  <a:pt x="6741" y="-904"/>
                  <a:pt x="2889" y="2710"/>
                </a:cubicBezTo>
                <a:cubicBezTo>
                  <a:pt x="-963" y="6325"/>
                  <a:pt x="-963" y="12176"/>
                  <a:pt x="2889" y="15791"/>
                </a:cubicBezTo>
                <a:cubicBezTo>
                  <a:pt x="4448" y="17254"/>
                  <a:pt x="6375" y="18157"/>
                  <a:pt x="8530" y="18416"/>
                </a:cubicBezTo>
                <a:lnTo>
                  <a:pt x="7108" y="19749"/>
                </a:lnTo>
                <a:cubicBezTo>
                  <a:pt x="6879" y="19965"/>
                  <a:pt x="6879" y="20309"/>
                  <a:pt x="7108" y="20524"/>
                </a:cubicBezTo>
                <a:cubicBezTo>
                  <a:pt x="7246" y="20653"/>
                  <a:pt x="7383" y="20696"/>
                  <a:pt x="7521" y="20696"/>
                </a:cubicBezTo>
                <a:cubicBezTo>
                  <a:pt x="7659" y="20696"/>
                  <a:pt x="7842" y="20653"/>
                  <a:pt x="7934" y="20524"/>
                </a:cubicBezTo>
                <a:lnTo>
                  <a:pt x="10227" y="18372"/>
                </a:lnTo>
                <a:cubicBezTo>
                  <a:pt x="10456" y="18157"/>
                  <a:pt x="10456" y="17813"/>
                  <a:pt x="10227" y="17598"/>
                </a:cubicBezTo>
                <a:lnTo>
                  <a:pt x="7934" y="15447"/>
                </a:lnTo>
                <a:cubicBezTo>
                  <a:pt x="7705" y="15231"/>
                  <a:pt x="7338" y="15231"/>
                  <a:pt x="7108" y="15447"/>
                </a:cubicBezTo>
                <a:cubicBezTo>
                  <a:pt x="6879" y="15662"/>
                  <a:pt x="6879" y="16006"/>
                  <a:pt x="7108" y="16221"/>
                </a:cubicBezTo>
                <a:lnTo>
                  <a:pt x="8255" y="17297"/>
                </a:lnTo>
                <a:cubicBezTo>
                  <a:pt x="6512" y="16996"/>
                  <a:pt x="4953" y="16221"/>
                  <a:pt x="3669" y="15059"/>
                </a:cubicBezTo>
                <a:cubicBezTo>
                  <a:pt x="275" y="11875"/>
                  <a:pt x="275" y="6712"/>
                  <a:pt x="3669" y="3571"/>
                </a:cubicBezTo>
                <a:cubicBezTo>
                  <a:pt x="7062" y="387"/>
                  <a:pt x="12566" y="387"/>
                  <a:pt x="15913" y="3571"/>
                </a:cubicBezTo>
                <a:cubicBezTo>
                  <a:pt x="19307" y="6755"/>
                  <a:pt x="19307" y="11918"/>
                  <a:pt x="15913" y="15059"/>
                </a:cubicBezTo>
                <a:cubicBezTo>
                  <a:pt x="15684" y="15274"/>
                  <a:pt x="15684" y="15619"/>
                  <a:pt x="15913" y="15834"/>
                </a:cubicBezTo>
                <a:cubicBezTo>
                  <a:pt x="16143" y="16049"/>
                  <a:pt x="16510" y="16049"/>
                  <a:pt x="16739" y="15834"/>
                </a:cubicBezTo>
                <a:cubicBezTo>
                  <a:pt x="20637" y="12176"/>
                  <a:pt x="20637" y="6325"/>
                  <a:pt x="16831" y="271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Form">
            <a:extLst>
              <a:ext uri="{FF2B5EF4-FFF2-40B4-BE49-F238E27FC236}">
                <a16:creationId xmlns:a16="http://schemas.microsoft.com/office/drawing/2014/main" id="{E785E626-F9C7-A849-A728-5617D27C6300}"/>
              </a:ext>
            </a:extLst>
          </p:cNvPr>
          <p:cNvSpPr/>
          <p:nvPr/>
        </p:nvSpPr>
        <p:spPr>
          <a:xfrm>
            <a:off x="2400300" y="3346450"/>
            <a:ext cx="272417" cy="304801"/>
          </a:xfrm>
          <a:custGeom>
            <a:avLst/>
            <a:gdLst/>
            <a:ahLst/>
            <a:cxnLst>
              <a:cxn ang="0">
                <a:pos x="wd2" y="hd2"/>
              </a:cxn>
              <a:cxn ang="5400000">
                <a:pos x="wd2" y="hd2"/>
              </a:cxn>
              <a:cxn ang="10800000">
                <a:pos x="wd2" y="hd2"/>
              </a:cxn>
              <a:cxn ang="16200000">
                <a:pos x="wd2" y="hd2"/>
              </a:cxn>
            </a:cxnLst>
            <a:rect l="0" t="0" r="r" b="b"/>
            <a:pathLst>
              <a:path w="19674" h="20695" extrusionOk="0">
                <a:moveTo>
                  <a:pt x="16831" y="2717"/>
                </a:moveTo>
                <a:cubicBezTo>
                  <a:pt x="12978" y="-905"/>
                  <a:pt x="6741" y="-905"/>
                  <a:pt x="2889" y="2717"/>
                </a:cubicBezTo>
                <a:cubicBezTo>
                  <a:pt x="-963" y="6338"/>
                  <a:pt x="-963" y="12202"/>
                  <a:pt x="2889" y="15823"/>
                </a:cubicBezTo>
                <a:cubicBezTo>
                  <a:pt x="3119" y="16039"/>
                  <a:pt x="3485" y="16039"/>
                  <a:pt x="3715" y="15823"/>
                </a:cubicBezTo>
                <a:cubicBezTo>
                  <a:pt x="3944" y="15608"/>
                  <a:pt x="3944" y="15263"/>
                  <a:pt x="3715" y="15047"/>
                </a:cubicBezTo>
                <a:cubicBezTo>
                  <a:pt x="321" y="11857"/>
                  <a:pt x="321" y="6683"/>
                  <a:pt x="3715" y="3536"/>
                </a:cubicBezTo>
                <a:cubicBezTo>
                  <a:pt x="7108" y="345"/>
                  <a:pt x="12612" y="345"/>
                  <a:pt x="15959" y="3536"/>
                </a:cubicBezTo>
                <a:cubicBezTo>
                  <a:pt x="19353" y="6726"/>
                  <a:pt x="19353" y="11900"/>
                  <a:pt x="15959" y="15047"/>
                </a:cubicBezTo>
                <a:cubicBezTo>
                  <a:pt x="14675" y="16254"/>
                  <a:pt x="13116" y="16987"/>
                  <a:pt x="11373" y="17289"/>
                </a:cubicBezTo>
                <a:lnTo>
                  <a:pt x="12520" y="16211"/>
                </a:lnTo>
                <a:cubicBezTo>
                  <a:pt x="12749" y="15996"/>
                  <a:pt x="12749" y="15651"/>
                  <a:pt x="12520" y="15435"/>
                </a:cubicBezTo>
                <a:cubicBezTo>
                  <a:pt x="12291" y="15220"/>
                  <a:pt x="11924" y="15220"/>
                  <a:pt x="11694" y="15435"/>
                </a:cubicBezTo>
                <a:lnTo>
                  <a:pt x="9401" y="17591"/>
                </a:lnTo>
                <a:cubicBezTo>
                  <a:pt x="9172" y="17806"/>
                  <a:pt x="9172" y="18151"/>
                  <a:pt x="9401" y="18367"/>
                </a:cubicBezTo>
                <a:lnTo>
                  <a:pt x="11694" y="20523"/>
                </a:lnTo>
                <a:cubicBezTo>
                  <a:pt x="11832" y="20652"/>
                  <a:pt x="11969" y="20695"/>
                  <a:pt x="12107" y="20695"/>
                </a:cubicBezTo>
                <a:cubicBezTo>
                  <a:pt x="12245" y="20695"/>
                  <a:pt x="12428" y="20652"/>
                  <a:pt x="12520" y="20523"/>
                </a:cubicBezTo>
                <a:cubicBezTo>
                  <a:pt x="12749" y="20307"/>
                  <a:pt x="12749" y="19962"/>
                  <a:pt x="12520" y="19746"/>
                </a:cubicBezTo>
                <a:lnTo>
                  <a:pt x="11098" y="18410"/>
                </a:lnTo>
                <a:cubicBezTo>
                  <a:pt x="13208" y="18151"/>
                  <a:pt x="15180" y="17246"/>
                  <a:pt x="16739" y="15780"/>
                </a:cubicBezTo>
                <a:cubicBezTo>
                  <a:pt x="20637" y="12202"/>
                  <a:pt x="20637" y="6338"/>
                  <a:pt x="16831" y="271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1" name="Form">
            <a:extLst>
              <a:ext uri="{FF2B5EF4-FFF2-40B4-BE49-F238E27FC236}">
                <a16:creationId xmlns:a16="http://schemas.microsoft.com/office/drawing/2014/main" id="{3DF61E86-55A1-4348-82A0-6B16C54A81C4}"/>
              </a:ext>
            </a:extLst>
          </p:cNvPr>
          <p:cNvSpPr/>
          <p:nvPr/>
        </p:nvSpPr>
        <p:spPr>
          <a:xfrm>
            <a:off x="10883900" y="2794000"/>
            <a:ext cx="273051" cy="305277"/>
          </a:xfrm>
          <a:custGeom>
            <a:avLst/>
            <a:gdLst/>
            <a:ahLst/>
            <a:cxnLst>
              <a:cxn ang="0">
                <a:pos x="wd2" y="hd2"/>
              </a:cxn>
              <a:cxn ang="5400000">
                <a:pos x="wd2" y="hd2"/>
              </a:cxn>
              <a:cxn ang="10800000">
                <a:pos x="wd2" y="hd2"/>
              </a:cxn>
              <a:cxn ang="16200000">
                <a:pos x="wd2" y="hd2"/>
              </a:cxn>
            </a:cxnLst>
            <a:rect l="0" t="0" r="r" b="b"/>
            <a:pathLst>
              <a:path w="21600" h="21544" extrusionOk="0">
                <a:moveTo>
                  <a:pt x="18335" y="5053"/>
                </a:moveTo>
                <a:cubicBezTo>
                  <a:pt x="18084" y="4829"/>
                  <a:pt x="17682" y="4829"/>
                  <a:pt x="17431" y="5053"/>
                </a:cubicBezTo>
                <a:cubicBezTo>
                  <a:pt x="17180" y="5277"/>
                  <a:pt x="17180" y="5635"/>
                  <a:pt x="17431" y="5859"/>
                </a:cubicBezTo>
                <a:cubicBezTo>
                  <a:pt x="21148" y="9176"/>
                  <a:pt x="21148" y="14553"/>
                  <a:pt x="17431" y="17825"/>
                </a:cubicBezTo>
                <a:cubicBezTo>
                  <a:pt x="13714" y="21141"/>
                  <a:pt x="7686" y="21141"/>
                  <a:pt x="4019" y="17825"/>
                </a:cubicBezTo>
                <a:cubicBezTo>
                  <a:pt x="301" y="14508"/>
                  <a:pt x="301" y="9131"/>
                  <a:pt x="4019" y="5859"/>
                </a:cubicBezTo>
                <a:cubicBezTo>
                  <a:pt x="5425" y="4605"/>
                  <a:pt x="7133" y="3843"/>
                  <a:pt x="9042" y="3529"/>
                </a:cubicBezTo>
                <a:lnTo>
                  <a:pt x="7786" y="4649"/>
                </a:lnTo>
                <a:cubicBezTo>
                  <a:pt x="7535" y="4873"/>
                  <a:pt x="7535" y="5232"/>
                  <a:pt x="7786" y="5456"/>
                </a:cubicBezTo>
                <a:cubicBezTo>
                  <a:pt x="7937" y="5590"/>
                  <a:pt x="8087" y="5635"/>
                  <a:pt x="8238" y="5635"/>
                </a:cubicBezTo>
                <a:cubicBezTo>
                  <a:pt x="8389" y="5635"/>
                  <a:pt x="8590" y="5590"/>
                  <a:pt x="8690" y="5456"/>
                </a:cubicBezTo>
                <a:lnTo>
                  <a:pt x="11202" y="3215"/>
                </a:lnTo>
                <a:cubicBezTo>
                  <a:pt x="11453" y="2991"/>
                  <a:pt x="11453" y="2633"/>
                  <a:pt x="11202" y="2409"/>
                </a:cubicBezTo>
                <a:lnTo>
                  <a:pt x="8690" y="168"/>
                </a:lnTo>
                <a:cubicBezTo>
                  <a:pt x="8439" y="-56"/>
                  <a:pt x="8037" y="-56"/>
                  <a:pt x="7786" y="168"/>
                </a:cubicBezTo>
                <a:cubicBezTo>
                  <a:pt x="7535" y="392"/>
                  <a:pt x="7535" y="751"/>
                  <a:pt x="7786" y="975"/>
                </a:cubicBezTo>
                <a:lnTo>
                  <a:pt x="9343" y="2364"/>
                </a:lnTo>
                <a:cubicBezTo>
                  <a:pt x="7033" y="2633"/>
                  <a:pt x="4873" y="3574"/>
                  <a:pt x="3165" y="5098"/>
                </a:cubicBezTo>
                <a:cubicBezTo>
                  <a:pt x="1105" y="6935"/>
                  <a:pt x="0" y="9310"/>
                  <a:pt x="0" y="11909"/>
                </a:cubicBezTo>
                <a:cubicBezTo>
                  <a:pt x="0" y="14464"/>
                  <a:pt x="1105" y="16883"/>
                  <a:pt x="3165" y="18721"/>
                </a:cubicBezTo>
                <a:cubicBezTo>
                  <a:pt x="5274" y="20603"/>
                  <a:pt x="8037" y="21544"/>
                  <a:pt x="10800" y="21544"/>
                </a:cubicBezTo>
                <a:cubicBezTo>
                  <a:pt x="13563" y="21544"/>
                  <a:pt x="16326" y="20603"/>
                  <a:pt x="18435" y="18721"/>
                </a:cubicBezTo>
                <a:cubicBezTo>
                  <a:pt x="20495" y="16883"/>
                  <a:pt x="21600" y="14508"/>
                  <a:pt x="21600" y="11909"/>
                </a:cubicBezTo>
                <a:cubicBezTo>
                  <a:pt x="21500" y="9265"/>
                  <a:pt x="20394" y="6845"/>
                  <a:pt x="18335" y="505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2" name="Form">
            <a:extLst>
              <a:ext uri="{FF2B5EF4-FFF2-40B4-BE49-F238E27FC236}">
                <a16:creationId xmlns:a16="http://schemas.microsoft.com/office/drawing/2014/main" id="{8F867307-F09E-EF40-A17F-0F819CED150A}"/>
              </a:ext>
            </a:extLst>
          </p:cNvPr>
          <p:cNvSpPr/>
          <p:nvPr/>
        </p:nvSpPr>
        <p:spPr>
          <a:xfrm>
            <a:off x="62992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268" y="6750"/>
                  <a:pt x="13683" y="6750"/>
                </a:cubicBezTo>
                <a:close/>
                <a:moveTo>
                  <a:pt x="7777" y="13500"/>
                </a:moveTo>
                <a:cubicBezTo>
                  <a:pt x="7630" y="13500"/>
                  <a:pt x="7481" y="13556"/>
                  <a:pt x="7369" y="13669"/>
                </a:cubicBezTo>
                <a:cubicBezTo>
                  <a:pt x="7144" y="13894"/>
                  <a:pt x="7144" y="14259"/>
                  <a:pt x="7369" y="14484"/>
                </a:cubicBezTo>
                <a:cubicBezTo>
                  <a:pt x="8269" y="15384"/>
                  <a:pt x="9481" y="15877"/>
                  <a:pt x="10786" y="15877"/>
                </a:cubicBezTo>
                <a:cubicBezTo>
                  <a:pt x="12091" y="15877"/>
                  <a:pt x="13303" y="15384"/>
                  <a:pt x="14203" y="14484"/>
                </a:cubicBezTo>
                <a:cubicBezTo>
                  <a:pt x="14428" y="14259"/>
                  <a:pt x="14428" y="13894"/>
                  <a:pt x="14203" y="13669"/>
                </a:cubicBezTo>
                <a:cubicBezTo>
                  <a:pt x="13978" y="13444"/>
                  <a:pt x="13627" y="13444"/>
                  <a:pt x="13402" y="13669"/>
                </a:cubicBezTo>
                <a:cubicBezTo>
                  <a:pt x="12727" y="14344"/>
                  <a:pt x="11776" y="14752"/>
                  <a:pt x="10786" y="14752"/>
                </a:cubicBezTo>
                <a:cubicBezTo>
                  <a:pt x="9796" y="14752"/>
                  <a:pt x="8904" y="14344"/>
                  <a:pt x="8184" y="13669"/>
                </a:cubicBezTo>
                <a:cubicBezTo>
                  <a:pt x="8072" y="13556"/>
                  <a:pt x="7923" y="13500"/>
                  <a:pt x="7777"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3" name="Form">
            <a:extLst>
              <a:ext uri="{FF2B5EF4-FFF2-40B4-BE49-F238E27FC236}">
                <a16:creationId xmlns:a16="http://schemas.microsoft.com/office/drawing/2014/main" id="{EE71323F-463B-C846-BB55-7FC92A2B5695}"/>
              </a:ext>
            </a:extLst>
          </p:cNvPr>
          <p:cNvSpPr/>
          <p:nvPr/>
        </p:nvSpPr>
        <p:spPr>
          <a:xfrm>
            <a:off x="36893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313" y="6750"/>
                  <a:pt x="13683" y="6750"/>
                </a:cubicBezTo>
                <a:close/>
                <a:moveTo>
                  <a:pt x="13950" y="13500"/>
                </a:moveTo>
                <a:cubicBezTo>
                  <a:pt x="13804" y="13494"/>
                  <a:pt x="13655" y="13556"/>
                  <a:pt x="13542" y="13669"/>
                </a:cubicBezTo>
                <a:cubicBezTo>
                  <a:pt x="12867" y="14344"/>
                  <a:pt x="11931" y="14737"/>
                  <a:pt x="10941" y="14738"/>
                </a:cubicBezTo>
                <a:cubicBezTo>
                  <a:pt x="10626" y="14738"/>
                  <a:pt x="10350" y="15013"/>
                  <a:pt x="10350" y="15328"/>
                </a:cubicBezTo>
                <a:cubicBezTo>
                  <a:pt x="10350" y="15643"/>
                  <a:pt x="10626" y="15919"/>
                  <a:pt x="10941" y="15919"/>
                </a:cubicBezTo>
                <a:cubicBezTo>
                  <a:pt x="12246" y="15919"/>
                  <a:pt x="13458" y="15412"/>
                  <a:pt x="14358" y="14513"/>
                </a:cubicBezTo>
                <a:cubicBezTo>
                  <a:pt x="14583" y="14287"/>
                  <a:pt x="14583" y="13936"/>
                  <a:pt x="14358" y="13711"/>
                </a:cubicBezTo>
                <a:cubicBezTo>
                  <a:pt x="14245" y="13576"/>
                  <a:pt x="14096" y="13506"/>
                  <a:pt x="13950"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4" name="Form">
            <a:extLst>
              <a:ext uri="{FF2B5EF4-FFF2-40B4-BE49-F238E27FC236}">
                <a16:creationId xmlns:a16="http://schemas.microsoft.com/office/drawing/2014/main" id="{58B5BC31-3D1E-6A4E-A012-E5EC028B8F9F}"/>
              </a:ext>
            </a:extLst>
          </p:cNvPr>
          <p:cNvSpPr/>
          <p:nvPr/>
        </p:nvSpPr>
        <p:spPr>
          <a:xfrm>
            <a:off x="6953250" y="1670050"/>
            <a:ext cx="303610" cy="3036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7" y="0"/>
                  <a:pt x="0" y="4837"/>
                  <a:pt x="0" y="10800"/>
                </a:cubicBezTo>
                <a:cubicBezTo>
                  <a:pt x="0" y="16763"/>
                  <a:pt x="4837" y="21600"/>
                  <a:pt x="10800" y="21600"/>
                </a:cubicBezTo>
                <a:cubicBezTo>
                  <a:pt x="16763" y="21600"/>
                  <a:pt x="21600" y="16763"/>
                  <a:pt x="21600" y="10800"/>
                </a:cubicBezTo>
                <a:cubicBezTo>
                  <a:pt x="21600" y="4837"/>
                  <a:pt x="16718" y="0"/>
                  <a:pt x="10800" y="0"/>
                </a:cubicBezTo>
                <a:close/>
                <a:moveTo>
                  <a:pt x="10800" y="1172"/>
                </a:moveTo>
                <a:cubicBezTo>
                  <a:pt x="16131" y="1172"/>
                  <a:pt x="20414" y="5514"/>
                  <a:pt x="20414" y="10800"/>
                </a:cubicBezTo>
                <a:cubicBezTo>
                  <a:pt x="20414" y="16086"/>
                  <a:pt x="16086" y="20414"/>
                  <a:pt x="10800" y="20414"/>
                </a:cubicBezTo>
                <a:cubicBezTo>
                  <a:pt x="5469" y="20414"/>
                  <a:pt x="1172" y="16086"/>
                  <a:pt x="1172" y="10800"/>
                </a:cubicBezTo>
                <a:cubicBezTo>
                  <a:pt x="1172" y="5469"/>
                  <a:pt x="5514" y="1172"/>
                  <a:pt x="10800" y="1172"/>
                </a:cubicBezTo>
                <a:close/>
                <a:moveTo>
                  <a:pt x="7412" y="6776"/>
                </a:moveTo>
                <a:cubicBezTo>
                  <a:pt x="6824" y="6776"/>
                  <a:pt x="6325" y="7276"/>
                  <a:pt x="6325" y="7864"/>
                </a:cubicBezTo>
                <a:cubicBezTo>
                  <a:pt x="6325" y="8451"/>
                  <a:pt x="6824" y="8951"/>
                  <a:pt x="7412" y="8951"/>
                </a:cubicBezTo>
                <a:cubicBezTo>
                  <a:pt x="7999" y="8951"/>
                  <a:pt x="8499" y="8451"/>
                  <a:pt x="8499" y="7864"/>
                </a:cubicBezTo>
                <a:cubicBezTo>
                  <a:pt x="8499" y="7276"/>
                  <a:pt x="7999" y="6776"/>
                  <a:pt x="7412" y="6776"/>
                </a:cubicBezTo>
                <a:close/>
                <a:moveTo>
                  <a:pt x="13736" y="6776"/>
                </a:moveTo>
                <a:cubicBezTo>
                  <a:pt x="13149" y="6776"/>
                  <a:pt x="12649" y="7276"/>
                  <a:pt x="12649" y="7864"/>
                </a:cubicBezTo>
                <a:cubicBezTo>
                  <a:pt x="12649" y="8451"/>
                  <a:pt x="13149" y="8951"/>
                  <a:pt x="13736" y="8951"/>
                </a:cubicBezTo>
                <a:cubicBezTo>
                  <a:pt x="14324" y="8951"/>
                  <a:pt x="14824" y="8451"/>
                  <a:pt x="14823" y="7864"/>
                </a:cubicBezTo>
                <a:cubicBezTo>
                  <a:pt x="14823" y="7276"/>
                  <a:pt x="14324" y="6776"/>
                  <a:pt x="13736" y="6776"/>
                </a:cubicBezTo>
                <a:close/>
                <a:moveTo>
                  <a:pt x="10828" y="13553"/>
                </a:moveTo>
                <a:cubicBezTo>
                  <a:pt x="9518" y="13553"/>
                  <a:pt x="8346" y="14047"/>
                  <a:pt x="7398" y="14951"/>
                </a:cubicBezTo>
                <a:cubicBezTo>
                  <a:pt x="7172" y="15176"/>
                  <a:pt x="7172" y="15544"/>
                  <a:pt x="7398" y="15769"/>
                </a:cubicBezTo>
                <a:cubicBezTo>
                  <a:pt x="7624" y="15995"/>
                  <a:pt x="7991" y="15995"/>
                  <a:pt x="8216" y="15769"/>
                </a:cubicBezTo>
                <a:cubicBezTo>
                  <a:pt x="8894" y="15092"/>
                  <a:pt x="9834" y="14682"/>
                  <a:pt x="10828" y="14682"/>
                </a:cubicBezTo>
                <a:cubicBezTo>
                  <a:pt x="11822" y="14682"/>
                  <a:pt x="12731" y="15047"/>
                  <a:pt x="13454" y="15769"/>
                </a:cubicBezTo>
                <a:cubicBezTo>
                  <a:pt x="13590" y="15905"/>
                  <a:pt x="13728" y="15953"/>
                  <a:pt x="13863" y="15953"/>
                </a:cubicBezTo>
                <a:cubicBezTo>
                  <a:pt x="13999" y="15953"/>
                  <a:pt x="14168" y="15905"/>
                  <a:pt x="14259" y="15769"/>
                </a:cubicBezTo>
                <a:cubicBezTo>
                  <a:pt x="14485" y="15544"/>
                  <a:pt x="14485" y="15176"/>
                  <a:pt x="14259" y="14951"/>
                </a:cubicBezTo>
                <a:cubicBezTo>
                  <a:pt x="13310" y="14047"/>
                  <a:pt x="12093" y="13553"/>
                  <a:pt x="10828" y="1355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5" name="Form">
            <a:extLst>
              <a:ext uri="{FF2B5EF4-FFF2-40B4-BE49-F238E27FC236}">
                <a16:creationId xmlns:a16="http://schemas.microsoft.com/office/drawing/2014/main" id="{89935FF7-1D7F-8345-9156-1903A8B0CA61}"/>
              </a:ext>
            </a:extLst>
          </p:cNvPr>
          <p:cNvSpPr/>
          <p:nvPr/>
        </p:nvSpPr>
        <p:spPr>
          <a:xfrm>
            <a:off x="56451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313" y="6750"/>
                  <a:pt x="13683" y="6750"/>
                </a:cubicBezTo>
                <a:close/>
                <a:moveTo>
                  <a:pt x="13809" y="13500"/>
                </a:moveTo>
                <a:lnTo>
                  <a:pt x="7791" y="13542"/>
                </a:lnTo>
                <a:cubicBezTo>
                  <a:pt x="7476" y="13542"/>
                  <a:pt x="7200" y="13818"/>
                  <a:pt x="7200" y="14133"/>
                </a:cubicBezTo>
                <a:cubicBezTo>
                  <a:pt x="7200" y="14448"/>
                  <a:pt x="7476" y="14709"/>
                  <a:pt x="7791" y="14709"/>
                </a:cubicBezTo>
                <a:lnTo>
                  <a:pt x="13809" y="14667"/>
                </a:lnTo>
                <a:cubicBezTo>
                  <a:pt x="14124" y="14667"/>
                  <a:pt x="14400" y="14406"/>
                  <a:pt x="14400" y="14091"/>
                </a:cubicBezTo>
                <a:cubicBezTo>
                  <a:pt x="14400" y="13731"/>
                  <a:pt x="14124" y="13500"/>
                  <a:pt x="13809"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6" name="Form">
            <a:extLst>
              <a:ext uri="{FF2B5EF4-FFF2-40B4-BE49-F238E27FC236}">
                <a16:creationId xmlns:a16="http://schemas.microsoft.com/office/drawing/2014/main" id="{4C17B0C9-44ED-2347-9645-8E255F8DBB07}"/>
              </a:ext>
            </a:extLst>
          </p:cNvPr>
          <p:cNvSpPr/>
          <p:nvPr/>
        </p:nvSpPr>
        <p:spPr>
          <a:xfrm>
            <a:off x="49911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85" y="0"/>
                  <a:pt x="10800" y="0"/>
                </a:cubicBezTo>
                <a:close/>
                <a:moveTo>
                  <a:pt x="10800" y="1167"/>
                </a:moveTo>
                <a:cubicBezTo>
                  <a:pt x="16110" y="1167"/>
                  <a:pt x="20433" y="5490"/>
                  <a:pt x="20433" y="10800"/>
                </a:cubicBezTo>
                <a:cubicBezTo>
                  <a:pt x="20433" y="16110"/>
                  <a:pt x="16155"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18" y="6750"/>
                  <a:pt x="7833" y="6750"/>
                </a:cubicBezTo>
                <a:close/>
                <a:moveTo>
                  <a:pt x="14133" y="6750"/>
                </a:moveTo>
                <a:cubicBezTo>
                  <a:pt x="13548" y="6750"/>
                  <a:pt x="13050" y="7248"/>
                  <a:pt x="13050" y="7833"/>
                </a:cubicBezTo>
                <a:cubicBezTo>
                  <a:pt x="13050" y="8418"/>
                  <a:pt x="13548" y="8916"/>
                  <a:pt x="14133" y="8916"/>
                </a:cubicBezTo>
                <a:cubicBezTo>
                  <a:pt x="14718" y="8916"/>
                  <a:pt x="15216" y="8418"/>
                  <a:pt x="15216" y="7833"/>
                </a:cubicBezTo>
                <a:cubicBezTo>
                  <a:pt x="15216" y="7248"/>
                  <a:pt x="14718" y="6750"/>
                  <a:pt x="14133" y="6750"/>
                </a:cubicBezTo>
                <a:close/>
                <a:moveTo>
                  <a:pt x="10884" y="11250"/>
                </a:moveTo>
                <a:cubicBezTo>
                  <a:pt x="9579" y="11250"/>
                  <a:pt x="8550" y="12279"/>
                  <a:pt x="8550" y="13584"/>
                </a:cubicBezTo>
                <a:cubicBezTo>
                  <a:pt x="8550" y="14889"/>
                  <a:pt x="9579" y="15933"/>
                  <a:pt x="10884" y="15933"/>
                </a:cubicBezTo>
                <a:cubicBezTo>
                  <a:pt x="12189" y="15933"/>
                  <a:pt x="13233" y="14889"/>
                  <a:pt x="13233" y="13584"/>
                </a:cubicBezTo>
                <a:cubicBezTo>
                  <a:pt x="13278" y="12324"/>
                  <a:pt x="12189" y="11250"/>
                  <a:pt x="10884" y="11250"/>
                </a:cubicBezTo>
                <a:close/>
                <a:moveTo>
                  <a:pt x="10884" y="12375"/>
                </a:moveTo>
                <a:cubicBezTo>
                  <a:pt x="11559" y="12375"/>
                  <a:pt x="12108" y="12909"/>
                  <a:pt x="12108" y="13584"/>
                </a:cubicBezTo>
                <a:cubicBezTo>
                  <a:pt x="12108" y="14259"/>
                  <a:pt x="11559" y="14808"/>
                  <a:pt x="10884" y="14808"/>
                </a:cubicBezTo>
                <a:cubicBezTo>
                  <a:pt x="10209" y="14808"/>
                  <a:pt x="9675" y="14259"/>
                  <a:pt x="9675" y="13584"/>
                </a:cubicBezTo>
                <a:cubicBezTo>
                  <a:pt x="9675" y="12909"/>
                  <a:pt x="10209" y="12375"/>
                  <a:pt x="10884" y="1237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7" name="Form">
            <a:extLst>
              <a:ext uri="{FF2B5EF4-FFF2-40B4-BE49-F238E27FC236}">
                <a16:creationId xmlns:a16="http://schemas.microsoft.com/office/drawing/2014/main" id="{089BB4D8-5A84-6343-B778-4DE42EB497E1}"/>
              </a:ext>
            </a:extLst>
          </p:cNvPr>
          <p:cNvSpPr/>
          <p:nvPr/>
        </p:nvSpPr>
        <p:spPr>
          <a:xfrm>
            <a:off x="43434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05" y="8418"/>
                  <a:pt x="7203"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268" y="6750"/>
                  <a:pt x="13683" y="6750"/>
                </a:cubicBezTo>
                <a:close/>
                <a:moveTo>
                  <a:pt x="10617" y="10350"/>
                </a:moveTo>
                <a:cubicBezTo>
                  <a:pt x="8457" y="10350"/>
                  <a:pt x="6750" y="11520"/>
                  <a:pt x="6750" y="13050"/>
                </a:cubicBezTo>
                <a:cubicBezTo>
                  <a:pt x="6750" y="14580"/>
                  <a:pt x="8457" y="15750"/>
                  <a:pt x="10617" y="15750"/>
                </a:cubicBezTo>
                <a:cubicBezTo>
                  <a:pt x="12777" y="15750"/>
                  <a:pt x="14484" y="14580"/>
                  <a:pt x="14484" y="13050"/>
                </a:cubicBezTo>
                <a:cubicBezTo>
                  <a:pt x="14439" y="11520"/>
                  <a:pt x="12777" y="10350"/>
                  <a:pt x="10617" y="10350"/>
                </a:cubicBezTo>
                <a:close/>
                <a:moveTo>
                  <a:pt x="10617" y="11559"/>
                </a:moveTo>
                <a:cubicBezTo>
                  <a:pt x="12057" y="11559"/>
                  <a:pt x="13317" y="12282"/>
                  <a:pt x="13317" y="13092"/>
                </a:cubicBezTo>
                <a:cubicBezTo>
                  <a:pt x="13317" y="13902"/>
                  <a:pt x="12057" y="14625"/>
                  <a:pt x="10617" y="14625"/>
                </a:cubicBezTo>
                <a:cubicBezTo>
                  <a:pt x="9177" y="14625"/>
                  <a:pt x="7917" y="13902"/>
                  <a:pt x="7917" y="13092"/>
                </a:cubicBezTo>
                <a:cubicBezTo>
                  <a:pt x="7917" y="12282"/>
                  <a:pt x="9177" y="11559"/>
                  <a:pt x="10617" y="1155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8" name="Form">
            <a:extLst>
              <a:ext uri="{FF2B5EF4-FFF2-40B4-BE49-F238E27FC236}">
                <a16:creationId xmlns:a16="http://schemas.microsoft.com/office/drawing/2014/main" id="{90ACDFD7-FA0C-EA4E-8576-D39A1623D0B5}"/>
              </a:ext>
            </a:extLst>
          </p:cNvPr>
          <p:cNvSpPr/>
          <p:nvPr/>
        </p:nvSpPr>
        <p:spPr>
          <a:xfrm>
            <a:off x="82550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268" y="6750"/>
                  <a:pt x="13683" y="6750"/>
                </a:cubicBezTo>
                <a:close/>
                <a:moveTo>
                  <a:pt x="7116" y="12192"/>
                </a:moveTo>
                <a:cubicBezTo>
                  <a:pt x="6981" y="12136"/>
                  <a:pt x="6823" y="12139"/>
                  <a:pt x="6666" y="12206"/>
                </a:cubicBezTo>
                <a:cubicBezTo>
                  <a:pt x="6351" y="12341"/>
                  <a:pt x="6221" y="12651"/>
                  <a:pt x="6356" y="12966"/>
                </a:cubicBezTo>
                <a:cubicBezTo>
                  <a:pt x="7121" y="14766"/>
                  <a:pt x="8879" y="15933"/>
                  <a:pt x="10814" y="15933"/>
                </a:cubicBezTo>
                <a:cubicBezTo>
                  <a:pt x="12749" y="15933"/>
                  <a:pt x="14448" y="14819"/>
                  <a:pt x="15258" y="13064"/>
                </a:cubicBezTo>
                <a:cubicBezTo>
                  <a:pt x="15348" y="12704"/>
                  <a:pt x="15219" y="12383"/>
                  <a:pt x="14948" y="12248"/>
                </a:cubicBezTo>
                <a:cubicBezTo>
                  <a:pt x="14633" y="12113"/>
                  <a:pt x="14324" y="12243"/>
                  <a:pt x="14189" y="12558"/>
                </a:cubicBezTo>
                <a:cubicBezTo>
                  <a:pt x="13604" y="13908"/>
                  <a:pt x="12299" y="14766"/>
                  <a:pt x="10814" y="14766"/>
                </a:cubicBezTo>
                <a:cubicBezTo>
                  <a:pt x="9329" y="14766"/>
                  <a:pt x="7979" y="13866"/>
                  <a:pt x="7439" y="12516"/>
                </a:cubicBezTo>
                <a:cubicBezTo>
                  <a:pt x="7372" y="12358"/>
                  <a:pt x="7251" y="12248"/>
                  <a:pt x="7116" y="1219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9" name="Form">
            <a:extLst>
              <a:ext uri="{FF2B5EF4-FFF2-40B4-BE49-F238E27FC236}">
                <a16:creationId xmlns:a16="http://schemas.microsoft.com/office/drawing/2014/main" id="{5FF2274D-EF53-5742-A14C-9C3134439E50}"/>
              </a:ext>
            </a:extLst>
          </p:cNvPr>
          <p:cNvSpPr/>
          <p:nvPr/>
        </p:nvSpPr>
        <p:spPr>
          <a:xfrm>
            <a:off x="89090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383" y="6750"/>
                </a:moveTo>
                <a:cubicBezTo>
                  <a:pt x="6798" y="6750"/>
                  <a:pt x="6300" y="7248"/>
                  <a:pt x="6300" y="7833"/>
                </a:cubicBezTo>
                <a:cubicBezTo>
                  <a:pt x="6300" y="8418"/>
                  <a:pt x="6798" y="8916"/>
                  <a:pt x="7383" y="8916"/>
                </a:cubicBezTo>
                <a:cubicBezTo>
                  <a:pt x="7968" y="8916"/>
                  <a:pt x="8466" y="8418"/>
                  <a:pt x="8466" y="7833"/>
                </a:cubicBezTo>
                <a:cubicBezTo>
                  <a:pt x="8466" y="7248"/>
                  <a:pt x="7968" y="6750"/>
                  <a:pt x="7383" y="6750"/>
                </a:cubicBezTo>
                <a:close/>
                <a:moveTo>
                  <a:pt x="13191" y="7200"/>
                </a:moveTo>
                <a:cubicBezTo>
                  <a:pt x="12876" y="7200"/>
                  <a:pt x="12600" y="7476"/>
                  <a:pt x="12600" y="7791"/>
                </a:cubicBezTo>
                <a:cubicBezTo>
                  <a:pt x="12600" y="8106"/>
                  <a:pt x="12876" y="8367"/>
                  <a:pt x="13191" y="8367"/>
                </a:cubicBezTo>
                <a:lnTo>
                  <a:pt x="14217" y="8367"/>
                </a:lnTo>
                <a:cubicBezTo>
                  <a:pt x="14532" y="8367"/>
                  <a:pt x="14808" y="8106"/>
                  <a:pt x="14808" y="7791"/>
                </a:cubicBezTo>
                <a:cubicBezTo>
                  <a:pt x="14808" y="7476"/>
                  <a:pt x="14532" y="7200"/>
                  <a:pt x="14217" y="7200"/>
                </a:cubicBezTo>
                <a:lnTo>
                  <a:pt x="13191" y="7200"/>
                </a:lnTo>
                <a:close/>
                <a:moveTo>
                  <a:pt x="7777" y="13500"/>
                </a:moveTo>
                <a:cubicBezTo>
                  <a:pt x="7630" y="13500"/>
                  <a:pt x="7481" y="13556"/>
                  <a:pt x="7369" y="13669"/>
                </a:cubicBezTo>
                <a:cubicBezTo>
                  <a:pt x="7144" y="13894"/>
                  <a:pt x="7144" y="14259"/>
                  <a:pt x="7369" y="14484"/>
                </a:cubicBezTo>
                <a:cubicBezTo>
                  <a:pt x="8269" y="15384"/>
                  <a:pt x="9481" y="15877"/>
                  <a:pt x="10786" y="15877"/>
                </a:cubicBezTo>
                <a:cubicBezTo>
                  <a:pt x="12091" y="15877"/>
                  <a:pt x="13303" y="15384"/>
                  <a:pt x="14203" y="14484"/>
                </a:cubicBezTo>
                <a:cubicBezTo>
                  <a:pt x="14428" y="14259"/>
                  <a:pt x="14428" y="13894"/>
                  <a:pt x="14203" y="13669"/>
                </a:cubicBezTo>
                <a:cubicBezTo>
                  <a:pt x="13978" y="13444"/>
                  <a:pt x="13626" y="13444"/>
                  <a:pt x="13402" y="13669"/>
                </a:cubicBezTo>
                <a:cubicBezTo>
                  <a:pt x="12727" y="14344"/>
                  <a:pt x="11776" y="14752"/>
                  <a:pt x="10786" y="14752"/>
                </a:cubicBezTo>
                <a:cubicBezTo>
                  <a:pt x="9796" y="14752"/>
                  <a:pt x="8904" y="14344"/>
                  <a:pt x="8184" y="13669"/>
                </a:cubicBezTo>
                <a:cubicBezTo>
                  <a:pt x="8072" y="13556"/>
                  <a:pt x="7923" y="13500"/>
                  <a:pt x="7777"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0" name="Form">
            <a:extLst>
              <a:ext uri="{FF2B5EF4-FFF2-40B4-BE49-F238E27FC236}">
                <a16:creationId xmlns:a16="http://schemas.microsoft.com/office/drawing/2014/main" id="{62958CF4-BFF8-B340-8384-5CF701FA964E}"/>
              </a:ext>
            </a:extLst>
          </p:cNvPr>
          <p:cNvSpPr/>
          <p:nvPr/>
        </p:nvSpPr>
        <p:spPr>
          <a:xfrm>
            <a:off x="95567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555"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341" y="7200"/>
                </a:moveTo>
                <a:cubicBezTo>
                  <a:pt x="7026" y="7200"/>
                  <a:pt x="6750" y="7476"/>
                  <a:pt x="6750" y="7791"/>
                </a:cubicBezTo>
                <a:cubicBezTo>
                  <a:pt x="6750" y="8106"/>
                  <a:pt x="7026" y="8367"/>
                  <a:pt x="7341" y="8367"/>
                </a:cubicBezTo>
                <a:lnTo>
                  <a:pt x="8367" y="8367"/>
                </a:lnTo>
                <a:cubicBezTo>
                  <a:pt x="8682" y="8367"/>
                  <a:pt x="8958" y="8106"/>
                  <a:pt x="8958" y="7791"/>
                </a:cubicBezTo>
                <a:cubicBezTo>
                  <a:pt x="8958" y="7476"/>
                  <a:pt x="8682" y="7200"/>
                  <a:pt x="8367" y="7200"/>
                </a:cubicBezTo>
                <a:lnTo>
                  <a:pt x="7341" y="7200"/>
                </a:lnTo>
                <a:close/>
                <a:moveTo>
                  <a:pt x="13191" y="7200"/>
                </a:moveTo>
                <a:cubicBezTo>
                  <a:pt x="12876" y="7200"/>
                  <a:pt x="12600" y="7476"/>
                  <a:pt x="12600" y="7791"/>
                </a:cubicBezTo>
                <a:cubicBezTo>
                  <a:pt x="12600" y="8106"/>
                  <a:pt x="12876" y="8367"/>
                  <a:pt x="13191" y="8367"/>
                </a:cubicBezTo>
                <a:lnTo>
                  <a:pt x="14217" y="8367"/>
                </a:lnTo>
                <a:cubicBezTo>
                  <a:pt x="14532" y="8367"/>
                  <a:pt x="14808" y="8106"/>
                  <a:pt x="14808" y="7791"/>
                </a:cubicBezTo>
                <a:cubicBezTo>
                  <a:pt x="14808" y="7476"/>
                  <a:pt x="14532" y="7200"/>
                  <a:pt x="14217" y="7200"/>
                </a:cubicBezTo>
                <a:lnTo>
                  <a:pt x="13191" y="7200"/>
                </a:lnTo>
                <a:close/>
                <a:moveTo>
                  <a:pt x="10786" y="13500"/>
                </a:moveTo>
                <a:cubicBezTo>
                  <a:pt x="9481" y="13500"/>
                  <a:pt x="8269" y="13992"/>
                  <a:pt x="7369" y="14892"/>
                </a:cubicBezTo>
                <a:cubicBezTo>
                  <a:pt x="7144" y="15117"/>
                  <a:pt x="7144" y="15483"/>
                  <a:pt x="7369" y="15708"/>
                </a:cubicBezTo>
                <a:cubicBezTo>
                  <a:pt x="7594" y="15933"/>
                  <a:pt x="7959" y="15933"/>
                  <a:pt x="8184" y="15708"/>
                </a:cubicBezTo>
                <a:cubicBezTo>
                  <a:pt x="8859" y="15033"/>
                  <a:pt x="9796" y="14625"/>
                  <a:pt x="10786" y="14625"/>
                </a:cubicBezTo>
                <a:cubicBezTo>
                  <a:pt x="11776" y="14625"/>
                  <a:pt x="12682" y="15033"/>
                  <a:pt x="13402" y="15708"/>
                </a:cubicBezTo>
                <a:cubicBezTo>
                  <a:pt x="13537" y="15843"/>
                  <a:pt x="13674" y="15891"/>
                  <a:pt x="13809" y="15891"/>
                </a:cubicBezTo>
                <a:cubicBezTo>
                  <a:pt x="13944" y="15891"/>
                  <a:pt x="14113" y="15843"/>
                  <a:pt x="14203" y="15708"/>
                </a:cubicBezTo>
                <a:cubicBezTo>
                  <a:pt x="14428" y="15483"/>
                  <a:pt x="14428" y="15117"/>
                  <a:pt x="14203" y="14892"/>
                </a:cubicBezTo>
                <a:cubicBezTo>
                  <a:pt x="13258" y="13992"/>
                  <a:pt x="12046" y="13500"/>
                  <a:pt x="10786"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1" name="Form">
            <a:extLst>
              <a:ext uri="{FF2B5EF4-FFF2-40B4-BE49-F238E27FC236}">
                <a16:creationId xmlns:a16="http://schemas.microsoft.com/office/drawing/2014/main" id="{1FAD6BB4-748B-BC43-9669-07680A32FB26}"/>
              </a:ext>
            </a:extLst>
          </p:cNvPr>
          <p:cNvSpPr/>
          <p:nvPr/>
        </p:nvSpPr>
        <p:spPr>
          <a:xfrm>
            <a:off x="30353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85" y="0"/>
                  <a:pt x="10800" y="0"/>
                </a:cubicBezTo>
                <a:close/>
                <a:moveTo>
                  <a:pt x="10800" y="1167"/>
                </a:moveTo>
                <a:cubicBezTo>
                  <a:pt x="16110" y="1167"/>
                  <a:pt x="20433" y="5490"/>
                  <a:pt x="20433" y="10800"/>
                </a:cubicBezTo>
                <a:cubicBezTo>
                  <a:pt x="20478" y="16110"/>
                  <a:pt x="16110" y="20433"/>
                  <a:pt x="10800" y="20433"/>
                </a:cubicBezTo>
                <a:cubicBezTo>
                  <a:pt x="5490" y="20433"/>
                  <a:pt x="1167" y="16110"/>
                  <a:pt x="1167" y="10800"/>
                </a:cubicBezTo>
                <a:cubicBezTo>
                  <a:pt x="1167" y="5490"/>
                  <a:pt x="5490" y="1167"/>
                  <a:pt x="10800" y="1167"/>
                </a:cubicBezTo>
                <a:close/>
                <a:moveTo>
                  <a:pt x="8044" y="7200"/>
                </a:moveTo>
                <a:cubicBezTo>
                  <a:pt x="7898" y="7200"/>
                  <a:pt x="7748" y="7256"/>
                  <a:pt x="7636" y="7369"/>
                </a:cubicBezTo>
                <a:lnTo>
                  <a:pt x="6919" y="8086"/>
                </a:lnTo>
                <a:cubicBezTo>
                  <a:pt x="6694" y="8311"/>
                  <a:pt x="6694" y="8677"/>
                  <a:pt x="6919" y="8902"/>
                </a:cubicBezTo>
                <a:cubicBezTo>
                  <a:pt x="7054" y="9037"/>
                  <a:pt x="7192" y="9084"/>
                  <a:pt x="7327" y="9084"/>
                </a:cubicBezTo>
                <a:cubicBezTo>
                  <a:pt x="7462" y="9084"/>
                  <a:pt x="7644" y="9037"/>
                  <a:pt x="7734" y="8902"/>
                </a:cubicBezTo>
                <a:lnTo>
                  <a:pt x="8044" y="8578"/>
                </a:lnTo>
                <a:lnTo>
                  <a:pt x="8353" y="8902"/>
                </a:lnTo>
                <a:cubicBezTo>
                  <a:pt x="8488" y="9037"/>
                  <a:pt x="8626" y="9084"/>
                  <a:pt x="8761" y="9084"/>
                </a:cubicBezTo>
                <a:cubicBezTo>
                  <a:pt x="8896" y="9084"/>
                  <a:pt x="9079" y="9037"/>
                  <a:pt x="9169" y="8902"/>
                </a:cubicBezTo>
                <a:cubicBezTo>
                  <a:pt x="9394" y="8677"/>
                  <a:pt x="9394" y="8311"/>
                  <a:pt x="9169" y="8086"/>
                </a:cubicBezTo>
                <a:lnTo>
                  <a:pt x="8452" y="7369"/>
                </a:lnTo>
                <a:cubicBezTo>
                  <a:pt x="8339" y="7256"/>
                  <a:pt x="8190" y="7200"/>
                  <a:pt x="8044" y="7200"/>
                </a:cubicBezTo>
                <a:close/>
                <a:moveTo>
                  <a:pt x="13894" y="7200"/>
                </a:moveTo>
                <a:cubicBezTo>
                  <a:pt x="13748" y="7200"/>
                  <a:pt x="13598" y="7256"/>
                  <a:pt x="13486" y="7369"/>
                </a:cubicBezTo>
                <a:lnTo>
                  <a:pt x="12769" y="8086"/>
                </a:lnTo>
                <a:cubicBezTo>
                  <a:pt x="12544" y="8311"/>
                  <a:pt x="12544" y="8677"/>
                  <a:pt x="12769" y="8902"/>
                </a:cubicBezTo>
                <a:cubicBezTo>
                  <a:pt x="12904" y="9037"/>
                  <a:pt x="13042" y="9084"/>
                  <a:pt x="13177" y="9084"/>
                </a:cubicBezTo>
                <a:cubicBezTo>
                  <a:pt x="13312" y="9084"/>
                  <a:pt x="13494" y="9037"/>
                  <a:pt x="13584" y="8902"/>
                </a:cubicBezTo>
                <a:lnTo>
                  <a:pt x="13894" y="8578"/>
                </a:lnTo>
                <a:lnTo>
                  <a:pt x="14203" y="8902"/>
                </a:lnTo>
                <a:cubicBezTo>
                  <a:pt x="14338" y="9037"/>
                  <a:pt x="14476" y="9084"/>
                  <a:pt x="14611" y="9084"/>
                </a:cubicBezTo>
                <a:cubicBezTo>
                  <a:pt x="14746" y="9084"/>
                  <a:pt x="14929" y="9037"/>
                  <a:pt x="15019" y="8902"/>
                </a:cubicBezTo>
                <a:cubicBezTo>
                  <a:pt x="15244" y="8677"/>
                  <a:pt x="15244" y="8311"/>
                  <a:pt x="15019" y="8086"/>
                </a:cubicBezTo>
                <a:lnTo>
                  <a:pt x="14302" y="7369"/>
                </a:lnTo>
                <a:cubicBezTo>
                  <a:pt x="14189" y="7256"/>
                  <a:pt x="14040" y="7200"/>
                  <a:pt x="13894" y="7200"/>
                </a:cubicBezTo>
                <a:close/>
                <a:moveTo>
                  <a:pt x="11236" y="13500"/>
                </a:moveTo>
                <a:cubicBezTo>
                  <a:pt x="9931" y="13500"/>
                  <a:pt x="8719" y="13992"/>
                  <a:pt x="7819" y="14892"/>
                </a:cubicBezTo>
                <a:cubicBezTo>
                  <a:pt x="7594" y="15117"/>
                  <a:pt x="7594" y="15483"/>
                  <a:pt x="7819" y="15708"/>
                </a:cubicBezTo>
                <a:cubicBezTo>
                  <a:pt x="7954" y="15843"/>
                  <a:pt x="8092" y="15891"/>
                  <a:pt x="8227" y="15891"/>
                </a:cubicBezTo>
                <a:cubicBezTo>
                  <a:pt x="8362" y="15891"/>
                  <a:pt x="8544" y="15843"/>
                  <a:pt x="8634" y="15708"/>
                </a:cubicBezTo>
                <a:cubicBezTo>
                  <a:pt x="9309" y="15033"/>
                  <a:pt x="10246" y="14625"/>
                  <a:pt x="11236" y="14625"/>
                </a:cubicBezTo>
                <a:cubicBezTo>
                  <a:pt x="12226" y="14625"/>
                  <a:pt x="13132" y="15033"/>
                  <a:pt x="13852" y="15708"/>
                </a:cubicBezTo>
                <a:cubicBezTo>
                  <a:pt x="14077" y="15933"/>
                  <a:pt x="14428" y="15933"/>
                  <a:pt x="14653" y="15708"/>
                </a:cubicBezTo>
                <a:cubicBezTo>
                  <a:pt x="14878" y="15483"/>
                  <a:pt x="14878" y="15117"/>
                  <a:pt x="14653" y="14892"/>
                </a:cubicBezTo>
                <a:cubicBezTo>
                  <a:pt x="13753" y="13992"/>
                  <a:pt x="12541" y="13500"/>
                  <a:pt x="11236"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2" name="Form">
            <a:extLst>
              <a:ext uri="{FF2B5EF4-FFF2-40B4-BE49-F238E27FC236}">
                <a16:creationId xmlns:a16="http://schemas.microsoft.com/office/drawing/2014/main" id="{46E85D45-6126-9C46-8805-3C4D657599C7}"/>
              </a:ext>
            </a:extLst>
          </p:cNvPr>
          <p:cNvSpPr/>
          <p:nvPr/>
        </p:nvSpPr>
        <p:spPr>
          <a:xfrm>
            <a:off x="238760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594" y="7200"/>
                </a:moveTo>
                <a:cubicBezTo>
                  <a:pt x="7448" y="7200"/>
                  <a:pt x="7298" y="7256"/>
                  <a:pt x="7186" y="7369"/>
                </a:cubicBezTo>
                <a:lnTo>
                  <a:pt x="6469" y="8086"/>
                </a:lnTo>
                <a:cubicBezTo>
                  <a:pt x="6244" y="8311"/>
                  <a:pt x="6244" y="8677"/>
                  <a:pt x="6469" y="8902"/>
                </a:cubicBezTo>
                <a:cubicBezTo>
                  <a:pt x="6604" y="9037"/>
                  <a:pt x="6742" y="9084"/>
                  <a:pt x="6877" y="9084"/>
                </a:cubicBezTo>
                <a:cubicBezTo>
                  <a:pt x="7012" y="9084"/>
                  <a:pt x="7194" y="9037"/>
                  <a:pt x="7284" y="8902"/>
                </a:cubicBezTo>
                <a:lnTo>
                  <a:pt x="7594" y="8578"/>
                </a:lnTo>
                <a:lnTo>
                  <a:pt x="7903" y="8902"/>
                </a:lnTo>
                <a:cubicBezTo>
                  <a:pt x="8038" y="9037"/>
                  <a:pt x="8176" y="9084"/>
                  <a:pt x="8311" y="9084"/>
                </a:cubicBezTo>
                <a:cubicBezTo>
                  <a:pt x="8446" y="9084"/>
                  <a:pt x="8629" y="9037"/>
                  <a:pt x="8719" y="8902"/>
                </a:cubicBezTo>
                <a:cubicBezTo>
                  <a:pt x="8944" y="8677"/>
                  <a:pt x="8944" y="8311"/>
                  <a:pt x="8719" y="8086"/>
                </a:cubicBezTo>
                <a:lnTo>
                  <a:pt x="8002" y="7369"/>
                </a:lnTo>
                <a:cubicBezTo>
                  <a:pt x="7889" y="7256"/>
                  <a:pt x="7740" y="7200"/>
                  <a:pt x="7594" y="7200"/>
                </a:cubicBezTo>
                <a:close/>
                <a:moveTo>
                  <a:pt x="13894" y="7200"/>
                </a:moveTo>
                <a:cubicBezTo>
                  <a:pt x="13748" y="7200"/>
                  <a:pt x="13598" y="7256"/>
                  <a:pt x="13486" y="7369"/>
                </a:cubicBezTo>
                <a:lnTo>
                  <a:pt x="12769" y="8086"/>
                </a:lnTo>
                <a:cubicBezTo>
                  <a:pt x="12544" y="8311"/>
                  <a:pt x="12544" y="8677"/>
                  <a:pt x="12769" y="8902"/>
                </a:cubicBezTo>
                <a:cubicBezTo>
                  <a:pt x="12904" y="9037"/>
                  <a:pt x="13042" y="9084"/>
                  <a:pt x="13177" y="9084"/>
                </a:cubicBezTo>
                <a:cubicBezTo>
                  <a:pt x="13312" y="9084"/>
                  <a:pt x="13494" y="9037"/>
                  <a:pt x="13584" y="8902"/>
                </a:cubicBezTo>
                <a:lnTo>
                  <a:pt x="13894" y="8578"/>
                </a:lnTo>
                <a:lnTo>
                  <a:pt x="14203" y="8902"/>
                </a:lnTo>
                <a:cubicBezTo>
                  <a:pt x="14338" y="9037"/>
                  <a:pt x="14476" y="9084"/>
                  <a:pt x="14611" y="9084"/>
                </a:cubicBezTo>
                <a:cubicBezTo>
                  <a:pt x="14746" y="9084"/>
                  <a:pt x="14929" y="9037"/>
                  <a:pt x="15019" y="8902"/>
                </a:cubicBezTo>
                <a:cubicBezTo>
                  <a:pt x="15244" y="8677"/>
                  <a:pt x="15244" y="8311"/>
                  <a:pt x="15019" y="8086"/>
                </a:cubicBezTo>
                <a:lnTo>
                  <a:pt x="14302" y="7369"/>
                </a:lnTo>
                <a:cubicBezTo>
                  <a:pt x="14189" y="7256"/>
                  <a:pt x="14040" y="7200"/>
                  <a:pt x="13894" y="7200"/>
                </a:cubicBezTo>
                <a:close/>
                <a:moveTo>
                  <a:pt x="7777" y="13500"/>
                </a:moveTo>
                <a:cubicBezTo>
                  <a:pt x="7630" y="13500"/>
                  <a:pt x="7481" y="13556"/>
                  <a:pt x="7369" y="13669"/>
                </a:cubicBezTo>
                <a:cubicBezTo>
                  <a:pt x="7144" y="13894"/>
                  <a:pt x="7144" y="14259"/>
                  <a:pt x="7369" y="14484"/>
                </a:cubicBezTo>
                <a:cubicBezTo>
                  <a:pt x="8269" y="15384"/>
                  <a:pt x="9481" y="15877"/>
                  <a:pt x="10786" y="15877"/>
                </a:cubicBezTo>
                <a:cubicBezTo>
                  <a:pt x="12091" y="15877"/>
                  <a:pt x="13303" y="15384"/>
                  <a:pt x="14203" y="14484"/>
                </a:cubicBezTo>
                <a:cubicBezTo>
                  <a:pt x="14428" y="14259"/>
                  <a:pt x="14428" y="13894"/>
                  <a:pt x="14203" y="13669"/>
                </a:cubicBezTo>
                <a:cubicBezTo>
                  <a:pt x="14023" y="13444"/>
                  <a:pt x="13627" y="13444"/>
                  <a:pt x="13402" y="13669"/>
                </a:cubicBezTo>
                <a:cubicBezTo>
                  <a:pt x="12727" y="14344"/>
                  <a:pt x="11776" y="14752"/>
                  <a:pt x="10786" y="14752"/>
                </a:cubicBezTo>
                <a:cubicBezTo>
                  <a:pt x="9796" y="14752"/>
                  <a:pt x="8904" y="14344"/>
                  <a:pt x="8184" y="13669"/>
                </a:cubicBezTo>
                <a:cubicBezTo>
                  <a:pt x="8072" y="13556"/>
                  <a:pt x="7923" y="13500"/>
                  <a:pt x="7777" y="135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3" name="Form">
            <a:extLst>
              <a:ext uri="{FF2B5EF4-FFF2-40B4-BE49-F238E27FC236}">
                <a16:creationId xmlns:a16="http://schemas.microsoft.com/office/drawing/2014/main" id="{4ABD91D8-E107-B74C-9742-DE763C9A389E}"/>
              </a:ext>
            </a:extLst>
          </p:cNvPr>
          <p:cNvSpPr/>
          <p:nvPr/>
        </p:nvSpPr>
        <p:spPr>
          <a:xfrm>
            <a:off x="17335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03" y="8916"/>
                  <a:pt x="7833" y="8916"/>
                </a:cubicBezTo>
                <a:cubicBezTo>
                  <a:pt x="8418" y="8916"/>
                  <a:pt x="8916" y="8418"/>
                  <a:pt x="8916" y="7833"/>
                </a:cubicBezTo>
                <a:cubicBezTo>
                  <a:pt x="8916" y="7248"/>
                  <a:pt x="8418" y="6750"/>
                  <a:pt x="7833" y="6750"/>
                </a:cubicBezTo>
                <a:close/>
                <a:moveTo>
                  <a:pt x="13683" y="6750"/>
                </a:moveTo>
                <a:cubicBezTo>
                  <a:pt x="13098" y="6750"/>
                  <a:pt x="12600" y="7248"/>
                  <a:pt x="12600" y="7833"/>
                </a:cubicBezTo>
                <a:cubicBezTo>
                  <a:pt x="12600" y="8418"/>
                  <a:pt x="13098" y="8916"/>
                  <a:pt x="13683" y="8916"/>
                </a:cubicBezTo>
                <a:cubicBezTo>
                  <a:pt x="14268" y="8916"/>
                  <a:pt x="14766" y="8418"/>
                  <a:pt x="14766" y="7833"/>
                </a:cubicBezTo>
                <a:cubicBezTo>
                  <a:pt x="14766" y="7248"/>
                  <a:pt x="14268" y="6750"/>
                  <a:pt x="13683" y="6750"/>
                </a:cubicBezTo>
                <a:close/>
                <a:moveTo>
                  <a:pt x="6891" y="12150"/>
                </a:moveTo>
                <a:cubicBezTo>
                  <a:pt x="6711" y="12150"/>
                  <a:pt x="6533" y="12237"/>
                  <a:pt x="6398" y="12417"/>
                </a:cubicBezTo>
                <a:cubicBezTo>
                  <a:pt x="6308" y="12597"/>
                  <a:pt x="6252" y="12786"/>
                  <a:pt x="6342" y="12966"/>
                </a:cubicBezTo>
                <a:cubicBezTo>
                  <a:pt x="7107" y="14766"/>
                  <a:pt x="8865" y="15933"/>
                  <a:pt x="10800" y="15933"/>
                </a:cubicBezTo>
                <a:cubicBezTo>
                  <a:pt x="12735" y="15933"/>
                  <a:pt x="14448" y="14805"/>
                  <a:pt x="15258" y="13050"/>
                </a:cubicBezTo>
                <a:cubicBezTo>
                  <a:pt x="15348" y="12870"/>
                  <a:pt x="15306" y="12651"/>
                  <a:pt x="15216" y="12516"/>
                </a:cubicBezTo>
                <a:cubicBezTo>
                  <a:pt x="15081" y="12291"/>
                  <a:pt x="14903" y="12192"/>
                  <a:pt x="14723" y="12192"/>
                </a:cubicBezTo>
                <a:lnTo>
                  <a:pt x="6891" y="12150"/>
                </a:lnTo>
                <a:close/>
                <a:moveTo>
                  <a:pt x="7875" y="13317"/>
                </a:moveTo>
                <a:lnTo>
                  <a:pt x="13683" y="13359"/>
                </a:lnTo>
                <a:cubicBezTo>
                  <a:pt x="13008" y="14214"/>
                  <a:pt x="11925" y="14766"/>
                  <a:pt x="10800" y="14766"/>
                </a:cubicBezTo>
                <a:cubicBezTo>
                  <a:pt x="9630" y="14766"/>
                  <a:pt x="8550" y="14217"/>
                  <a:pt x="7875" y="1331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4" name="Form">
            <a:extLst>
              <a:ext uri="{FF2B5EF4-FFF2-40B4-BE49-F238E27FC236}">
                <a16:creationId xmlns:a16="http://schemas.microsoft.com/office/drawing/2014/main" id="{5C4D0C1C-31F7-A140-BA81-8ED3B39017F1}"/>
              </a:ext>
            </a:extLst>
          </p:cNvPr>
          <p:cNvSpPr/>
          <p:nvPr/>
        </p:nvSpPr>
        <p:spPr>
          <a:xfrm>
            <a:off x="7600950" y="167005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85" y="0"/>
                  <a:pt x="10800" y="0"/>
                </a:cubicBezTo>
                <a:close/>
                <a:moveTo>
                  <a:pt x="10800" y="1167"/>
                </a:moveTo>
                <a:cubicBezTo>
                  <a:pt x="16110" y="1167"/>
                  <a:pt x="20433" y="5490"/>
                  <a:pt x="20433" y="10800"/>
                </a:cubicBezTo>
                <a:cubicBezTo>
                  <a:pt x="20478" y="16110"/>
                  <a:pt x="16155" y="20433"/>
                  <a:pt x="10800" y="20433"/>
                </a:cubicBezTo>
                <a:cubicBezTo>
                  <a:pt x="5490" y="20433"/>
                  <a:pt x="1167" y="16110"/>
                  <a:pt x="1167" y="10800"/>
                </a:cubicBezTo>
                <a:cubicBezTo>
                  <a:pt x="1167" y="5490"/>
                  <a:pt x="5490" y="1167"/>
                  <a:pt x="10800" y="1167"/>
                </a:cubicBezTo>
                <a:close/>
                <a:moveTo>
                  <a:pt x="7833" y="6750"/>
                </a:moveTo>
                <a:cubicBezTo>
                  <a:pt x="7248" y="6750"/>
                  <a:pt x="6750" y="7248"/>
                  <a:pt x="6750" y="7833"/>
                </a:cubicBezTo>
                <a:cubicBezTo>
                  <a:pt x="6750" y="8418"/>
                  <a:pt x="7248" y="8916"/>
                  <a:pt x="7833" y="8916"/>
                </a:cubicBezTo>
                <a:cubicBezTo>
                  <a:pt x="8418" y="8916"/>
                  <a:pt x="8916" y="8418"/>
                  <a:pt x="8916" y="7833"/>
                </a:cubicBezTo>
                <a:cubicBezTo>
                  <a:pt x="8916" y="7248"/>
                  <a:pt x="8463" y="6750"/>
                  <a:pt x="7833" y="6750"/>
                </a:cubicBezTo>
                <a:close/>
                <a:moveTo>
                  <a:pt x="14133" y="6750"/>
                </a:moveTo>
                <a:cubicBezTo>
                  <a:pt x="13548" y="6750"/>
                  <a:pt x="13050" y="7248"/>
                  <a:pt x="13050" y="7833"/>
                </a:cubicBezTo>
                <a:cubicBezTo>
                  <a:pt x="13050" y="8418"/>
                  <a:pt x="13548" y="8916"/>
                  <a:pt x="14133" y="8916"/>
                </a:cubicBezTo>
                <a:cubicBezTo>
                  <a:pt x="14718" y="8916"/>
                  <a:pt x="15216" y="8418"/>
                  <a:pt x="15216" y="7833"/>
                </a:cubicBezTo>
                <a:cubicBezTo>
                  <a:pt x="15216" y="7248"/>
                  <a:pt x="14718" y="6750"/>
                  <a:pt x="14133" y="6750"/>
                </a:cubicBezTo>
                <a:close/>
                <a:moveTo>
                  <a:pt x="10027" y="11700"/>
                </a:moveTo>
                <a:cubicBezTo>
                  <a:pt x="9880" y="11700"/>
                  <a:pt x="9731" y="11756"/>
                  <a:pt x="9619" y="11869"/>
                </a:cubicBezTo>
                <a:cubicBezTo>
                  <a:pt x="9394" y="12094"/>
                  <a:pt x="9394" y="12459"/>
                  <a:pt x="9619" y="12684"/>
                </a:cubicBezTo>
                <a:lnTo>
                  <a:pt x="10336" y="13402"/>
                </a:lnTo>
                <a:lnTo>
                  <a:pt x="9619" y="14119"/>
                </a:lnTo>
                <a:cubicBezTo>
                  <a:pt x="9394" y="14344"/>
                  <a:pt x="9394" y="14709"/>
                  <a:pt x="9619" y="14934"/>
                </a:cubicBezTo>
                <a:cubicBezTo>
                  <a:pt x="9754" y="15024"/>
                  <a:pt x="9892" y="15103"/>
                  <a:pt x="10027" y="15103"/>
                </a:cubicBezTo>
                <a:cubicBezTo>
                  <a:pt x="10162" y="15103"/>
                  <a:pt x="10344" y="15069"/>
                  <a:pt x="10434" y="14934"/>
                </a:cubicBezTo>
                <a:lnTo>
                  <a:pt x="11152" y="14203"/>
                </a:lnTo>
                <a:lnTo>
                  <a:pt x="11869" y="14934"/>
                </a:lnTo>
                <a:cubicBezTo>
                  <a:pt x="12004" y="15024"/>
                  <a:pt x="12142" y="15103"/>
                  <a:pt x="12277" y="15103"/>
                </a:cubicBezTo>
                <a:cubicBezTo>
                  <a:pt x="12412" y="15103"/>
                  <a:pt x="12594" y="15069"/>
                  <a:pt x="12684" y="14934"/>
                </a:cubicBezTo>
                <a:cubicBezTo>
                  <a:pt x="12909" y="14709"/>
                  <a:pt x="12909" y="14344"/>
                  <a:pt x="12684" y="14119"/>
                </a:cubicBezTo>
                <a:lnTo>
                  <a:pt x="11953" y="13402"/>
                </a:lnTo>
                <a:lnTo>
                  <a:pt x="12684" y="12684"/>
                </a:lnTo>
                <a:cubicBezTo>
                  <a:pt x="12909" y="12459"/>
                  <a:pt x="12909" y="12094"/>
                  <a:pt x="12684" y="11869"/>
                </a:cubicBezTo>
                <a:cubicBezTo>
                  <a:pt x="12459" y="11644"/>
                  <a:pt x="12094" y="11644"/>
                  <a:pt x="11869" y="11869"/>
                </a:cubicBezTo>
                <a:lnTo>
                  <a:pt x="11152" y="12586"/>
                </a:lnTo>
                <a:lnTo>
                  <a:pt x="10434" y="11869"/>
                </a:lnTo>
                <a:cubicBezTo>
                  <a:pt x="10322" y="11756"/>
                  <a:pt x="10173" y="11700"/>
                  <a:pt x="10027" y="117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5" name="Arrows">
            <a:extLst>
              <a:ext uri="{FF2B5EF4-FFF2-40B4-BE49-F238E27FC236}">
                <a16:creationId xmlns:a16="http://schemas.microsoft.com/office/drawing/2014/main" id="{FEBDE5A1-0B4B-BC4E-85BF-28448D7E1DFA}"/>
              </a:ext>
            </a:extLst>
          </p:cNvPr>
          <p:cNvSpPr/>
          <p:nvPr/>
        </p:nvSpPr>
        <p:spPr>
          <a:xfrm>
            <a:off x="635000" y="2816307"/>
            <a:ext cx="557845"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a:solidFill>
                  <a:srgbClr val="002B4E"/>
                </a:solidFill>
                <a:latin typeface="+mn-lt"/>
              </a:rPr>
              <a:t>Arrows</a:t>
            </a:r>
          </a:p>
        </p:txBody>
      </p:sp>
      <p:sp>
        <p:nvSpPr>
          <p:cNvPr id="86" name="Smileys">
            <a:extLst>
              <a:ext uri="{FF2B5EF4-FFF2-40B4-BE49-F238E27FC236}">
                <a16:creationId xmlns:a16="http://schemas.microsoft.com/office/drawing/2014/main" id="{723BEF19-6DC9-1D4D-B77A-FA829FB15EB2}"/>
              </a:ext>
            </a:extLst>
          </p:cNvPr>
          <p:cNvSpPr/>
          <p:nvPr/>
        </p:nvSpPr>
        <p:spPr>
          <a:xfrm>
            <a:off x="635000" y="1694242"/>
            <a:ext cx="621965"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dirty="0">
                <a:solidFill>
                  <a:srgbClr val="002B4E"/>
                </a:solidFill>
                <a:latin typeface="+mn-lt"/>
              </a:rPr>
              <a:t>Smileys</a:t>
            </a:r>
          </a:p>
        </p:txBody>
      </p:sp>
    </p:spTree>
    <p:extLst>
      <p:ext uri="{BB962C8B-B14F-4D97-AF65-F5344CB8AC3E}">
        <p14:creationId xmlns:p14="http://schemas.microsoft.com/office/powerpoint/2010/main" val="19107943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
            <a:extLst>
              <a:ext uri="{FF2B5EF4-FFF2-40B4-BE49-F238E27FC236}">
                <a16:creationId xmlns:a16="http://schemas.microsoft.com/office/drawing/2014/main" id="{2608574D-73A2-6A40-8A9B-C151EB58B617}"/>
              </a:ext>
            </a:extLst>
          </p:cNvPr>
          <p:cNvSpPr/>
          <p:nvPr/>
        </p:nvSpPr>
        <p:spPr>
          <a:xfrm>
            <a:off x="3695700" y="22352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9405" y="10215"/>
                </a:moveTo>
                <a:lnTo>
                  <a:pt x="1170" y="10215"/>
                </a:lnTo>
                <a:cubicBezTo>
                  <a:pt x="1305" y="7965"/>
                  <a:pt x="2205" y="5940"/>
                  <a:pt x="3600" y="4365"/>
                </a:cubicBezTo>
                <a:lnTo>
                  <a:pt x="9405" y="10215"/>
                </a:lnTo>
                <a:close/>
                <a:moveTo>
                  <a:pt x="10800" y="20430"/>
                </a:moveTo>
                <a:cubicBezTo>
                  <a:pt x="5670" y="20430"/>
                  <a:pt x="1485" y="16425"/>
                  <a:pt x="1170" y="11385"/>
                </a:cubicBezTo>
                <a:lnTo>
                  <a:pt x="10800" y="11385"/>
                </a:lnTo>
                <a:cubicBezTo>
                  <a:pt x="11295" y="11385"/>
                  <a:pt x="11565" y="10755"/>
                  <a:pt x="11205" y="10395"/>
                </a:cubicBezTo>
                <a:lnTo>
                  <a:pt x="4455" y="3555"/>
                </a:lnTo>
                <a:cubicBezTo>
                  <a:pt x="6165" y="2070"/>
                  <a:pt x="8370" y="1170"/>
                  <a:pt x="10800" y="1170"/>
                </a:cubicBezTo>
                <a:cubicBezTo>
                  <a:pt x="16110" y="1170"/>
                  <a:pt x="20430" y="5490"/>
                  <a:pt x="20430" y="10800"/>
                </a:cubicBezTo>
                <a:cubicBezTo>
                  <a:pt x="20430" y="16110"/>
                  <a:pt x="16110" y="20430"/>
                  <a:pt x="10800" y="2043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Form">
            <a:extLst>
              <a:ext uri="{FF2B5EF4-FFF2-40B4-BE49-F238E27FC236}">
                <a16:creationId xmlns:a16="http://schemas.microsoft.com/office/drawing/2014/main" id="{9B7ED12D-65CC-354C-829E-1E0C7D8CCB22}"/>
              </a:ext>
            </a:extLst>
          </p:cNvPr>
          <p:cNvSpPr/>
          <p:nvPr/>
        </p:nvSpPr>
        <p:spPr>
          <a:xfrm>
            <a:off x="5657850" y="2279650"/>
            <a:ext cx="304800" cy="220346"/>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5789"/>
                </a:lnTo>
                <a:cubicBezTo>
                  <a:pt x="18720" y="5353"/>
                  <a:pt x="18450" y="4980"/>
                  <a:pt x="18135" y="4980"/>
                </a:cubicBezTo>
                <a:lnTo>
                  <a:pt x="15120" y="4980"/>
                </a:lnTo>
                <a:cubicBezTo>
                  <a:pt x="14805" y="4980"/>
                  <a:pt x="14535" y="5353"/>
                  <a:pt x="14535" y="5789"/>
                </a:cubicBezTo>
                <a:lnTo>
                  <a:pt x="14535" y="19982"/>
                </a:lnTo>
                <a:lnTo>
                  <a:pt x="12915" y="19982"/>
                </a:lnTo>
                <a:lnTo>
                  <a:pt x="12915" y="809"/>
                </a:lnTo>
                <a:cubicBezTo>
                  <a:pt x="12915" y="373"/>
                  <a:pt x="12645" y="0"/>
                  <a:pt x="12330" y="0"/>
                </a:cubicBezTo>
                <a:lnTo>
                  <a:pt x="9315" y="0"/>
                </a:lnTo>
                <a:cubicBezTo>
                  <a:pt x="9000" y="0"/>
                  <a:pt x="8730" y="373"/>
                  <a:pt x="8730" y="809"/>
                </a:cubicBezTo>
                <a:lnTo>
                  <a:pt x="8730" y="19982"/>
                </a:lnTo>
                <a:lnTo>
                  <a:pt x="7110" y="19982"/>
                </a:lnTo>
                <a:lnTo>
                  <a:pt x="7110" y="10831"/>
                </a:lnTo>
                <a:cubicBezTo>
                  <a:pt x="7110" y="10395"/>
                  <a:pt x="6840" y="10022"/>
                  <a:pt x="6525" y="10022"/>
                </a:cubicBezTo>
                <a:lnTo>
                  <a:pt x="3510" y="10022"/>
                </a:lnTo>
                <a:cubicBezTo>
                  <a:pt x="3195" y="10022"/>
                  <a:pt x="2925" y="10395"/>
                  <a:pt x="2925" y="10831"/>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420" y="19982"/>
                  <a:pt x="21060" y="19982"/>
                </a:cubicBezTo>
                <a:close/>
                <a:moveTo>
                  <a:pt x="15705" y="6598"/>
                </a:moveTo>
                <a:lnTo>
                  <a:pt x="17550" y="6598"/>
                </a:lnTo>
                <a:lnTo>
                  <a:pt x="17550" y="19982"/>
                </a:lnTo>
                <a:lnTo>
                  <a:pt x="15705" y="19982"/>
                </a:lnTo>
                <a:lnTo>
                  <a:pt x="15705" y="6598"/>
                </a:lnTo>
                <a:close/>
                <a:moveTo>
                  <a:pt x="9900" y="1618"/>
                </a:moveTo>
                <a:lnTo>
                  <a:pt x="11745" y="1618"/>
                </a:lnTo>
                <a:lnTo>
                  <a:pt x="11745" y="19982"/>
                </a:lnTo>
                <a:lnTo>
                  <a:pt x="9900" y="19982"/>
                </a:lnTo>
                <a:lnTo>
                  <a:pt x="9900" y="1618"/>
                </a:lnTo>
                <a:close/>
                <a:moveTo>
                  <a:pt x="4140" y="11640"/>
                </a:moveTo>
                <a:lnTo>
                  <a:pt x="5985" y="11640"/>
                </a:lnTo>
                <a:lnTo>
                  <a:pt x="5985" y="20044"/>
                </a:lnTo>
                <a:lnTo>
                  <a:pt x="4140" y="20044"/>
                </a:lnTo>
                <a:lnTo>
                  <a:pt x="4140" y="1164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Form">
            <a:extLst>
              <a:ext uri="{FF2B5EF4-FFF2-40B4-BE49-F238E27FC236}">
                <a16:creationId xmlns:a16="http://schemas.microsoft.com/office/drawing/2014/main" id="{7FCBC57F-3187-644E-8864-C259F97ADC37}"/>
              </a:ext>
            </a:extLst>
          </p:cNvPr>
          <p:cNvSpPr/>
          <p:nvPr/>
        </p:nvSpPr>
        <p:spPr>
          <a:xfrm>
            <a:off x="5003800" y="2279650"/>
            <a:ext cx="304800" cy="220346"/>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10769"/>
                </a:lnTo>
                <a:cubicBezTo>
                  <a:pt x="18720" y="10333"/>
                  <a:pt x="18450" y="9960"/>
                  <a:pt x="18135" y="9960"/>
                </a:cubicBezTo>
                <a:lnTo>
                  <a:pt x="15120" y="9960"/>
                </a:lnTo>
                <a:cubicBezTo>
                  <a:pt x="14805" y="9960"/>
                  <a:pt x="14535" y="10333"/>
                  <a:pt x="14535" y="10769"/>
                </a:cubicBezTo>
                <a:lnTo>
                  <a:pt x="14535" y="19982"/>
                </a:lnTo>
                <a:lnTo>
                  <a:pt x="12915" y="19982"/>
                </a:lnTo>
                <a:lnTo>
                  <a:pt x="12915" y="5789"/>
                </a:lnTo>
                <a:cubicBezTo>
                  <a:pt x="12915" y="5353"/>
                  <a:pt x="12645" y="4980"/>
                  <a:pt x="12330" y="4980"/>
                </a:cubicBezTo>
                <a:lnTo>
                  <a:pt x="9315" y="4980"/>
                </a:lnTo>
                <a:cubicBezTo>
                  <a:pt x="9000" y="4980"/>
                  <a:pt x="8730" y="5353"/>
                  <a:pt x="8730" y="5789"/>
                </a:cubicBezTo>
                <a:lnTo>
                  <a:pt x="8730" y="19982"/>
                </a:lnTo>
                <a:lnTo>
                  <a:pt x="7110" y="19982"/>
                </a:lnTo>
                <a:lnTo>
                  <a:pt x="7110" y="809"/>
                </a:lnTo>
                <a:cubicBezTo>
                  <a:pt x="7110" y="373"/>
                  <a:pt x="6840" y="0"/>
                  <a:pt x="6525" y="0"/>
                </a:cubicBezTo>
                <a:lnTo>
                  <a:pt x="3510" y="0"/>
                </a:lnTo>
                <a:cubicBezTo>
                  <a:pt x="3195" y="0"/>
                  <a:pt x="2925" y="373"/>
                  <a:pt x="2925" y="809"/>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375" y="19982"/>
                  <a:pt x="21060" y="19982"/>
                </a:cubicBezTo>
                <a:close/>
                <a:moveTo>
                  <a:pt x="15705" y="11578"/>
                </a:moveTo>
                <a:lnTo>
                  <a:pt x="17550" y="11578"/>
                </a:lnTo>
                <a:lnTo>
                  <a:pt x="17550" y="19982"/>
                </a:lnTo>
                <a:lnTo>
                  <a:pt x="15705" y="19982"/>
                </a:lnTo>
                <a:lnTo>
                  <a:pt x="15705" y="11578"/>
                </a:lnTo>
                <a:close/>
                <a:moveTo>
                  <a:pt x="9900" y="6598"/>
                </a:moveTo>
                <a:lnTo>
                  <a:pt x="11745" y="6598"/>
                </a:lnTo>
                <a:lnTo>
                  <a:pt x="11745" y="19982"/>
                </a:lnTo>
                <a:lnTo>
                  <a:pt x="9900" y="19982"/>
                </a:lnTo>
                <a:lnTo>
                  <a:pt x="9900" y="6598"/>
                </a:lnTo>
                <a:close/>
                <a:moveTo>
                  <a:pt x="4095" y="1618"/>
                </a:moveTo>
                <a:lnTo>
                  <a:pt x="5940" y="1618"/>
                </a:lnTo>
                <a:lnTo>
                  <a:pt x="5940" y="19982"/>
                </a:lnTo>
                <a:lnTo>
                  <a:pt x="4095" y="19982"/>
                </a:lnTo>
                <a:lnTo>
                  <a:pt x="4095" y="1618"/>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Form">
            <a:extLst>
              <a:ext uri="{FF2B5EF4-FFF2-40B4-BE49-F238E27FC236}">
                <a16:creationId xmlns:a16="http://schemas.microsoft.com/office/drawing/2014/main" id="{BE628EF5-70B4-E744-A005-36AD9B1ED1C0}"/>
              </a:ext>
            </a:extLst>
          </p:cNvPr>
          <p:cNvSpPr/>
          <p:nvPr/>
        </p:nvSpPr>
        <p:spPr>
          <a:xfrm>
            <a:off x="4349750" y="2279650"/>
            <a:ext cx="304802" cy="220346"/>
          </a:xfrm>
          <a:custGeom>
            <a:avLst/>
            <a:gdLst/>
            <a:ahLst/>
            <a:cxnLst>
              <a:cxn ang="0">
                <a:pos x="wd2" y="hd2"/>
              </a:cxn>
              <a:cxn ang="5400000">
                <a:pos x="wd2" y="hd2"/>
              </a:cxn>
              <a:cxn ang="10800000">
                <a:pos x="wd2" y="hd2"/>
              </a:cxn>
              <a:cxn ang="16200000">
                <a:pos x="wd2" y="hd2"/>
              </a:cxn>
            </a:cxnLst>
            <a:rect l="0" t="0" r="r" b="b"/>
            <a:pathLst>
              <a:path w="21600" h="21600" extrusionOk="0">
                <a:moveTo>
                  <a:pt x="21015" y="19982"/>
                </a:moveTo>
                <a:lnTo>
                  <a:pt x="18675" y="19982"/>
                </a:lnTo>
                <a:lnTo>
                  <a:pt x="18675" y="809"/>
                </a:lnTo>
                <a:cubicBezTo>
                  <a:pt x="18675" y="373"/>
                  <a:pt x="18405" y="0"/>
                  <a:pt x="18090" y="0"/>
                </a:cubicBezTo>
                <a:lnTo>
                  <a:pt x="15075" y="0"/>
                </a:lnTo>
                <a:cubicBezTo>
                  <a:pt x="14760" y="0"/>
                  <a:pt x="14490" y="373"/>
                  <a:pt x="14490" y="809"/>
                </a:cubicBezTo>
                <a:lnTo>
                  <a:pt x="14490" y="19982"/>
                </a:lnTo>
                <a:lnTo>
                  <a:pt x="12870" y="19982"/>
                </a:lnTo>
                <a:lnTo>
                  <a:pt x="12870" y="5789"/>
                </a:lnTo>
                <a:cubicBezTo>
                  <a:pt x="12870" y="5353"/>
                  <a:pt x="12600" y="4980"/>
                  <a:pt x="12285" y="4980"/>
                </a:cubicBezTo>
                <a:lnTo>
                  <a:pt x="9270" y="4980"/>
                </a:lnTo>
                <a:cubicBezTo>
                  <a:pt x="8955" y="4980"/>
                  <a:pt x="8685" y="5353"/>
                  <a:pt x="8685" y="5789"/>
                </a:cubicBezTo>
                <a:lnTo>
                  <a:pt x="8685" y="19982"/>
                </a:lnTo>
                <a:lnTo>
                  <a:pt x="7065" y="19982"/>
                </a:lnTo>
                <a:lnTo>
                  <a:pt x="7065" y="10831"/>
                </a:lnTo>
                <a:cubicBezTo>
                  <a:pt x="7065" y="10395"/>
                  <a:pt x="6795" y="10022"/>
                  <a:pt x="6480" y="10022"/>
                </a:cubicBezTo>
                <a:lnTo>
                  <a:pt x="3465" y="10022"/>
                </a:lnTo>
                <a:cubicBezTo>
                  <a:pt x="3150" y="10022"/>
                  <a:pt x="2880" y="10395"/>
                  <a:pt x="2880" y="10831"/>
                </a:cubicBezTo>
                <a:lnTo>
                  <a:pt x="2880" y="19982"/>
                </a:lnTo>
                <a:lnTo>
                  <a:pt x="585" y="19982"/>
                </a:lnTo>
                <a:cubicBezTo>
                  <a:pt x="270" y="19982"/>
                  <a:pt x="0" y="20355"/>
                  <a:pt x="0" y="20791"/>
                </a:cubicBezTo>
                <a:cubicBezTo>
                  <a:pt x="0" y="21227"/>
                  <a:pt x="270" y="21600"/>
                  <a:pt x="585" y="21600"/>
                </a:cubicBezTo>
                <a:lnTo>
                  <a:pt x="3465" y="21600"/>
                </a:lnTo>
                <a:lnTo>
                  <a:pt x="6480" y="21600"/>
                </a:lnTo>
                <a:lnTo>
                  <a:pt x="9270" y="21600"/>
                </a:lnTo>
                <a:lnTo>
                  <a:pt x="12285" y="21600"/>
                </a:lnTo>
                <a:lnTo>
                  <a:pt x="15075" y="21600"/>
                </a:lnTo>
                <a:lnTo>
                  <a:pt x="18090" y="21600"/>
                </a:lnTo>
                <a:lnTo>
                  <a:pt x="21015" y="21600"/>
                </a:lnTo>
                <a:cubicBezTo>
                  <a:pt x="21330" y="21600"/>
                  <a:pt x="21600" y="21227"/>
                  <a:pt x="21600" y="20791"/>
                </a:cubicBezTo>
                <a:cubicBezTo>
                  <a:pt x="21600" y="20355"/>
                  <a:pt x="21330" y="19982"/>
                  <a:pt x="21015" y="19982"/>
                </a:cubicBezTo>
                <a:close/>
                <a:moveTo>
                  <a:pt x="4050" y="19982"/>
                </a:moveTo>
                <a:lnTo>
                  <a:pt x="4050" y="11578"/>
                </a:lnTo>
                <a:lnTo>
                  <a:pt x="5895" y="11578"/>
                </a:lnTo>
                <a:lnTo>
                  <a:pt x="5895" y="19982"/>
                </a:lnTo>
                <a:lnTo>
                  <a:pt x="4050" y="19982"/>
                </a:lnTo>
                <a:close/>
                <a:moveTo>
                  <a:pt x="9855" y="19982"/>
                </a:moveTo>
                <a:lnTo>
                  <a:pt x="9855" y="6598"/>
                </a:lnTo>
                <a:lnTo>
                  <a:pt x="11700" y="6598"/>
                </a:lnTo>
                <a:lnTo>
                  <a:pt x="11700" y="19982"/>
                </a:lnTo>
                <a:lnTo>
                  <a:pt x="9855" y="19982"/>
                </a:lnTo>
                <a:close/>
                <a:moveTo>
                  <a:pt x="15660" y="19982"/>
                </a:moveTo>
                <a:lnTo>
                  <a:pt x="15660" y="1618"/>
                </a:lnTo>
                <a:lnTo>
                  <a:pt x="17505" y="1618"/>
                </a:lnTo>
                <a:lnTo>
                  <a:pt x="17505" y="19982"/>
                </a:lnTo>
                <a:lnTo>
                  <a:pt x="15660" y="1998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Form">
            <a:extLst>
              <a:ext uri="{FF2B5EF4-FFF2-40B4-BE49-F238E27FC236}">
                <a16:creationId xmlns:a16="http://schemas.microsoft.com/office/drawing/2014/main" id="{C60F4669-1C48-7E4F-AB0B-3558FE64DC45}"/>
              </a:ext>
            </a:extLst>
          </p:cNvPr>
          <p:cNvSpPr/>
          <p:nvPr/>
        </p:nvSpPr>
        <p:spPr>
          <a:xfrm>
            <a:off x="6330950" y="2286000"/>
            <a:ext cx="262255" cy="221457"/>
          </a:xfrm>
          <a:custGeom>
            <a:avLst/>
            <a:gdLst/>
            <a:ahLst/>
            <a:cxnLst>
              <a:cxn ang="0">
                <a:pos x="wd2" y="hd2"/>
              </a:cxn>
              <a:cxn ang="5400000">
                <a:pos x="wd2" y="hd2"/>
              </a:cxn>
              <a:cxn ang="10800000">
                <a:pos x="wd2" y="hd2"/>
              </a:cxn>
              <a:cxn ang="16200000">
                <a:pos x="wd2" y="hd2"/>
              </a:cxn>
            </a:cxnLst>
            <a:rect l="0" t="0" r="r" b="b"/>
            <a:pathLst>
              <a:path w="21600" h="21523" extrusionOk="0">
                <a:moveTo>
                  <a:pt x="12552" y="46"/>
                </a:moveTo>
                <a:cubicBezTo>
                  <a:pt x="10355" y="46"/>
                  <a:pt x="8316" y="972"/>
                  <a:pt x="6642" y="2638"/>
                </a:cubicBezTo>
                <a:lnTo>
                  <a:pt x="4655" y="232"/>
                </a:lnTo>
                <a:cubicBezTo>
                  <a:pt x="4393" y="-77"/>
                  <a:pt x="3975" y="-77"/>
                  <a:pt x="3713" y="232"/>
                </a:cubicBezTo>
                <a:cubicBezTo>
                  <a:pt x="1308" y="3009"/>
                  <a:pt x="0" y="6773"/>
                  <a:pt x="0" y="10785"/>
                </a:cubicBezTo>
                <a:cubicBezTo>
                  <a:pt x="0" y="11217"/>
                  <a:pt x="314" y="11587"/>
                  <a:pt x="680" y="11587"/>
                </a:cubicBezTo>
                <a:lnTo>
                  <a:pt x="3504" y="11587"/>
                </a:lnTo>
                <a:cubicBezTo>
                  <a:pt x="3870" y="17141"/>
                  <a:pt x="7793" y="21523"/>
                  <a:pt x="12552" y="21523"/>
                </a:cubicBezTo>
                <a:cubicBezTo>
                  <a:pt x="17573" y="21523"/>
                  <a:pt x="21600" y="16709"/>
                  <a:pt x="21600" y="10846"/>
                </a:cubicBezTo>
                <a:cubicBezTo>
                  <a:pt x="21600" y="4860"/>
                  <a:pt x="17521" y="46"/>
                  <a:pt x="12552" y="46"/>
                </a:cubicBezTo>
                <a:close/>
                <a:moveTo>
                  <a:pt x="4184" y="1960"/>
                </a:moveTo>
                <a:lnTo>
                  <a:pt x="6119" y="4305"/>
                </a:lnTo>
                <a:cubicBezTo>
                  <a:pt x="6119" y="4305"/>
                  <a:pt x="6119" y="4305"/>
                  <a:pt x="6119" y="4305"/>
                </a:cubicBezTo>
                <a:lnTo>
                  <a:pt x="10878" y="9982"/>
                </a:lnTo>
                <a:lnTo>
                  <a:pt x="4079" y="9982"/>
                </a:lnTo>
                <a:lnTo>
                  <a:pt x="1360" y="9982"/>
                </a:lnTo>
                <a:cubicBezTo>
                  <a:pt x="1517" y="7020"/>
                  <a:pt x="2510" y="4181"/>
                  <a:pt x="4184" y="1960"/>
                </a:cubicBezTo>
                <a:close/>
                <a:moveTo>
                  <a:pt x="12552" y="19918"/>
                </a:moveTo>
                <a:cubicBezTo>
                  <a:pt x="8525" y="19918"/>
                  <a:pt x="5178" y="16277"/>
                  <a:pt x="4864" y="11587"/>
                </a:cubicBezTo>
                <a:lnTo>
                  <a:pt x="12552" y="11587"/>
                </a:lnTo>
                <a:cubicBezTo>
                  <a:pt x="12814" y="11587"/>
                  <a:pt x="13075" y="11402"/>
                  <a:pt x="13180" y="11093"/>
                </a:cubicBezTo>
                <a:cubicBezTo>
                  <a:pt x="13284" y="10785"/>
                  <a:pt x="13232" y="10476"/>
                  <a:pt x="13023" y="10229"/>
                </a:cubicBezTo>
                <a:lnTo>
                  <a:pt x="7584" y="3749"/>
                </a:lnTo>
                <a:cubicBezTo>
                  <a:pt x="8943" y="2392"/>
                  <a:pt x="10722" y="1651"/>
                  <a:pt x="12500" y="1651"/>
                </a:cubicBezTo>
                <a:cubicBezTo>
                  <a:pt x="16736" y="1651"/>
                  <a:pt x="20240" y="5724"/>
                  <a:pt x="20240" y="10785"/>
                </a:cubicBezTo>
                <a:cubicBezTo>
                  <a:pt x="20240" y="15845"/>
                  <a:pt x="16788" y="19918"/>
                  <a:pt x="12552" y="1991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Form">
            <a:extLst>
              <a:ext uri="{FF2B5EF4-FFF2-40B4-BE49-F238E27FC236}">
                <a16:creationId xmlns:a16="http://schemas.microsoft.com/office/drawing/2014/main" id="{F19B99D7-0F91-6847-A0D3-1076D05C057D}"/>
              </a:ext>
            </a:extLst>
          </p:cNvPr>
          <p:cNvSpPr/>
          <p:nvPr/>
        </p:nvSpPr>
        <p:spPr>
          <a:xfrm>
            <a:off x="6965950" y="22352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1610" y="10800"/>
                </a:moveTo>
                <a:lnTo>
                  <a:pt x="18000" y="4410"/>
                </a:lnTo>
                <a:cubicBezTo>
                  <a:pt x="19485" y="6120"/>
                  <a:pt x="20430" y="8325"/>
                  <a:pt x="20430" y="10800"/>
                </a:cubicBezTo>
                <a:cubicBezTo>
                  <a:pt x="20430" y="13275"/>
                  <a:pt x="19485" y="15525"/>
                  <a:pt x="18000" y="17190"/>
                </a:cubicBezTo>
                <a:lnTo>
                  <a:pt x="11610" y="10800"/>
                </a:lnTo>
                <a:close/>
                <a:moveTo>
                  <a:pt x="17190" y="3600"/>
                </a:moveTo>
                <a:lnTo>
                  <a:pt x="10800" y="9990"/>
                </a:lnTo>
                <a:lnTo>
                  <a:pt x="4410" y="3555"/>
                </a:lnTo>
                <a:cubicBezTo>
                  <a:pt x="6120" y="2070"/>
                  <a:pt x="8370" y="1125"/>
                  <a:pt x="10800" y="1125"/>
                </a:cubicBezTo>
                <a:cubicBezTo>
                  <a:pt x="13230" y="1125"/>
                  <a:pt x="15480" y="2070"/>
                  <a:pt x="17190" y="3600"/>
                </a:cubicBezTo>
                <a:close/>
                <a:moveTo>
                  <a:pt x="3600" y="4365"/>
                </a:moveTo>
                <a:lnTo>
                  <a:pt x="9990" y="10755"/>
                </a:lnTo>
                <a:lnTo>
                  <a:pt x="3600" y="17145"/>
                </a:lnTo>
                <a:cubicBezTo>
                  <a:pt x="2070" y="15435"/>
                  <a:pt x="1170" y="13185"/>
                  <a:pt x="1170" y="10755"/>
                </a:cubicBezTo>
                <a:cubicBezTo>
                  <a:pt x="1125" y="8325"/>
                  <a:pt x="2070" y="6075"/>
                  <a:pt x="3600" y="4365"/>
                </a:cubicBezTo>
                <a:close/>
                <a:moveTo>
                  <a:pt x="4410" y="18000"/>
                </a:moveTo>
                <a:lnTo>
                  <a:pt x="10800" y="11610"/>
                </a:lnTo>
                <a:lnTo>
                  <a:pt x="17190" y="18000"/>
                </a:lnTo>
                <a:cubicBezTo>
                  <a:pt x="15480" y="19485"/>
                  <a:pt x="13275" y="20430"/>
                  <a:pt x="10800" y="20430"/>
                </a:cubicBezTo>
                <a:cubicBezTo>
                  <a:pt x="8325" y="20430"/>
                  <a:pt x="6120" y="19485"/>
                  <a:pt x="4410" y="180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Form">
            <a:extLst>
              <a:ext uri="{FF2B5EF4-FFF2-40B4-BE49-F238E27FC236}">
                <a16:creationId xmlns:a16="http://schemas.microsoft.com/office/drawing/2014/main" id="{056BF607-CD49-884E-B4D4-4B2284EC988C}"/>
              </a:ext>
            </a:extLst>
          </p:cNvPr>
          <p:cNvSpPr/>
          <p:nvPr/>
        </p:nvSpPr>
        <p:spPr>
          <a:xfrm>
            <a:off x="7645400" y="2279650"/>
            <a:ext cx="262892" cy="220346"/>
          </a:xfrm>
          <a:custGeom>
            <a:avLst/>
            <a:gdLst/>
            <a:ahLst/>
            <a:cxnLst>
              <a:cxn ang="0">
                <a:pos x="wd2" y="hd2"/>
              </a:cxn>
              <a:cxn ang="5400000">
                <a:pos x="wd2" y="hd2"/>
              </a:cxn>
              <a:cxn ang="10800000">
                <a:pos x="wd2" y="hd2"/>
              </a:cxn>
              <a:cxn ang="16200000">
                <a:pos x="wd2" y="hd2"/>
              </a:cxn>
            </a:cxnLst>
            <a:rect l="0" t="0" r="r" b="b"/>
            <a:pathLst>
              <a:path w="21600" h="21476" extrusionOk="0">
                <a:moveTo>
                  <a:pt x="12522" y="0"/>
                </a:moveTo>
                <a:cubicBezTo>
                  <a:pt x="10330" y="0"/>
                  <a:pt x="8244" y="928"/>
                  <a:pt x="6574" y="2599"/>
                </a:cubicBezTo>
                <a:lnTo>
                  <a:pt x="4591" y="247"/>
                </a:lnTo>
                <a:cubicBezTo>
                  <a:pt x="4330" y="-62"/>
                  <a:pt x="3913" y="-62"/>
                  <a:pt x="3652" y="247"/>
                </a:cubicBezTo>
                <a:cubicBezTo>
                  <a:pt x="1304" y="3033"/>
                  <a:pt x="0" y="6808"/>
                  <a:pt x="0" y="10769"/>
                </a:cubicBezTo>
                <a:cubicBezTo>
                  <a:pt x="0" y="14730"/>
                  <a:pt x="1304" y="18443"/>
                  <a:pt x="3652" y="21229"/>
                </a:cubicBezTo>
                <a:cubicBezTo>
                  <a:pt x="3913" y="21538"/>
                  <a:pt x="4330" y="21538"/>
                  <a:pt x="4591" y="21229"/>
                </a:cubicBezTo>
                <a:lnTo>
                  <a:pt x="6574" y="18877"/>
                </a:lnTo>
                <a:cubicBezTo>
                  <a:pt x="8243" y="20548"/>
                  <a:pt x="10330" y="21476"/>
                  <a:pt x="12522" y="21476"/>
                </a:cubicBezTo>
                <a:cubicBezTo>
                  <a:pt x="17530" y="21476"/>
                  <a:pt x="21600" y="16649"/>
                  <a:pt x="21600" y="10707"/>
                </a:cubicBezTo>
                <a:cubicBezTo>
                  <a:pt x="21600" y="4827"/>
                  <a:pt x="17530" y="0"/>
                  <a:pt x="12522" y="0"/>
                </a:cubicBezTo>
                <a:close/>
                <a:moveTo>
                  <a:pt x="4122" y="19496"/>
                </a:moveTo>
                <a:cubicBezTo>
                  <a:pt x="2296" y="17082"/>
                  <a:pt x="1304" y="13987"/>
                  <a:pt x="1304" y="10707"/>
                </a:cubicBezTo>
                <a:cubicBezTo>
                  <a:pt x="1304" y="7427"/>
                  <a:pt x="2296" y="4332"/>
                  <a:pt x="4122" y="1918"/>
                </a:cubicBezTo>
                <a:lnTo>
                  <a:pt x="11530" y="10707"/>
                </a:lnTo>
                <a:lnTo>
                  <a:pt x="6052" y="17206"/>
                </a:lnTo>
                <a:cubicBezTo>
                  <a:pt x="6052" y="17206"/>
                  <a:pt x="6052" y="17206"/>
                  <a:pt x="6052" y="17206"/>
                </a:cubicBezTo>
                <a:lnTo>
                  <a:pt x="4122" y="19496"/>
                </a:lnTo>
                <a:close/>
                <a:moveTo>
                  <a:pt x="12522" y="19929"/>
                </a:moveTo>
                <a:cubicBezTo>
                  <a:pt x="10696" y="19929"/>
                  <a:pt x="8922" y="19186"/>
                  <a:pt x="7513" y="17763"/>
                </a:cubicBezTo>
                <a:lnTo>
                  <a:pt x="12991" y="11326"/>
                </a:lnTo>
                <a:cubicBezTo>
                  <a:pt x="13252" y="11017"/>
                  <a:pt x="13252" y="10521"/>
                  <a:pt x="12991" y="10212"/>
                </a:cubicBezTo>
                <a:lnTo>
                  <a:pt x="7565" y="3775"/>
                </a:lnTo>
                <a:cubicBezTo>
                  <a:pt x="8974" y="2414"/>
                  <a:pt x="10696" y="1609"/>
                  <a:pt x="12522" y="1609"/>
                </a:cubicBezTo>
                <a:cubicBezTo>
                  <a:pt x="16800" y="1609"/>
                  <a:pt x="20243" y="5694"/>
                  <a:pt x="20243" y="10769"/>
                </a:cubicBezTo>
                <a:cubicBezTo>
                  <a:pt x="20243" y="15782"/>
                  <a:pt x="16800" y="19929"/>
                  <a:pt x="12522" y="1992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Form">
            <a:extLst>
              <a:ext uri="{FF2B5EF4-FFF2-40B4-BE49-F238E27FC236}">
                <a16:creationId xmlns:a16="http://schemas.microsoft.com/office/drawing/2014/main" id="{54C1BB6F-B56D-FF47-953D-867F77942A8F}"/>
              </a:ext>
            </a:extLst>
          </p:cNvPr>
          <p:cNvSpPr/>
          <p:nvPr/>
        </p:nvSpPr>
        <p:spPr>
          <a:xfrm>
            <a:off x="8274050" y="2285986"/>
            <a:ext cx="304800" cy="220280"/>
          </a:xfrm>
          <a:custGeom>
            <a:avLst/>
            <a:gdLst/>
            <a:ahLst/>
            <a:cxnLst>
              <a:cxn ang="0">
                <a:pos x="wd2" y="hd2"/>
              </a:cxn>
              <a:cxn ang="5400000">
                <a:pos x="wd2" y="hd2"/>
              </a:cxn>
              <a:cxn ang="10800000">
                <a:pos x="wd2" y="hd2"/>
              </a:cxn>
              <a:cxn ang="16200000">
                <a:pos x="wd2" y="hd2"/>
              </a:cxn>
            </a:cxnLst>
            <a:rect l="0" t="0" r="r" b="b"/>
            <a:pathLst>
              <a:path w="21600" h="21578" extrusionOk="0">
                <a:moveTo>
                  <a:pt x="591" y="1"/>
                </a:moveTo>
                <a:cubicBezTo>
                  <a:pt x="276" y="1"/>
                  <a:pt x="0" y="382"/>
                  <a:pt x="0" y="818"/>
                </a:cubicBezTo>
                <a:lnTo>
                  <a:pt x="0" y="20781"/>
                </a:lnTo>
                <a:cubicBezTo>
                  <a:pt x="0" y="21216"/>
                  <a:pt x="276" y="21578"/>
                  <a:pt x="591" y="21578"/>
                </a:cubicBezTo>
                <a:lnTo>
                  <a:pt x="21009" y="21578"/>
                </a:lnTo>
                <a:cubicBezTo>
                  <a:pt x="21324" y="21578"/>
                  <a:pt x="21600" y="21216"/>
                  <a:pt x="21600" y="20781"/>
                </a:cubicBezTo>
                <a:cubicBezTo>
                  <a:pt x="21600" y="20346"/>
                  <a:pt x="21369" y="19965"/>
                  <a:pt x="21009" y="19965"/>
                </a:cubicBezTo>
                <a:lnTo>
                  <a:pt x="1167" y="19965"/>
                </a:lnTo>
                <a:lnTo>
                  <a:pt x="1167" y="818"/>
                </a:lnTo>
                <a:cubicBezTo>
                  <a:pt x="1167" y="382"/>
                  <a:pt x="906" y="1"/>
                  <a:pt x="591" y="1"/>
                </a:cubicBezTo>
                <a:close/>
                <a:moveTo>
                  <a:pt x="17972" y="40"/>
                </a:moveTo>
                <a:cubicBezTo>
                  <a:pt x="17831" y="102"/>
                  <a:pt x="17702" y="250"/>
                  <a:pt x="17634" y="468"/>
                </a:cubicBezTo>
                <a:lnTo>
                  <a:pt x="14259" y="9857"/>
                </a:lnTo>
                <a:lnTo>
                  <a:pt x="9492" y="7738"/>
                </a:lnTo>
                <a:cubicBezTo>
                  <a:pt x="9267" y="7676"/>
                  <a:pt x="9037" y="7746"/>
                  <a:pt x="8902" y="7932"/>
                </a:cubicBezTo>
                <a:lnTo>
                  <a:pt x="5850" y="12150"/>
                </a:lnTo>
                <a:lnTo>
                  <a:pt x="3319" y="15708"/>
                </a:lnTo>
                <a:cubicBezTo>
                  <a:pt x="2959" y="16205"/>
                  <a:pt x="3187" y="17068"/>
                  <a:pt x="3727" y="17068"/>
                </a:cubicBezTo>
                <a:cubicBezTo>
                  <a:pt x="3862" y="17068"/>
                  <a:pt x="4044" y="17002"/>
                  <a:pt x="4134" y="16816"/>
                </a:cubicBezTo>
                <a:lnTo>
                  <a:pt x="9492" y="9410"/>
                </a:lnTo>
                <a:lnTo>
                  <a:pt x="14400" y="11587"/>
                </a:lnTo>
                <a:cubicBezTo>
                  <a:pt x="14670" y="11711"/>
                  <a:pt x="14985" y="11532"/>
                  <a:pt x="15075" y="11159"/>
                </a:cubicBezTo>
                <a:lnTo>
                  <a:pt x="18675" y="1148"/>
                </a:lnTo>
                <a:cubicBezTo>
                  <a:pt x="18810" y="775"/>
                  <a:pt x="18709" y="266"/>
                  <a:pt x="18394" y="79"/>
                </a:cubicBezTo>
                <a:cubicBezTo>
                  <a:pt x="18259" y="-14"/>
                  <a:pt x="18112" y="-22"/>
                  <a:pt x="17972" y="4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Form">
            <a:extLst>
              <a:ext uri="{FF2B5EF4-FFF2-40B4-BE49-F238E27FC236}">
                <a16:creationId xmlns:a16="http://schemas.microsoft.com/office/drawing/2014/main" id="{9172B22D-3C74-5146-8FBB-3B1A6FAA4100}"/>
              </a:ext>
            </a:extLst>
          </p:cNvPr>
          <p:cNvSpPr/>
          <p:nvPr/>
        </p:nvSpPr>
        <p:spPr>
          <a:xfrm>
            <a:off x="5645150" y="1714500"/>
            <a:ext cx="304800" cy="220266"/>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1502"/>
                  <a:pt x="0" y="3308"/>
                </a:cubicBezTo>
                <a:lnTo>
                  <a:pt x="0" y="18311"/>
                </a:lnTo>
                <a:cubicBezTo>
                  <a:pt x="0" y="20117"/>
                  <a:pt x="1086" y="21600"/>
                  <a:pt x="2391" y="21600"/>
                </a:cubicBezTo>
                <a:lnTo>
                  <a:pt x="19209" y="21600"/>
                </a:lnTo>
                <a:cubicBezTo>
                  <a:pt x="20514" y="21600"/>
                  <a:pt x="21600" y="20117"/>
                  <a:pt x="21600" y="18311"/>
                </a:cubicBezTo>
                <a:lnTo>
                  <a:pt x="21600" y="3308"/>
                </a:lnTo>
                <a:cubicBezTo>
                  <a:pt x="21600" y="1440"/>
                  <a:pt x="20514" y="0"/>
                  <a:pt x="19209" y="0"/>
                </a:cubicBezTo>
                <a:lnTo>
                  <a:pt x="2391" y="0"/>
                </a:lnTo>
                <a:close/>
                <a:moveTo>
                  <a:pt x="2391" y="1557"/>
                </a:moveTo>
                <a:lnTo>
                  <a:pt x="19209" y="1557"/>
                </a:lnTo>
                <a:cubicBezTo>
                  <a:pt x="19884" y="1557"/>
                  <a:pt x="20433" y="2296"/>
                  <a:pt x="20433" y="3230"/>
                </a:cubicBezTo>
                <a:lnTo>
                  <a:pt x="20433" y="4923"/>
                </a:lnTo>
                <a:lnTo>
                  <a:pt x="1125" y="4923"/>
                </a:lnTo>
                <a:lnTo>
                  <a:pt x="1125" y="3230"/>
                </a:lnTo>
                <a:cubicBezTo>
                  <a:pt x="1170" y="2358"/>
                  <a:pt x="1716" y="1557"/>
                  <a:pt x="2391" y="1557"/>
                </a:cubicBezTo>
                <a:close/>
                <a:moveTo>
                  <a:pt x="1167" y="6597"/>
                </a:moveTo>
                <a:lnTo>
                  <a:pt x="20475" y="6597"/>
                </a:lnTo>
                <a:lnTo>
                  <a:pt x="20475" y="18311"/>
                </a:lnTo>
                <a:cubicBezTo>
                  <a:pt x="20430" y="19183"/>
                  <a:pt x="19884" y="19985"/>
                  <a:pt x="19209" y="19985"/>
                </a:cubicBezTo>
                <a:lnTo>
                  <a:pt x="2391" y="19985"/>
                </a:lnTo>
                <a:cubicBezTo>
                  <a:pt x="1716" y="19985"/>
                  <a:pt x="1167" y="19245"/>
                  <a:pt x="1167" y="18311"/>
                </a:cubicBezTo>
                <a:lnTo>
                  <a:pt x="1167" y="6597"/>
                </a:lnTo>
                <a:close/>
                <a:moveTo>
                  <a:pt x="3741" y="9963"/>
                </a:moveTo>
                <a:cubicBezTo>
                  <a:pt x="3426" y="9963"/>
                  <a:pt x="3150" y="10345"/>
                  <a:pt x="3150" y="10781"/>
                </a:cubicBezTo>
                <a:cubicBezTo>
                  <a:pt x="3150" y="11216"/>
                  <a:pt x="3426" y="11578"/>
                  <a:pt x="3741" y="11578"/>
                </a:cubicBezTo>
                <a:lnTo>
                  <a:pt x="10983" y="11578"/>
                </a:lnTo>
                <a:cubicBezTo>
                  <a:pt x="11298" y="11578"/>
                  <a:pt x="11559" y="11216"/>
                  <a:pt x="11559" y="10781"/>
                </a:cubicBezTo>
                <a:cubicBezTo>
                  <a:pt x="11559" y="10345"/>
                  <a:pt x="11298" y="9963"/>
                  <a:pt x="10983" y="9963"/>
                </a:cubicBezTo>
                <a:lnTo>
                  <a:pt x="3741" y="9963"/>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1" name="Form">
            <a:extLst>
              <a:ext uri="{FF2B5EF4-FFF2-40B4-BE49-F238E27FC236}">
                <a16:creationId xmlns:a16="http://schemas.microsoft.com/office/drawing/2014/main" id="{E2E7F67E-C079-504C-86BE-58B8E6B29A18}"/>
              </a:ext>
            </a:extLst>
          </p:cNvPr>
          <p:cNvSpPr/>
          <p:nvPr/>
        </p:nvSpPr>
        <p:spPr>
          <a:xfrm>
            <a:off x="1733550" y="1695450"/>
            <a:ext cx="304415" cy="262891"/>
          </a:xfrm>
          <a:custGeom>
            <a:avLst/>
            <a:gdLst/>
            <a:ahLst/>
            <a:cxnLst>
              <a:cxn ang="0">
                <a:pos x="wd2" y="hd2"/>
              </a:cxn>
              <a:cxn ang="5400000">
                <a:pos x="wd2" y="hd2"/>
              </a:cxn>
              <a:cxn ang="10800000">
                <a:pos x="wd2" y="hd2"/>
              </a:cxn>
              <a:cxn ang="16200000">
                <a:pos x="wd2" y="hd2"/>
              </a:cxn>
            </a:cxnLst>
            <a:rect l="0" t="0" r="r" b="b"/>
            <a:pathLst>
              <a:path w="21573" h="21600" extrusionOk="0">
                <a:moveTo>
                  <a:pt x="18675" y="14504"/>
                </a:moveTo>
                <a:lnTo>
                  <a:pt x="21555" y="3548"/>
                </a:lnTo>
                <a:cubicBezTo>
                  <a:pt x="21600" y="3339"/>
                  <a:pt x="21555" y="3130"/>
                  <a:pt x="21465" y="2974"/>
                </a:cubicBezTo>
                <a:cubicBezTo>
                  <a:pt x="21375" y="2817"/>
                  <a:pt x="21195" y="2713"/>
                  <a:pt x="21015" y="2713"/>
                </a:cubicBezTo>
                <a:lnTo>
                  <a:pt x="4410" y="2713"/>
                </a:lnTo>
                <a:lnTo>
                  <a:pt x="4095" y="0"/>
                </a:lnTo>
                <a:lnTo>
                  <a:pt x="585" y="0"/>
                </a:lnTo>
                <a:cubicBezTo>
                  <a:pt x="270" y="0"/>
                  <a:pt x="0" y="313"/>
                  <a:pt x="0" y="678"/>
                </a:cubicBezTo>
                <a:cubicBezTo>
                  <a:pt x="0" y="1043"/>
                  <a:pt x="270" y="1357"/>
                  <a:pt x="585" y="1357"/>
                </a:cubicBezTo>
                <a:lnTo>
                  <a:pt x="3060" y="1357"/>
                </a:lnTo>
                <a:lnTo>
                  <a:pt x="5175" y="18574"/>
                </a:lnTo>
                <a:lnTo>
                  <a:pt x="6345" y="18574"/>
                </a:lnTo>
                <a:cubicBezTo>
                  <a:pt x="6255" y="18835"/>
                  <a:pt x="6210" y="19096"/>
                  <a:pt x="6210" y="19409"/>
                </a:cubicBezTo>
                <a:cubicBezTo>
                  <a:pt x="6210" y="20609"/>
                  <a:pt x="7065" y="21600"/>
                  <a:pt x="8100" y="21600"/>
                </a:cubicBezTo>
                <a:cubicBezTo>
                  <a:pt x="9135" y="21600"/>
                  <a:pt x="9990" y="20609"/>
                  <a:pt x="9990" y="19409"/>
                </a:cubicBezTo>
                <a:cubicBezTo>
                  <a:pt x="9990" y="19096"/>
                  <a:pt x="9945" y="18835"/>
                  <a:pt x="9855" y="18574"/>
                </a:cubicBezTo>
                <a:lnTo>
                  <a:pt x="16290" y="18574"/>
                </a:lnTo>
                <a:cubicBezTo>
                  <a:pt x="16200" y="18835"/>
                  <a:pt x="16155" y="19096"/>
                  <a:pt x="16155" y="19409"/>
                </a:cubicBezTo>
                <a:cubicBezTo>
                  <a:pt x="16155" y="20609"/>
                  <a:pt x="17010" y="21600"/>
                  <a:pt x="18045" y="21600"/>
                </a:cubicBezTo>
                <a:cubicBezTo>
                  <a:pt x="19080" y="21600"/>
                  <a:pt x="19935" y="20609"/>
                  <a:pt x="19935" y="19409"/>
                </a:cubicBezTo>
                <a:cubicBezTo>
                  <a:pt x="19935" y="18209"/>
                  <a:pt x="19125" y="17270"/>
                  <a:pt x="18090" y="17217"/>
                </a:cubicBezTo>
                <a:cubicBezTo>
                  <a:pt x="18090" y="17217"/>
                  <a:pt x="18090" y="17217"/>
                  <a:pt x="18090" y="17217"/>
                </a:cubicBezTo>
                <a:lnTo>
                  <a:pt x="6255" y="17217"/>
                </a:lnTo>
                <a:lnTo>
                  <a:pt x="5985" y="15026"/>
                </a:lnTo>
                <a:lnTo>
                  <a:pt x="18180" y="15026"/>
                </a:lnTo>
                <a:cubicBezTo>
                  <a:pt x="18360" y="14974"/>
                  <a:pt x="18585" y="14765"/>
                  <a:pt x="18675" y="14504"/>
                </a:cubicBezTo>
                <a:close/>
                <a:moveTo>
                  <a:pt x="8820" y="19357"/>
                </a:moveTo>
                <a:cubicBezTo>
                  <a:pt x="8820" y="19826"/>
                  <a:pt x="8505" y="20191"/>
                  <a:pt x="8100" y="20191"/>
                </a:cubicBezTo>
                <a:cubicBezTo>
                  <a:pt x="7695" y="20191"/>
                  <a:pt x="7380" y="19826"/>
                  <a:pt x="7380" y="19357"/>
                </a:cubicBezTo>
                <a:cubicBezTo>
                  <a:pt x="7380" y="18887"/>
                  <a:pt x="7695" y="18522"/>
                  <a:pt x="8100" y="18522"/>
                </a:cubicBezTo>
                <a:cubicBezTo>
                  <a:pt x="8505" y="18522"/>
                  <a:pt x="8820" y="18887"/>
                  <a:pt x="8820" y="19357"/>
                </a:cubicBezTo>
                <a:close/>
                <a:moveTo>
                  <a:pt x="18045" y="20191"/>
                </a:moveTo>
                <a:cubicBezTo>
                  <a:pt x="17640" y="20191"/>
                  <a:pt x="17325" y="19826"/>
                  <a:pt x="17325" y="19357"/>
                </a:cubicBezTo>
                <a:cubicBezTo>
                  <a:pt x="17325" y="18887"/>
                  <a:pt x="17640" y="18522"/>
                  <a:pt x="18045" y="18522"/>
                </a:cubicBezTo>
                <a:cubicBezTo>
                  <a:pt x="18450" y="18522"/>
                  <a:pt x="18765" y="18887"/>
                  <a:pt x="18765" y="19357"/>
                </a:cubicBezTo>
                <a:cubicBezTo>
                  <a:pt x="18765" y="19826"/>
                  <a:pt x="18450" y="20191"/>
                  <a:pt x="18045" y="20191"/>
                </a:cubicBezTo>
                <a:close/>
                <a:moveTo>
                  <a:pt x="5760" y="13617"/>
                </a:moveTo>
                <a:lnTo>
                  <a:pt x="4590" y="3965"/>
                </a:lnTo>
                <a:lnTo>
                  <a:pt x="20250" y="3965"/>
                </a:lnTo>
                <a:lnTo>
                  <a:pt x="17730" y="13617"/>
                </a:lnTo>
                <a:lnTo>
                  <a:pt x="5760" y="13617"/>
                </a:lnTo>
                <a:close/>
              </a:path>
            </a:pathLst>
          </a:custGeom>
          <a:solidFill>
            <a:srgbClr val="000000"/>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2" name="Form">
            <a:extLst>
              <a:ext uri="{FF2B5EF4-FFF2-40B4-BE49-F238E27FC236}">
                <a16:creationId xmlns:a16="http://schemas.microsoft.com/office/drawing/2014/main" id="{14134DE7-16A3-A447-BED8-8AB73370E711}"/>
              </a:ext>
            </a:extLst>
          </p:cNvPr>
          <p:cNvSpPr/>
          <p:nvPr/>
        </p:nvSpPr>
        <p:spPr>
          <a:xfrm>
            <a:off x="3035300" y="1676400"/>
            <a:ext cx="304800" cy="304166"/>
          </a:xfrm>
          <a:custGeom>
            <a:avLst/>
            <a:gdLst/>
            <a:ahLst/>
            <a:cxnLst>
              <a:cxn ang="0">
                <a:pos x="wd2" y="hd2"/>
              </a:cxn>
              <a:cxn ang="5400000">
                <a:pos x="wd2" y="hd2"/>
              </a:cxn>
              <a:cxn ang="10800000">
                <a:pos x="wd2" y="hd2"/>
              </a:cxn>
              <a:cxn ang="16200000">
                <a:pos x="wd2" y="hd2"/>
              </a:cxn>
            </a:cxnLst>
            <a:rect l="0" t="0" r="r" b="b"/>
            <a:pathLst>
              <a:path w="21600" h="21600" extrusionOk="0">
                <a:moveTo>
                  <a:pt x="21555" y="5682"/>
                </a:moveTo>
                <a:cubicBezTo>
                  <a:pt x="21555" y="5637"/>
                  <a:pt x="21555" y="5637"/>
                  <a:pt x="21555" y="5682"/>
                </a:cubicBezTo>
                <a:cubicBezTo>
                  <a:pt x="21555" y="5637"/>
                  <a:pt x="21555" y="5637"/>
                  <a:pt x="21555" y="5637"/>
                </a:cubicBezTo>
                <a:cubicBezTo>
                  <a:pt x="21555" y="5547"/>
                  <a:pt x="21510" y="5456"/>
                  <a:pt x="21465" y="5366"/>
                </a:cubicBezTo>
                <a:lnTo>
                  <a:pt x="19980" y="406"/>
                </a:lnTo>
                <a:cubicBezTo>
                  <a:pt x="19890" y="180"/>
                  <a:pt x="19665" y="0"/>
                  <a:pt x="19440" y="0"/>
                </a:cubicBezTo>
                <a:lnTo>
                  <a:pt x="13410" y="0"/>
                </a:lnTo>
                <a:lnTo>
                  <a:pt x="7965" y="0"/>
                </a:lnTo>
                <a:lnTo>
                  <a:pt x="1980" y="0"/>
                </a:lnTo>
                <a:cubicBezTo>
                  <a:pt x="1710" y="0"/>
                  <a:pt x="1485" y="180"/>
                  <a:pt x="1440" y="406"/>
                </a:cubicBezTo>
                <a:lnTo>
                  <a:pt x="0" y="5501"/>
                </a:lnTo>
                <a:cubicBezTo>
                  <a:pt x="0" y="5501"/>
                  <a:pt x="0" y="5501"/>
                  <a:pt x="0" y="5547"/>
                </a:cubicBezTo>
                <a:cubicBezTo>
                  <a:pt x="0" y="5547"/>
                  <a:pt x="0" y="5547"/>
                  <a:pt x="0" y="5592"/>
                </a:cubicBezTo>
                <a:cubicBezTo>
                  <a:pt x="0" y="5637"/>
                  <a:pt x="0" y="5682"/>
                  <a:pt x="0" y="5682"/>
                </a:cubicBezTo>
                <a:cubicBezTo>
                  <a:pt x="0" y="6854"/>
                  <a:pt x="540" y="7982"/>
                  <a:pt x="1440" y="8748"/>
                </a:cubicBezTo>
                <a:lnTo>
                  <a:pt x="1440" y="20428"/>
                </a:lnTo>
                <a:lnTo>
                  <a:pt x="585" y="20428"/>
                </a:lnTo>
                <a:cubicBezTo>
                  <a:pt x="270" y="20428"/>
                  <a:pt x="0" y="20698"/>
                  <a:pt x="0" y="21014"/>
                </a:cubicBezTo>
                <a:cubicBezTo>
                  <a:pt x="0" y="21329"/>
                  <a:pt x="270" y="21600"/>
                  <a:pt x="585" y="21600"/>
                </a:cubicBezTo>
                <a:lnTo>
                  <a:pt x="21015" y="21600"/>
                </a:lnTo>
                <a:cubicBezTo>
                  <a:pt x="21330" y="21600"/>
                  <a:pt x="21600" y="21329"/>
                  <a:pt x="21600" y="21014"/>
                </a:cubicBezTo>
                <a:cubicBezTo>
                  <a:pt x="21600" y="20698"/>
                  <a:pt x="21330" y="20428"/>
                  <a:pt x="21015" y="20428"/>
                </a:cubicBezTo>
                <a:lnTo>
                  <a:pt x="20025" y="20428"/>
                </a:lnTo>
                <a:lnTo>
                  <a:pt x="20025" y="8838"/>
                </a:lnTo>
                <a:cubicBezTo>
                  <a:pt x="21015" y="8072"/>
                  <a:pt x="21555" y="6899"/>
                  <a:pt x="21555" y="5682"/>
                </a:cubicBezTo>
                <a:close/>
                <a:moveTo>
                  <a:pt x="10395" y="8478"/>
                </a:moveTo>
                <a:cubicBezTo>
                  <a:pt x="9180" y="8342"/>
                  <a:pt x="8145" y="7395"/>
                  <a:pt x="7875" y="6178"/>
                </a:cubicBezTo>
                <a:lnTo>
                  <a:pt x="13500" y="6178"/>
                </a:lnTo>
                <a:cubicBezTo>
                  <a:pt x="13230" y="7486"/>
                  <a:pt x="12060" y="8478"/>
                  <a:pt x="10710" y="8478"/>
                </a:cubicBezTo>
                <a:cubicBezTo>
                  <a:pt x="10575" y="8478"/>
                  <a:pt x="10485" y="8478"/>
                  <a:pt x="10395" y="8478"/>
                </a:cubicBezTo>
                <a:close/>
                <a:moveTo>
                  <a:pt x="2880" y="8207"/>
                </a:moveTo>
                <a:cubicBezTo>
                  <a:pt x="2025" y="7846"/>
                  <a:pt x="1395" y="7125"/>
                  <a:pt x="1215" y="6223"/>
                </a:cubicBezTo>
                <a:cubicBezTo>
                  <a:pt x="1845" y="6223"/>
                  <a:pt x="2430" y="6223"/>
                  <a:pt x="3060" y="6223"/>
                </a:cubicBezTo>
                <a:cubicBezTo>
                  <a:pt x="4050" y="6223"/>
                  <a:pt x="4995" y="6223"/>
                  <a:pt x="5985" y="6223"/>
                </a:cubicBezTo>
                <a:cubicBezTo>
                  <a:pt x="6210" y="6223"/>
                  <a:pt x="6435" y="6223"/>
                  <a:pt x="6660" y="6223"/>
                </a:cubicBezTo>
                <a:cubicBezTo>
                  <a:pt x="6255" y="7846"/>
                  <a:pt x="4455" y="8838"/>
                  <a:pt x="2880" y="8207"/>
                </a:cubicBezTo>
                <a:close/>
                <a:moveTo>
                  <a:pt x="12915" y="1127"/>
                </a:moveTo>
                <a:lnTo>
                  <a:pt x="13455" y="5051"/>
                </a:lnTo>
                <a:lnTo>
                  <a:pt x="7920" y="5051"/>
                </a:lnTo>
                <a:lnTo>
                  <a:pt x="7920" y="5051"/>
                </a:lnTo>
                <a:lnTo>
                  <a:pt x="8460" y="1127"/>
                </a:lnTo>
                <a:lnTo>
                  <a:pt x="12915" y="1127"/>
                </a:lnTo>
                <a:close/>
                <a:moveTo>
                  <a:pt x="19125" y="8072"/>
                </a:moveTo>
                <a:cubicBezTo>
                  <a:pt x="18675" y="8387"/>
                  <a:pt x="18135" y="8523"/>
                  <a:pt x="17550" y="8523"/>
                </a:cubicBezTo>
                <a:cubicBezTo>
                  <a:pt x="16155" y="8523"/>
                  <a:pt x="14985" y="7531"/>
                  <a:pt x="14760" y="6178"/>
                </a:cubicBezTo>
                <a:lnTo>
                  <a:pt x="20385" y="6178"/>
                </a:lnTo>
                <a:cubicBezTo>
                  <a:pt x="20205" y="6944"/>
                  <a:pt x="19800" y="7621"/>
                  <a:pt x="19125" y="8072"/>
                </a:cubicBezTo>
                <a:close/>
                <a:moveTo>
                  <a:pt x="19035" y="1127"/>
                </a:moveTo>
                <a:lnTo>
                  <a:pt x="20205" y="5051"/>
                </a:lnTo>
                <a:lnTo>
                  <a:pt x="14625" y="5051"/>
                </a:lnTo>
                <a:lnTo>
                  <a:pt x="14085" y="1127"/>
                </a:lnTo>
                <a:lnTo>
                  <a:pt x="19035" y="1127"/>
                </a:lnTo>
                <a:close/>
                <a:moveTo>
                  <a:pt x="2430" y="1127"/>
                </a:moveTo>
                <a:lnTo>
                  <a:pt x="7290" y="1127"/>
                </a:lnTo>
                <a:lnTo>
                  <a:pt x="6750" y="5051"/>
                </a:lnTo>
                <a:lnTo>
                  <a:pt x="6660" y="5051"/>
                </a:lnTo>
                <a:lnTo>
                  <a:pt x="1305" y="5051"/>
                </a:lnTo>
                <a:lnTo>
                  <a:pt x="2430" y="1127"/>
                </a:lnTo>
                <a:close/>
                <a:moveTo>
                  <a:pt x="13635" y="20428"/>
                </a:moveTo>
                <a:lnTo>
                  <a:pt x="7920" y="20428"/>
                </a:lnTo>
                <a:lnTo>
                  <a:pt x="7920" y="12762"/>
                </a:lnTo>
                <a:lnTo>
                  <a:pt x="13635" y="12762"/>
                </a:lnTo>
                <a:lnTo>
                  <a:pt x="13635" y="20428"/>
                </a:lnTo>
                <a:close/>
                <a:moveTo>
                  <a:pt x="14805" y="20428"/>
                </a:moveTo>
                <a:lnTo>
                  <a:pt x="14805" y="12266"/>
                </a:lnTo>
                <a:cubicBezTo>
                  <a:pt x="14805" y="12130"/>
                  <a:pt x="14760" y="11950"/>
                  <a:pt x="14670" y="11815"/>
                </a:cubicBezTo>
                <a:cubicBezTo>
                  <a:pt x="14580" y="11679"/>
                  <a:pt x="14400" y="11589"/>
                  <a:pt x="14220" y="11589"/>
                </a:cubicBezTo>
                <a:lnTo>
                  <a:pt x="7335" y="11589"/>
                </a:lnTo>
                <a:cubicBezTo>
                  <a:pt x="7155" y="11589"/>
                  <a:pt x="7020" y="11679"/>
                  <a:pt x="6885" y="11815"/>
                </a:cubicBezTo>
                <a:cubicBezTo>
                  <a:pt x="6795" y="11950"/>
                  <a:pt x="6750" y="12085"/>
                  <a:pt x="6750" y="12266"/>
                </a:cubicBezTo>
                <a:lnTo>
                  <a:pt x="6750" y="20428"/>
                </a:lnTo>
                <a:lnTo>
                  <a:pt x="2565" y="20428"/>
                </a:lnTo>
                <a:lnTo>
                  <a:pt x="2565" y="9289"/>
                </a:lnTo>
                <a:cubicBezTo>
                  <a:pt x="4275" y="9921"/>
                  <a:pt x="6255" y="9199"/>
                  <a:pt x="7200" y="7666"/>
                </a:cubicBezTo>
                <a:cubicBezTo>
                  <a:pt x="7920" y="8884"/>
                  <a:pt x="9270" y="9650"/>
                  <a:pt x="10665" y="9650"/>
                </a:cubicBezTo>
                <a:cubicBezTo>
                  <a:pt x="12105" y="9650"/>
                  <a:pt x="13365" y="8884"/>
                  <a:pt x="14085" y="7711"/>
                </a:cubicBezTo>
                <a:cubicBezTo>
                  <a:pt x="14805" y="8884"/>
                  <a:pt x="16065" y="9695"/>
                  <a:pt x="17550" y="9695"/>
                </a:cubicBezTo>
                <a:cubicBezTo>
                  <a:pt x="18000" y="9695"/>
                  <a:pt x="18450" y="9605"/>
                  <a:pt x="18855" y="9470"/>
                </a:cubicBezTo>
                <a:lnTo>
                  <a:pt x="18855" y="20428"/>
                </a:lnTo>
                <a:lnTo>
                  <a:pt x="14805" y="20428"/>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3" name="Form">
            <a:extLst>
              <a:ext uri="{FF2B5EF4-FFF2-40B4-BE49-F238E27FC236}">
                <a16:creationId xmlns:a16="http://schemas.microsoft.com/office/drawing/2014/main" id="{D7FE4E2A-BB2E-3F49-B9A1-B1CF052C4E42}"/>
              </a:ext>
            </a:extLst>
          </p:cNvPr>
          <p:cNvSpPr/>
          <p:nvPr/>
        </p:nvSpPr>
        <p:spPr>
          <a:xfrm>
            <a:off x="5035550" y="1695450"/>
            <a:ext cx="221049" cy="260350"/>
          </a:xfrm>
          <a:custGeom>
            <a:avLst/>
            <a:gdLst/>
            <a:ahLst/>
            <a:cxnLst>
              <a:cxn ang="0">
                <a:pos x="wd2" y="hd2"/>
              </a:cxn>
              <a:cxn ang="5400000">
                <a:pos x="wd2" y="hd2"/>
              </a:cxn>
              <a:cxn ang="10800000">
                <a:pos x="wd2" y="hd2"/>
              </a:cxn>
              <a:cxn ang="16200000">
                <a:pos x="wd2" y="hd2"/>
              </a:cxn>
            </a:cxnLst>
            <a:rect l="0" t="0" r="r" b="b"/>
            <a:pathLst>
              <a:path w="21545" h="21600" extrusionOk="0">
                <a:moveTo>
                  <a:pt x="20795" y="16700"/>
                </a:moveTo>
                <a:lnTo>
                  <a:pt x="8727" y="16700"/>
                </a:lnTo>
                <a:lnTo>
                  <a:pt x="5756" y="580"/>
                </a:lnTo>
                <a:cubicBezTo>
                  <a:pt x="5694" y="263"/>
                  <a:pt x="5385" y="0"/>
                  <a:pt x="4951" y="0"/>
                </a:cubicBezTo>
                <a:lnTo>
                  <a:pt x="805" y="0"/>
                </a:lnTo>
                <a:cubicBezTo>
                  <a:pt x="371" y="0"/>
                  <a:pt x="0" y="316"/>
                  <a:pt x="0" y="685"/>
                </a:cubicBezTo>
                <a:cubicBezTo>
                  <a:pt x="0" y="1054"/>
                  <a:pt x="371" y="1370"/>
                  <a:pt x="805" y="1370"/>
                </a:cubicBezTo>
                <a:lnTo>
                  <a:pt x="4270" y="1370"/>
                </a:lnTo>
                <a:lnTo>
                  <a:pt x="7117" y="16753"/>
                </a:lnTo>
                <a:cubicBezTo>
                  <a:pt x="5570" y="16806"/>
                  <a:pt x="4332" y="17860"/>
                  <a:pt x="4332" y="19177"/>
                </a:cubicBezTo>
                <a:cubicBezTo>
                  <a:pt x="4332" y="20494"/>
                  <a:pt x="5632" y="21600"/>
                  <a:pt x="7179" y="21600"/>
                </a:cubicBezTo>
                <a:cubicBezTo>
                  <a:pt x="8727" y="21600"/>
                  <a:pt x="10026" y="20494"/>
                  <a:pt x="10026" y="19177"/>
                </a:cubicBezTo>
                <a:cubicBezTo>
                  <a:pt x="10026" y="18808"/>
                  <a:pt x="9903" y="18439"/>
                  <a:pt x="9717" y="18123"/>
                </a:cubicBezTo>
                <a:lnTo>
                  <a:pt x="20733" y="18123"/>
                </a:lnTo>
                <a:cubicBezTo>
                  <a:pt x="21167" y="18123"/>
                  <a:pt x="21538" y="17807"/>
                  <a:pt x="21538" y="17438"/>
                </a:cubicBezTo>
                <a:cubicBezTo>
                  <a:pt x="21600" y="16964"/>
                  <a:pt x="21229" y="16700"/>
                  <a:pt x="20795" y="16700"/>
                </a:cubicBezTo>
                <a:close/>
                <a:moveTo>
                  <a:pt x="7179" y="20178"/>
                </a:moveTo>
                <a:cubicBezTo>
                  <a:pt x="6499" y="20178"/>
                  <a:pt x="5942" y="19703"/>
                  <a:pt x="5942" y="19124"/>
                </a:cubicBezTo>
                <a:cubicBezTo>
                  <a:pt x="5942" y="18544"/>
                  <a:pt x="6499" y="18070"/>
                  <a:pt x="7179" y="18070"/>
                </a:cubicBezTo>
                <a:cubicBezTo>
                  <a:pt x="7860" y="18070"/>
                  <a:pt x="8417" y="18544"/>
                  <a:pt x="8417" y="19124"/>
                </a:cubicBezTo>
                <a:cubicBezTo>
                  <a:pt x="8479" y="19703"/>
                  <a:pt x="7922" y="20178"/>
                  <a:pt x="7179" y="20178"/>
                </a:cubicBez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4" name="Form">
            <a:extLst>
              <a:ext uri="{FF2B5EF4-FFF2-40B4-BE49-F238E27FC236}">
                <a16:creationId xmlns:a16="http://schemas.microsoft.com/office/drawing/2014/main" id="{81C79073-6145-0D4C-B702-48E2048DFD75}"/>
              </a:ext>
            </a:extLst>
          </p:cNvPr>
          <p:cNvSpPr/>
          <p:nvPr/>
        </p:nvSpPr>
        <p:spPr>
          <a:xfrm>
            <a:off x="4381500" y="1695450"/>
            <a:ext cx="220414" cy="262891"/>
          </a:xfrm>
          <a:custGeom>
            <a:avLst/>
            <a:gdLst/>
            <a:ahLst/>
            <a:cxnLst>
              <a:cxn ang="0">
                <a:pos x="wd2" y="hd2"/>
              </a:cxn>
              <a:cxn ang="5400000">
                <a:pos x="wd2" y="hd2"/>
              </a:cxn>
              <a:cxn ang="10800000">
                <a:pos x="wd2" y="hd2"/>
              </a:cxn>
              <a:cxn ang="16200000">
                <a:pos x="wd2" y="hd2"/>
              </a:cxn>
            </a:cxnLst>
            <a:rect l="0" t="0" r="r" b="b"/>
            <a:pathLst>
              <a:path w="21545" h="21600" extrusionOk="0">
                <a:moveTo>
                  <a:pt x="20793" y="16748"/>
                </a:moveTo>
                <a:lnTo>
                  <a:pt x="19179" y="16748"/>
                </a:lnTo>
                <a:lnTo>
                  <a:pt x="19179" y="9078"/>
                </a:lnTo>
                <a:cubicBezTo>
                  <a:pt x="19179" y="8713"/>
                  <a:pt x="18807" y="8400"/>
                  <a:pt x="18372" y="8400"/>
                </a:cubicBezTo>
                <a:lnTo>
                  <a:pt x="14214" y="8400"/>
                </a:lnTo>
                <a:lnTo>
                  <a:pt x="14214" y="4852"/>
                </a:lnTo>
                <a:cubicBezTo>
                  <a:pt x="14214" y="4487"/>
                  <a:pt x="13841" y="4174"/>
                  <a:pt x="13407" y="4174"/>
                </a:cubicBezTo>
                <a:lnTo>
                  <a:pt x="8441" y="4174"/>
                </a:lnTo>
                <a:cubicBezTo>
                  <a:pt x="8007" y="4174"/>
                  <a:pt x="7634" y="4487"/>
                  <a:pt x="7634" y="4852"/>
                </a:cubicBezTo>
                <a:lnTo>
                  <a:pt x="7634" y="9026"/>
                </a:lnTo>
                <a:cubicBezTo>
                  <a:pt x="7634" y="9078"/>
                  <a:pt x="7634" y="9130"/>
                  <a:pt x="7634" y="9183"/>
                </a:cubicBezTo>
                <a:lnTo>
                  <a:pt x="7634" y="16748"/>
                </a:lnTo>
                <a:lnTo>
                  <a:pt x="5834" y="16748"/>
                </a:lnTo>
                <a:lnTo>
                  <a:pt x="5772" y="678"/>
                </a:lnTo>
                <a:cubicBezTo>
                  <a:pt x="5772" y="313"/>
                  <a:pt x="5400" y="0"/>
                  <a:pt x="4966" y="0"/>
                </a:cubicBezTo>
                <a:lnTo>
                  <a:pt x="807" y="0"/>
                </a:lnTo>
                <a:cubicBezTo>
                  <a:pt x="372" y="0"/>
                  <a:pt x="0" y="313"/>
                  <a:pt x="0" y="678"/>
                </a:cubicBezTo>
                <a:cubicBezTo>
                  <a:pt x="0" y="1043"/>
                  <a:pt x="372" y="1357"/>
                  <a:pt x="807" y="1357"/>
                </a:cubicBezTo>
                <a:lnTo>
                  <a:pt x="4159" y="1357"/>
                </a:lnTo>
                <a:lnTo>
                  <a:pt x="4221" y="17426"/>
                </a:lnTo>
                <a:cubicBezTo>
                  <a:pt x="4221" y="17791"/>
                  <a:pt x="4593" y="18104"/>
                  <a:pt x="5028" y="18104"/>
                </a:cubicBezTo>
                <a:lnTo>
                  <a:pt x="5090" y="18104"/>
                </a:lnTo>
                <a:cubicBezTo>
                  <a:pt x="4903" y="18417"/>
                  <a:pt x="4779" y="18783"/>
                  <a:pt x="4779" y="19200"/>
                </a:cubicBezTo>
                <a:cubicBezTo>
                  <a:pt x="4779" y="20504"/>
                  <a:pt x="6083" y="21600"/>
                  <a:pt x="7634" y="21600"/>
                </a:cubicBezTo>
                <a:cubicBezTo>
                  <a:pt x="9186" y="21600"/>
                  <a:pt x="10490" y="20504"/>
                  <a:pt x="10490" y="19200"/>
                </a:cubicBezTo>
                <a:cubicBezTo>
                  <a:pt x="10490" y="18835"/>
                  <a:pt x="10365" y="18470"/>
                  <a:pt x="10179" y="18104"/>
                </a:cubicBezTo>
                <a:lnTo>
                  <a:pt x="15331" y="18104"/>
                </a:lnTo>
                <a:cubicBezTo>
                  <a:pt x="15145" y="18417"/>
                  <a:pt x="15021" y="18783"/>
                  <a:pt x="15021" y="19200"/>
                </a:cubicBezTo>
                <a:cubicBezTo>
                  <a:pt x="15021" y="20504"/>
                  <a:pt x="16324" y="21600"/>
                  <a:pt x="17876" y="21600"/>
                </a:cubicBezTo>
                <a:cubicBezTo>
                  <a:pt x="19428" y="21600"/>
                  <a:pt x="20731" y="20504"/>
                  <a:pt x="20731" y="19200"/>
                </a:cubicBezTo>
                <a:cubicBezTo>
                  <a:pt x="20731" y="18835"/>
                  <a:pt x="20607" y="18470"/>
                  <a:pt x="20421" y="18157"/>
                </a:cubicBezTo>
                <a:lnTo>
                  <a:pt x="20731" y="18157"/>
                </a:lnTo>
                <a:cubicBezTo>
                  <a:pt x="20731" y="18157"/>
                  <a:pt x="20731" y="18157"/>
                  <a:pt x="20731" y="18157"/>
                </a:cubicBezTo>
                <a:cubicBezTo>
                  <a:pt x="21165" y="18157"/>
                  <a:pt x="21538" y="17843"/>
                  <a:pt x="21538" y="17478"/>
                </a:cubicBezTo>
                <a:cubicBezTo>
                  <a:pt x="21600" y="17061"/>
                  <a:pt x="21228" y="16748"/>
                  <a:pt x="20793" y="16748"/>
                </a:cubicBezTo>
                <a:close/>
                <a:moveTo>
                  <a:pt x="17566" y="16748"/>
                </a:moveTo>
                <a:lnTo>
                  <a:pt x="9248" y="16748"/>
                </a:lnTo>
                <a:lnTo>
                  <a:pt x="9248" y="9757"/>
                </a:lnTo>
                <a:lnTo>
                  <a:pt x="17566" y="9757"/>
                </a:lnTo>
                <a:lnTo>
                  <a:pt x="17566" y="16748"/>
                </a:lnTo>
                <a:close/>
                <a:moveTo>
                  <a:pt x="9186" y="5530"/>
                </a:moveTo>
                <a:lnTo>
                  <a:pt x="12600" y="5530"/>
                </a:lnTo>
                <a:lnTo>
                  <a:pt x="12600" y="8400"/>
                </a:lnTo>
                <a:lnTo>
                  <a:pt x="9186" y="8400"/>
                </a:lnTo>
                <a:lnTo>
                  <a:pt x="9186" y="5530"/>
                </a:lnTo>
                <a:close/>
                <a:moveTo>
                  <a:pt x="7697" y="20243"/>
                </a:moveTo>
                <a:cubicBezTo>
                  <a:pt x="7014" y="20243"/>
                  <a:pt x="6455" y="19774"/>
                  <a:pt x="6455" y="19200"/>
                </a:cubicBezTo>
                <a:cubicBezTo>
                  <a:pt x="6455" y="18626"/>
                  <a:pt x="7014" y="18157"/>
                  <a:pt x="7697" y="18157"/>
                </a:cubicBezTo>
                <a:cubicBezTo>
                  <a:pt x="8379" y="18157"/>
                  <a:pt x="8938" y="18626"/>
                  <a:pt x="8938" y="19200"/>
                </a:cubicBezTo>
                <a:cubicBezTo>
                  <a:pt x="8938" y="19774"/>
                  <a:pt x="8379" y="20243"/>
                  <a:pt x="7697" y="20243"/>
                </a:cubicBezTo>
                <a:close/>
                <a:moveTo>
                  <a:pt x="17876" y="20243"/>
                </a:moveTo>
                <a:cubicBezTo>
                  <a:pt x="17193" y="20243"/>
                  <a:pt x="16634" y="19774"/>
                  <a:pt x="16634" y="19200"/>
                </a:cubicBezTo>
                <a:cubicBezTo>
                  <a:pt x="16634" y="18626"/>
                  <a:pt x="17193" y="18157"/>
                  <a:pt x="17876" y="18157"/>
                </a:cubicBezTo>
                <a:cubicBezTo>
                  <a:pt x="18559" y="18157"/>
                  <a:pt x="19117" y="18626"/>
                  <a:pt x="19117" y="19200"/>
                </a:cubicBezTo>
                <a:cubicBezTo>
                  <a:pt x="19179" y="19774"/>
                  <a:pt x="18621" y="20243"/>
                  <a:pt x="17876" y="20243"/>
                </a:cubicBez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5" name="Form">
            <a:extLst>
              <a:ext uri="{FF2B5EF4-FFF2-40B4-BE49-F238E27FC236}">
                <a16:creationId xmlns:a16="http://schemas.microsoft.com/office/drawing/2014/main" id="{CDE66C8E-8711-CF4F-BC42-C3B644B2522B}"/>
              </a:ext>
            </a:extLst>
          </p:cNvPr>
          <p:cNvSpPr/>
          <p:nvPr/>
        </p:nvSpPr>
        <p:spPr>
          <a:xfrm>
            <a:off x="6299200" y="1695450"/>
            <a:ext cx="304802" cy="262891"/>
          </a:xfrm>
          <a:custGeom>
            <a:avLst/>
            <a:gdLst/>
            <a:ahLst/>
            <a:cxnLst>
              <a:cxn ang="0">
                <a:pos x="wd2" y="hd2"/>
              </a:cxn>
              <a:cxn ang="5400000">
                <a:pos x="wd2" y="hd2"/>
              </a:cxn>
              <a:cxn ang="10800000">
                <a:pos x="wd2" y="hd2"/>
              </a:cxn>
              <a:cxn ang="16200000">
                <a:pos x="wd2" y="hd2"/>
              </a:cxn>
            </a:cxnLst>
            <a:rect l="0" t="0" r="r" b="b"/>
            <a:pathLst>
              <a:path w="21600" h="21600" extrusionOk="0">
                <a:moveTo>
                  <a:pt x="21015" y="3496"/>
                </a:moveTo>
                <a:lnTo>
                  <a:pt x="18585" y="3496"/>
                </a:lnTo>
                <a:lnTo>
                  <a:pt x="18585" y="678"/>
                </a:lnTo>
                <a:cubicBezTo>
                  <a:pt x="18585" y="522"/>
                  <a:pt x="18540" y="313"/>
                  <a:pt x="18405" y="209"/>
                </a:cubicBezTo>
                <a:cubicBezTo>
                  <a:pt x="18315" y="104"/>
                  <a:pt x="18135" y="0"/>
                  <a:pt x="18000" y="0"/>
                </a:cubicBezTo>
                <a:lnTo>
                  <a:pt x="2070" y="0"/>
                </a:lnTo>
                <a:cubicBezTo>
                  <a:pt x="945" y="0"/>
                  <a:pt x="0" y="1096"/>
                  <a:pt x="0" y="2400"/>
                </a:cubicBezTo>
                <a:cubicBezTo>
                  <a:pt x="0" y="2400"/>
                  <a:pt x="0" y="2400"/>
                  <a:pt x="0" y="2452"/>
                </a:cubicBezTo>
                <a:lnTo>
                  <a:pt x="0" y="20922"/>
                </a:lnTo>
                <a:cubicBezTo>
                  <a:pt x="0" y="21287"/>
                  <a:pt x="270" y="21600"/>
                  <a:pt x="585" y="21600"/>
                </a:cubicBezTo>
                <a:lnTo>
                  <a:pt x="21015" y="21600"/>
                </a:lnTo>
                <a:cubicBezTo>
                  <a:pt x="21330" y="21600"/>
                  <a:pt x="21600" y="21287"/>
                  <a:pt x="21600" y="20922"/>
                </a:cubicBezTo>
                <a:lnTo>
                  <a:pt x="21600" y="4174"/>
                </a:lnTo>
                <a:cubicBezTo>
                  <a:pt x="21600" y="3809"/>
                  <a:pt x="21330" y="3496"/>
                  <a:pt x="21015" y="3496"/>
                </a:cubicBezTo>
                <a:close/>
                <a:moveTo>
                  <a:pt x="2070" y="1357"/>
                </a:moveTo>
                <a:lnTo>
                  <a:pt x="17460" y="1357"/>
                </a:lnTo>
                <a:lnTo>
                  <a:pt x="17460" y="3496"/>
                </a:lnTo>
                <a:lnTo>
                  <a:pt x="2115" y="3496"/>
                </a:lnTo>
                <a:cubicBezTo>
                  <a:pt x="1620" y="3496"/>
                  <a:pt x="1215" y="3026"/>
                  <a:pt x="1215" y="2452"/>
                </a:cubicBezTo>
                <a:lnTo>
                  <a:pt x="1215" y="2452"/>
                </a:lnTo>
                <a:lnTo>
                  <a:pt x="1215" y="2452"/>
                </a:lnTo>
                <a:cubicBezTo>
                  <a:pt x="1170" y="1826"/>
                  <a:pt x="1575" y="1357"/>
                  <a:pt x="2070" y="1357"/>
                </a:cubicBezTo>
                <a:close/>
                <a:moveTo>
                  <a:pt x="1170" y="20243"/>
                </a:moveTo>
                <a:lnTo>
                  <a:pt x="1170" y="4591"/>
                </a:lnTo>
                <a:cubicBezTo>
                  <a:pt x="1440" y="4748"/>
                  <a:pt x="1755" y="4852"/>
                  <a:pt x="2070" y="4852"/>
                </a:cubicBezTo>
                <a:lnTo>
                  <a:pt x="20430" y="4852"/>
                </a:lnTo>
                <a:lnTo>
                  <a:pt x="20430" y="9809"/>
                </a:lnTo>
                <a:lnTo>
                  <a:pt x="19800" y="9809"/>
                </a:lnTo>
                <a:cubicBezTo>
                  <a:pt x="18495" y="9809"/>
                  <a:pt x="17415" y="11061"/>
                  <a:pt x="17415" y="12574"/>
                </a:cubicBezTo>
                <a:cubicBezTo>
                  <a:pt x="17415" y="14087"/>
                  <a:pt x="18495" y="15339"/>
                  <a:pt x="19800" y="15339"/>
                </a:cubicBezTo>
                <a:lnTo>
                  <a:pt x="20430" y="15339"/>
                </a:lnTo>
                <a:lnTo>
                  <a:pt x="20430" y="20296"/>
                </a:lnTo>
                <a:lnTo>
                  <a:pt x="1170" y="20296"/>
                </a:lnTo>
                <a:close/>
                <a:moveTo>
                  <a:pt x="20430" y="11113"/>
                </a:moveTo>
                <a:lnTo>
                  <a:pt x="20430" y="13983"/>
                </a:lnTo>
                <a:lnTo>
                  <a:pt x="19800" y="13983"/>
                </a:lnTo>
                <a:cubicBezTo>
                  <a:pt x="19125" y="13983"/>
                  <a:pt x="18585" y="13357"/>
                  <a:pt x="18585" y="12574"/>
                </a:cubicBezTo>
                <a:cubicBezTo>
                  <a:pt x="18585" y="11791"/>
                  <a:pt x="19125" y="11165"/>
                  <a:pt x="19800" y="11165"/>
                </a:cubicBezTo>
                <a:lnTo>
                  <a:pt x="20430" y="11165"/>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6" name="Form">
            <a:extLst>
              <a:ext uri="{FF2B5EF4-FFF2-40B4-BE49-F238E27FC236}">
                <a16:creationId xmlns:a16="http://schemas.microsoft.com/office/drawing/2014/main" id="{01BF5F75-D762-1D4C-8F96-FF333A04C0F9}"/>
              </a:ext>
            </a:extLst>
          </p:cNvPr>
          <p:cNvSpPr/>
          <p:nvPr/>
        </p:nvSpPr>
        <p:spPr>
          <a:xfrm>
            <a:off x="3733800" y="1695450"/>
            <a:ext cx="218440" cy="262255"/>
          </a:xfrm>
          <a:custGeom>
            <a:avLst/>
            <a:gdLst/>
            <a:ahLst/>
            <a:cxnLst>
              <a:cxn ang="0">
                <a:pos x="wd2" y="hd2"/>
              </a:cxn>
              <a:cxn ang="5400000">
                <a:pos x="wd2" y="hd2"/>
              </a:cxn>
              <a:cxn ang="10800000">
                <a:pos x="wd2" y="hd2"/>
              </a:cxn>
              <a:cxn ang="16200000">
                <a:pos x="wd2" y="hd2"/>
              </a:cxn>
            </a:cxnLst>
            <a:rect l="0" t="0" r="r" b="b"/>
            <a:pathLst>
              <a:path w="21600" h="21600" extrusionOk="0">
                <a:moveTo>
                  <a:pt x="20721" y="15742"/>
                </a:moveTo>
                <a:lnTo>
                  <a:pt x="19779" y="15795"/>
                </a:lnTo>
                <a:lnTo>
                  <a:pt x="18963" y="8107"/>
                </a:lnTo>
                <a:cubicBezTo>
                  <a:pt x="18900" y="7740"/>
                  <a:pt x="18523" y="7479"/>
                  <a:pt x="18084" y="7479"/>
                </a:cubicBezTo>
                <a:lnTo>
                  <a:pt x="8100" y="8211"/>
                </a:lnTo>
                <a:cubicBezTo>
                  <a:pt x="7912" y="8211"/>
                  <a:pt x="7660" y="8316"/>
                  <a:pt x="7535" y="8473"/>
                </a:cubicBezTo>
                <a:cubicBezTo>
                  <a:pt x="7409" y="8630"/>
                  <a:pt x="7347" y="8786"/>
                  <a:pt x="7347" y="8943"/>
                </a:cubicBezTo>
                <a:lnTo>
                  <a:pt x="8163" y="16631"/>
                </a:lnTo>
                <a:lnTo>
                  <a:pt x="7472" y="16684"/>
                </a:lnTo>
                <a:lnTo>
                  <a:pt x="5777" y="628"/>
                </a:lnTo>
                <a:cubicBezTo>
                  <a:pt x="5714" y="262"/>
                  <a:pt x="5337" y="0"/>
                  <a:pt x="4898" y="0"/>
                </a:cubicBezTo>
                <a:lnTo>
                  <a:pt x="753" y="314"/>
                </a:lnTo>
                <a:cubicBezTo>
                  <a:pt x="314" y="366"/>
                  <a:pt x="0" y="680"/>
                  <a:pt x="0" y="1046"/>
                </a:cubicBezTo>
                <a:cubicBezTo>
                  <a:pt x="63" y="1412"/>
                  <a:pt x="440" y="1674"/>
                  <a:pt x="879" y="1674"/>
                </a:cubicBezTo>
                <a:lnTo>
                  <a:pt x="4207" y="1412"/>
                </a:lnTo>
                <a:lnTo>
                  <a:pt x="5840" y="17050"/>
                </a:lnTo>
                <a:cubicBezTo>
                  <a:pt x="4898" y="17468"/>
                  <a:pt x="4333" y="18253"/>
                  <a:pt x="4333" y="19194"/>
                </a:cubicBezTo>
                <a:cubicBezTo>
                  <a:pt x="4333" y="20502"/>
                  <a:pt x="5651" y="21600"/>
                  <a:pt x="7221" y="21600"/>
                </a:cubicBezTo>
                <a:cubicBezTo>
                  <a:pt x="8791" y="21600"/>
                  <a:pt x="10109" y="20502"/>
                  <a:pt x="10109" y="19194"/>
                </a:cubicBezTo>
                <a:cubicBezTo>
                  <a:pt x="10109" y="18723"/>
                  <a:pt x="9921" y="18253"/>
                  <a:pt x="9670" y="17887"/>
                </a:cubicBezTo>
                <a:lnTo>
                  <a:pt x="20847" y="17050"/>
                </a:lnTo>
                <a:cubicBezTo>
                  <a:pt x="21286" y="16998"/>
                  <a:pt x="21600" y="16684"/>
                  <a:pt x="21600" y="16318"/>
                </a:cubicBezTo>
                <a:cubicBezTo>
                  <a:pt x="21537" y="16004"/>
                  <a:pt x="21161" y="15690"/>
                  <a:pt x="20721" y="15742"/>
                </a:cubicBezTo>
                <a:close/>
                <a:moveTo>
                  <a:pt x="17393" y="8943"/>
                </a:moveTo>
                <a:lnTo>
                  <a:pt x="18147" y="15952"/>
                </a:lnTo>
                <a:lnTo>
                  <a:pt x="9733" y="16579"/>
                </a:lnTo>
                <a:lnTo>
                  <a:pt x="8979" y="9571"/>
                </a:lnTo>
                <a:lnTo>
                  <a:pt x="17393" y="8943"/>
                </a:lnTo>
                <a:close/>
                <a:moveTo>
                  <a:pt x="7221" y="20293"/>
                </a:moveTo>
                <a:cubicBezTo>
                  <a:pt x="6530" y="20293"/>
                  <a:pt x="5965" y="19822"/>
                  <a:pt x="5965" y="19247"/>
                </a:cubicBezTo>
                <a:cubicBezTo>
                  <a:pt x="5965" y="18671"/>
                  <a:pt x="6530" y="18201"/>
                  <a:pt x="7221" y="18201"/>
                </a:cubicBezTo>
                <a:cubicBezTo>
                  <a:pt x="7912" y="18201"/>
                  <a:pt x="8477" y="18671"/>
                  <a:pt x="8477" y="19247"/>
                </a:cubicBezTo>
                <a:cubicBezTo>
                  <a:pt x="8477" y="19822"/>
                  <a:pt x="7912" y="20293"/>
                  <a:pt x="7221" y="20293"/>
                </a:cubicBez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17" name="Form">
            <a:extLst>
              <a:ext uri="{FF2B5EF4-FFF2-40B4-BE49-F238E27FC236}">
                <a16:creationId xmlns:a16="http://schemas.microsoft.com/office/drawing/2014/main" id="{B7E87AF6-5DDF-8E48-A571-377B03C42471}"/>
              </a:ext>
            </a:extLst>
          </p:cNvPr>
          <p:cNvSpPr/>
          <p:nvPr/>
        </p:nvSpPr>
        <p:spPr>
          <a:xfrm>
            <a:off x="2381250" y="22352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18000"/>
                </a:lnTo>
                <a:cubicBezTo>
                  <a:pt x="0" y="18315"/>
                  <a:pt x="276" y="18591"/>
                  <a:pt x="591" y="18591"/>
                </a:cubicBezTo>
                <a:lnTo>
                  <a:pt x="2925" y="18591"/>
                </a:lnTo>
                <a:lnTo>
                  <a:pt x="2925" y="21009"/>
                </a:lnTo>
                <a:cubicBezTo>
                  <a:pt x="2925" y="21324"/>
                  <a:pt x="3201" y="21600"/>
                  <a:pt x="3516" y="21600"/>
                </a:cubicBezTo>
                <a:cubicBezTo>
                  <a:pt x="3831" y="21600"/>
                  <a:pt x="4092" y="21324"/>
                  <a:pt x="4092" y="21009"/>
                </a:cubicBezTo>
                <a:lnTo>
                  <a:pt x="4092" y="18591"/>
                </a:lnTo>
                <a:lnTo>
                  <a:pt x="17367" y="18591"/>
                </a:lnTo>
                <a:lnTo>
                  <a:pt x="17325" y="21009"/>
                </a:lnTo>
                <a:cubicBezTo>
                  <a:pt x="17325" y="21324"/>
                  <a:pt x="17601" y="21600"/>
                  <a:pt x="17916" y="21600"/>
                </a:cubicBezTo>
                <a:cubicBezTo>
                  <a:pt x="18231" y="21600"/>
                  <a:pt x="18492" y="21324"/>
                  <a:pt x="18492" y="21009"/>
                </a:cubicBezTo>
                <a:lnTo>
                  <a:pt x="18534" y="18591"/>
                </a:lnTo>
                <a:lnTo>
                  <a:pt x="21009" y="18591"/>
                </a:lnTo>
                <a:cubicBezTo>
                  <a:pt x="21324" y="18591"/>
                  <a:pt x="21600" y="18315"/>
                  <a:pt x="21600" y="18000"/>
                </a:cubicBezTo>
                <a:lnTo>
                  <a:pt x="21600" y="591"/>
                </a:lnTo>
                <a:cubicBezTo>
                  <a:pt x="21600" y="231"/>
                  <a:pt x="21324" y="0"/>
                  <a:pt x="21009" y="0"/>
                </a:cubicBezTo>
                <a:lnTo>
                  <a:pt x="591" y="0"/>
                </a:lnTo>
                <a:close/>
                <a:moveTo>
                  <a:pt x="1125" y="1125"/>
                </a:moveTo>
                <a:lnTo>
                  <a:pt x="20433" y="1125"/>
                </a:lnTo>
                <a:lnTo>
                  <a:pt x="20433" y="17409"/>
                </a:lnTo>
                <a:lnTo>
                  <a:pt x="1125" y="17409"/>
                </a:lnTo>
                <a:lnTo>
                  <a:pt x="1125" y="1125"/>
                </a:lnTo>
                <a:close/>
                <a:moveTo>
                  <a:pt x="6877" y="4950"/>
                </a:moveTo>
                <a:cubicBezTo>
                  <a:pt x="6730" y="4950"/>
                  <a:pt x="6581" y="5006"/>
                  <a:pt x="6469" y="5119"/>
                </a:cubicBezTo>
                <a:cubicBezTo>
                  <a:pt x="6244" y="5344"/>
                  <a:pt x="6244" y="5709"/>
                  <a:pt x="6469" y="5934"/>
                </a:cubicBezTo>
                <a:lnTo>
                  <a:pt x="7369" y="6834"/>
                </a:lnTo>
                <a:cubicBezTo>
                  <a:pt x="6829" y="7554"/>
                  <a:pt x="6511" y="8407"/>
                  <a:pt x="6511" y="9352"/>
                </a:cubicBezTo>
                <a:cubicBezTo>
                  <a:pt x="6511" y="10297"/>
                  <a:pt x="6829" y="11194"/>
                  <a:pt x="7369" y="11869"/>
                </a:cubicBezTo>
                <a:lnTo>
                  <a:pt x="6469" y="12769"/>
                </a:lnTo>
                <a:cubicBezTo>
                  <a:pt x="6244" y="12994"/>
                  <a:pt x="6244" y="13359"/>
                  <a:pt x="6469" y="13584"/>
                </a:cubicBezTo>
                <a:cubicBezTo>
                  <a:pt x="6604" y="13719"/>
                  <a:pt x="6742" y="13753"/>
                  <a:pt x="6877" y="13753"/>
                </a:cubicBezTo>
                <a:cubicBezTo>
                  <a:pt x="7012" y="13753"/>
                  <a:pt x="7194" y="13719"/>
                  <a:pt x="7284" y="13584"/>
                </a:cubicBezTo>
                <a:lnTo>
                  <a:pt x="8184" y="12684"/>
                </a:lnTo>
                <a:cubicBezTo>
                  <a:pt x="8904" y="13224"/>
                  <a:pt x="9757" y="13528"/>
                  <a:pt x="10702" y="13528"/>
                </a:cubicBezTo>
                <a:cubicBezTo>
                  <a:pt x="11647" y="13528"/>
                  <a:pt x="12544" y="13224"/>
                  <a:pt x="13219" y="12684"/>
                </a:cubicBezTo>
                <a:lnTo>
                  <a:pt x="14119" y="13584"/>
                </a:lnTo>
                <a:cubicBezTo>
                  <a:pt x="14254" y="13719"/>
                  <a:pt x="14392" y="13753"/>
                  <a:pt x="14527" y="13753"/>
                </a:cubicBezTo>
                <a:cubicBezTo>
                  <a:pt x="14662" y="13753"/>
                  <a:pt x="14844" y="13719"/>
                  <a:pt x="14934" y="13584"/>
                </a:cubicBezTo>
                <a:cubicBezTo>
                  <a:pt x="15159" y="13359"/>
                  <a:pt x="15159" y="12994"/>
                  <a:pt x="14934" y="12769"/>
                </a:cubicBezTo>
                <a:lnTo>
                  <a:pt x="14034" y="11869"/>
                </a:lnTo>
                <a:cubicBezTo>
                  <a:pt x="14574" y="11149"/>
                  <a:pt x="14878" y="10297"/>
                  <a:pt x="14878" y="9352"/>
                </a:cubicBezTo>
                <a:cubicBezTo>
                  <a:pt x="14878" y="8407"/>
                  <a:pt x="14574" y="7509"/>
                  <a:pt x="14034" y="6834"/>
                </a:cubicBezTo>
                <a:lnTo>
                  <a:pt x="14934" y="5934"/>
                </a:lnTo>
                <a:cubicBezTo>
                  <a:pt x="15159" y="5709"/>
                  <a:pt x="15159" y="5344"/>
                  <a:pt x="14934" y="5119"/>
                </a:cubicBezTo>
                <a:cubicBezTo>
                  <a:pt x="14709" y="4894"/>
                  <a:pt x="14344" y="4894"/>
                  <a:pt x="14119" y="5119"/>
                </a:cubicBezTo>
                <a:lnTo>
                  <a:pt x="13219" y="6019"/>
                </a:lnTo>
                <a:cubicBezTo>
                  <a:pt x="12499" y="5479"/>
                  <a:pt x="11647" y="5161"/>
                  <a:pt x="10702" y="5161"/>
                </a:cubicBezTo>
                <a:cubicBezTo>
                  <a:pt x="9757" y="5161"/>
                  <a:pt x="8859" y="5479"/>
                  <a:pt x="8184" y="6019"/>
                </a:cubicBezTo>
                <a:lnTo>
                  <a:pt x="7284" y="5119"/>
                </a:lnTo>
                <a:cubicBezTo>
                  <a:pt x="7172" y="5006"/>
                  <a:pt x="7023" y="4950"/>
                  <a:pt x="6877" y="4950"/>
                </a:cubicBezTo>
                <a:close/>
                <a:moveTo>
                  <a:pt x="10744" y="6328"/>
                </a:moveTo>
                <a:cubicBezTo>
                  <a:pt x="12409" y="6328"/>
                  <a:pt x="13753" y="7687"/>
                  <a:pt x="13753" y="9352"/>
                </a:cubicBezTo>
                <a:cubicBezTo>
                  <a:pt x="13753" y="11017"/>
                  <a:pt x="12409" y="12361"/>
                  <a:pt x="10744" y="12361"/>
                </a:cubicBezTo>
                <a:cubicBezTo>
                  <a:pt x="9079" y="12361"/>
                  <a:pt x="7734" y="11017"/>
                  <a:pt x="7734" y="9352"/>
                </a:cubicBezTo>
                <a:cubicBezTo>
                  <a:pt x="7734" y="7687"/>
                  <a:pt x="9079" y="6328"/>
                  <a:pt x="10744" y="632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Form">
            <a:extLst>
              <a:ext uri="{FF2B5EF4-FFF2-40B4-BE49-F238E27FC236}">
                <a16:creationId xmlns:a16="http://schemas.microsoft.com/office/drawing/2014/main" id="{5222356E-A4D4-DF40-AAF1-20888C4CFC6D}"/>
              </a:ext>
            </a:extLst>
          </p:cNvPr>
          <p:cNvSpPr/>
          <p:nvPr/>
        </p:nvSpPr>
        <p:spPr>
          <a:xfrm>
            <a:off x="9582150" y="2235200"/>
            <a:ext cx="262961" cy="3048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17384" y="18720"/>
                </a:lnTo>
                <a:cubicBezTo>
                  <a:pt x="17748" y="18720"/>
                  <a:pt x="18061" y="18450"/>
                  <a:pt x="18061" y="18135"/>
                </a:cubicBezTo>
                <a:lnTo>
                  <a:pt x="18061" y="15120"/>
                </a:lnTo>
                <a:cubicBezTo>
                  <a:pt x="18061" y="14805"/>
                  <a:pt x="17748" y="14535"/>
                  <a:pt x="17384"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9004" y="7110"/>
                </a:lnTo>
                <a:cubicBezTo>
                  <a:pt x="9369" y="7110"/>
                  <a:pt x="9681" y="6840"/>
                  <a:pt x="9681" y="6525"/>
                </a:cubicBezTo>
                <a:lnTo>
                  <a:pt x="9681" y="3510"/>
                </a:lnTo>
                <a:cubicBezTo>
                  <a:pt x="9681" y="3195"/>
                  <a:pt x="9369" y="2925"/>
                  <a:pt x="9004" y="2925"/>
                </a:cubicBezTo>
                <a:lnTo>
                  <a:pt x="1353" y="2925"/>
                </a:lnTo>
                <a:lnTo>
                  <a:pt x="1353" y="585"/>
                </a:lnTo>
                <a:cubicBezTo>
                  <a:pt x="1353" y="270"/>
                  <a:pt x="1041" y="0"/>
                  <a:pt x="677" y="0"/>
                </a:cubicBezTo>
                <a:cubicBezTo>
                  <a:pt x="312" y="0"/>
                  <a:pt x="0" y="270"/>
                  <a:pt x="0" y="585"/>
                </a:cubicBezTo>
                <a:lnTo>
                  <a:pt x="0" y="3465"/>
                </a:lnTo>
                <a:lnTo>
                  <a:pt x="0" y="6480"/>
                </a:lnTo>
                <a:lnTo>
                  <a:pt x="0" y="9270"/>
                </a:lnTo>
                <a:lnTo>
                  <a:pt x="0" y="12285"/>
                </a:lnTo>
                <a:lnTo>
                  <a:pt x="0" y="15075"/>
                </a:lnTo>
                <a:lnTo>
                  <a:pt x="0" y="18090"/>
                </a:ln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6707" y="15705"/>
                </a:moveTo>
                <a:lnTo>
                  <a:pt x="16707" y="17550"/>
                </a:lnTo>
                <a:lnTo>
                  <a:pt x="1353" y="17550"/>
                </a:lnTo>
                <a:lnTo>
                  <a:pt x="1353" y="15705"/>
                </a:lnTo>
                <a:lnTo>
                  <a:pt x="16707" y="15705"/>
                </a:lnTo>
                <a:close/>
                <a:moveTo>
                  <a:pt x="12544" y="9855"/>
                </a:moveTo>
                <a:lnTo>
                  <a:pt x="12544" y="11700"/>
                </a:lnTo>
                <a:lnTo>
                  <a:pt x="1353" y="11700"/>
                </a:lnTo>
                <a:lnTo>
                  <a:pt x="1353" y="9855"/>
                </a:lnTo>
                <a:lnTo>
                  <a:pt x="12544" y="9855"/>
                </a:lnTo>
                <a:close/>
                <a:moveTo>
                  <a:pt x="8380" y="4095"/>
                </a:moveTo>
                <a:lnTo>
                  <a:pt x="8380" y="5940"/>
                </a:lnTo>
                <a:lnTo>
                  <a:pt x="1353" y="5940"/>
                </a:lnTo>
                <a:lnTo>
                  <a:pt x="1353" y="4095"/>
                </a:lnTo>
                <a:lnTo>
                  <a:pt x="8380" y="409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Form">
            <a:extLst>
              <a:ext uri="{FF2B5EF4-FFF2-40B4-BE49-F238E27FC236}">
                <a16:creationId xmlns:a16="http://schemas.microsoft.com/office/drawing/2014/main" id="{3419ADC2-9421-D84B-A8AE-65C1317533F4}"/>
              </a:ext>
            </a:extLst>
          </p:cNvPr>
          <p:cNvSpPr/>
          <p:nvPr/>
        </p:nvSpPr>
        <p:spPr>
          <a:xfrm>
            <a:off x="10236200" y="2235200"/>
            <a:ext cx="262961" cy="3048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9056" y="18720"/>
                </a:lnTo>
                <a:cubicBezTo>
                  <a:pt x="9421" y="18720"/>
                  <a:pt x="9733" y="18450"/>
                  <a:pt x="9733" y="18135"/>
                </a:cubicBezTo>
                <a:lnTo>
                  <a:pt x="9733" y="15120"/>
                </a:lnTo>
                <a:cubicBezTo>
                  <a:pt x="9733" y="14805"/>
                  <a:pt x="9421" y="14535"/>
                  <a:pt x="9056"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17384" y="7110"/>
                </a:lnTo>
                <a:cubicBezTo>
                  <a:pt x="17748" y="7110"/>
                  <a:pt x="18061" y="6840"/>
                  <a:pt x="18061" y="6525"/>
                </a:cubicBezTo>
                <a:lnTo>
                  <a:pt x="18061" y="3510"/>
                </a:lnTo>
                <a:cubicBezTo>
                  <a:pt x="18061" y="3195"/>
                  <a:pt x="17748" y="2925"/>
                  <a:pt x="17384"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405" y="15705"/>
                </a:moveTo>
                <a:lnTo>
                  <a:pt x="8432" y="15705"/>
                </a:lnTo>
                <a:lnTo>
                  <a:pt x="8432" y="17550"/>
                </a:lnTo>
                <a:lnTo>
                  <a:pt x="1405" y="17550"/>
                </a:lnTo>
                <a:lnTo>
                  <a:pt x="1405" y="15705"/>
                </a:lnTo>
                <a:close/>
                <a:moveTo>
                  <a:pt x="1405" y="9900"/>
                </a:moveTo>
                <a:lnTo>
                  <a:pt x="12596" y="9900"/>
                </a:lnTo>
                <a:lnTo>
                  <a:pt x="12596" y="11745"/>
                </a:lnTo>
                <a:lnTo>
                  <a:pt x="1405" y="11745"/>
                </a:lnTo>
                <a:lnTo>
                  <a:pt x="1405" y="9900"/>
                </a:lnTo>
                <a:close/>
                <a:moveTo>
                  <a:pt x="1405" y="4095"/>
                </a:moveTo>
                <a:lnTo>
                  <a:pt x="16760" y="4095"/>
                </a:lnTo>
                <a:lnTo>
                  <a:pt x="16760" y="5940"/>
                </a:lnTo>
                <a:lnTo>
                  <a:pt x="1405" y="5940"/>
                </a:lnTo>
                <a:lnTo>
                  <a:pt x="1405" y="409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0" name="Form">
            <a:extLst>
              <a:ext uri="{FF2B5EF4-FFF2-40B4-BE49-F238E27FC236}">
                <a16:creationId xmlns:a16="http://schemas.microsoft.com/office/drawing/2014/main" id="{305430FC-6FD6-BA49-9F8C-B8DC938281D5}"/>
              </a:ext>
            </a:extLst>
          </p:cNvPr>
          <p:cNvSpPr/>
          <p:nvPr/>
        </p:nvSpPr>
        <p:spPr>
          <a:xfrm>
            <a:off x="10890250" y="2235200"/>
            <a:ext cx="263527" cy="304800"/>
          </a:xfrm>
          <a:custGeom>
            <a:avLst/>
            <a:gdLst/>
            <a:ahLst/>
            <a:cxnLst>
              <a:cxn ang="0">
                <a:pos x="wd2" y="hd2"/>
              </a:cxn>
              <a:cxn ang="5400000">
                <a:pos x="wd2" y="hd2"/>
              </a:cxn>
              <a:cxn ang="10800000">
                <a:pos x="wd2" y="hd2"/>
              </a:cxn>
              <a:cxn ang="16200000">
                <a:pos x="wd2" y="hd2"/>
              </a:cxn>
            </a:cxnLst>
            <a:rect l="0" t="0" r="r" b="b"/>
            <a:pathLst>
              <a:path w="21600" h="21600" extrusionOk="0">
                <a:moveTo>
                  <a:pt x="20923" y="20475"/>
                </a:moveTo>
                <a:lnTo>
                  <a:pt x="1353" y="20475"/>
                </a:lnTo>
                <a:lnTo>
                  <a:pt x="1353" y="18720"/>
                </a:lnTo>
                <a:lnTo>
                  <a:pt x="13272" y="18720"/>
                </a:lnTo>
                <a:cubicBezTo>
                  <a:pt x="13637" y="18720"/>
                  <a:pt x="13949" y="18450"/>
                  <a:pt x="13949" y="18135"/>
                </a:cubicBezTo>
                <a:lnTo>
                  <a:pt x="13949" y="15120"/>
                </a:lnTo>
                <a:cubicBezTo>
                  <a:pt x="13949" y="14805"/>
                  <a:pt x="13637" y="14535"/>
                  <a:pt x="13272" y="14535"/>
                </a:cubicBezTo>
                <a:lnTo>
                  <a:pt x="1353" y="14535"/>
                </a:lnTo>
                <a:lnTo>
                  <a:pt x="1353" y="12915"/>
                </a:lnTo>
                <a:lnTo>
                  <a:pt x="17436" y="12915"/>
                </a:lnTo>
                <a:cubicBezTo>
                  <a:pt x="17800" y="12915"/>
                  <a:pt x="18113" y="12645"/>
                  <a:pt x="18113" y="12330"/>
                </a:cubicBezTo>
                <a:lnTo>
                  <a:pt x="18113" y="9315"/>
                </a:lnTo>
                <a:cubicBezTo>
                  <a:pt x="18113" y="9000"/>
                  <a:pt x="17801" y="8730"/>
                  <a:pt x="17436" y="8730"/>
                </a:cubicBezTo>
                <a:lnTo>
                  <a:pt x="1353" y="8730"/>
                </a:lnTo>
                <a:lnTo>
                  <a:pt x="1353" y="7110"/>
                </a:lnTo>
                <a:lnTo>
                  <a:pt x="9056" y="7110"/>
                </a:lnTo>
                <a:cubicBezTo>
                  <a:pt x="9421" y="7110"/>
                  <a:pt x="9733" y="6840"/>
                  <a:pt x="9733" y="6525"/>
                </a:cubicBezTo>
                <a:lnTo>
                  <a:pt x="9733" y="3510"/>
                </a:lnTo>
                <a:cubicBezTo>
                  <a:pt x="9733" y="3195"/>
                  <a:pt x="9421" y="2925"/>
                  <a:pt x="9056"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923" y="21600"/>
                </a:lnTo>
                <a:cubicBezTo>
                  <a:pt x="21288" y="21600"/>
                  <a:pt x="21600" y="21330"/>
                  <a:pt x="21600" y="21015"/>
                </a:cubicBezTo>
                <a:cubicBezTo>
                  <a:pt x="21548" y="20745"/>
                  <a:pt x="21288" y="20475"/>
                  <a:pt x="20923" y="20475"/>
                </a:cubicBezTo>
                <a:close/>
                <a:moveTo>
                  <a:pt x="1353" y="15705"/>
                </a:moveTo>
                <a:lnTo>
                  <a:pt x="12544" y="15705"/>
                </a:lnTo>
                <a:lnTo>
                  <a:pt x="12544" y="17550"/>
                </a:lnTo>
                <a:lnTo>
                  <a:pt x="1353" y="17550"/>
                </a:lnTo>
                <a:lnTo>
                  <a:pt x="1353" y="15705"/>
                </a:lnTo>
                <a:close/>
                <a:moveTo>
                  <a:pt x="1353" y="9900"/>
                </a:moveTo>
                <a:lnTo>
                  <a:pt x="16707" y="9900"/>
                </a:lnTo>
                <a:lnTo>
                  <a:pt x="16707" y="11745"/>
                </a:lnTo>
                <a:lnTo>
                  <a:pt x="1353" y="11745"/>
                </a:lnTo>
                <a:lnTo>
                  <a:pt x="1353" y="9900"/>
                </a:lnTo>
                <a:close/>
                <a:moveTo>
                  <a:pt x="1353" y="4095"/>
                </a:moveTo>
                <a:lnTo>
                  <a:pt x="8380" y="4095"/>
                </a:lnTo>
                <a:lnTo>
                  <a:pt x="8380" y="5940"/>
                </a:lnTo>
                <a:lnTo>
                  <a:pt x="1353" y="5940"/>
                </a:lnTo>
                <a:lnTo>
                  <a:pt x="1353" y="409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1" name="Form">
            <a:extLst>
              <a:ext uri="{FF2B5EF4-FFF2-40B4-BE49-F238E27FC236}">
                <a16:creationId xmlns:a16="http://schemas.microsoft.com/office/drawing/2014/main" id="{06BAED88-4DF2-EB4B-91EC-59FC7E7098BE}"/>
              </a:ext>
            </a:extLst>
          </p:cNvPr>
          <p:cNvSpPr/>
          <p:nvPr/>
        </p:nvSpPr>
        <p:spPr>
          <a:xfrm>
            <a:off x="7645400" y="1676400"/>
            <a:ext cx="222886" cy="3048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9" y="20385"/>
                </a:lnTo>
                <a:lnTo>
                  <a:pt x="1723" y="6210"/>
                </a:lnTo>
                <a:lnTo>
                  <a:pt x="19938" y="6210"/>
                </a:lnTo>
                <a:lnTo>
                  <a:pt x="19938" y="20385"/>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2" name="Form">
            <a:extLst>
              <a:ext uri="{FF2B5EF4-FFF2-40B4-BE49-F238E27FC236}">
                <a16:creationId xmlns:a16="http://schemas.microsoft.com/office/drawing/2014/main" id="{048FD588-EA93-9D43-B627-CA8C247CC9AD}"/>
              </a:ext>
            </a:extLst>
          </p:cNvPr>
          <p:cNvSpPr/>
          <p:nvPr/>
        </p:nvSpPr>
        <p:spPr>
          <a:xfrm>
            <a:off x="8299450" y="1676400"/>
            <a:ext cx="222886" cy="3048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8" y="20385"/>
                </a:lnTo>
                <a:lnTo>
                  <a:pt x="1723" y="6210"/>
                </a:lnTo>
                <a:lnTo>
                  <a:pt x="5108" y="6210"/>
                </a:lnTo>
                <a:lnTo>
                  <a:pt x="5108" y="7200"/>
                </a:lnTo>
                <a:cubicBezTo>
                  <a:pt x="5108" y="7515"/>
                  <a:pt x="5477" y="7785"/>
                  <a:pt x="5908" y="7785"/>
                </a:cubicBezTo>
                <a:cubicBezTo>
                  <a:pt x="6339" y="7785"/>
                  <a:pt x="6708" y="7515"/>
                  <a:pt x="6708" y="7200"/>
                </a:cubicBezTo>
                <a:lnTo>
                  <a:pt x="6708" y="6210"/>
                </a:lnTo>
                <a:lnTo>
                  <a:pt x="15015" y="6210"/>
                </a:lnTo>
                <a:lnTo>
                  <a:pt x="15015" y="7200"/>
                </a:lnTo>
                <a:cubicBezTo>
                  <a:pt x="15015" y="7515"/>
                  <a:pt x="15385" y="7785"/>
                  <a:pt x="15815" y="7785"/>
                </a:cubicBezTo>
                <a:cubicBezTo>
                  <a:pt x="16246" y="7785"/>
                  <a:pt x="16615" y="7515"/>
                  <a:pt x="16615" y="7200"/>
                </a:cubicBezTo>
                <a:lnTo>
                  <a:pt x="16615" y="6210"/>
                </a:lnTo>
                <a:lnTo>
                  <a:pt x="20000" y="6210"/>
                </a:lnTo>
                <a:lnTo>
                  <a:pt x="20000" y="20385"/>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3" name="Form">
            <a:extLst>
              <a:ext uri="{FF2B5EF4-FFF2-40B4-BE49-F238E27FC236}">
                <a16:creationId xmlns:a16="http://schemas.microsoft.com/office/drawing/2014/main" id="{9400EC7B-D7A7-9B43-823C-C159E5BC7CD2}"/>
              </a:ext>
            </a:extLst>
          </p:cNvPr>
          <p:cNvSpPr/>
          <p:nvPr/>
        </p:nvSpPr>
        <p:spPr>
          <a:xfrm>
            <a:off x="8953500" y="1676400"/>
            <a:ext cx="220347" cy="304800"/>
          </a:xfrm>
          <a:custGeom>
            <a:avLst/>
            <a:gdLst/>
            <a:ahLst/>
            <a:cxnLst>
              <a:cxn ang="0">
                <a:pos x="wd2" y="hd2"/>
              </a:cxn>
              <a:cxn ang="5400000">
                <a:pos x="wd2" y="hd2"/>
              </a:cxn>
              <a:cxn ang="10800000">
                <a:pos x="wd2" y="hd2"/>
              </a:cxn>
              <a:cxn ang="16200000">
                <a:pos x="wd2" y="hd2"/>
              </a:cxn>
            </a:cxnLst>
            <a:rect l="0" t="0" r="r" b="b"/>
            <a:pathLst>
              <a:path w="21600" h="21600" extrusionOk="0">
                <a:moveTo>
                  <a:pt x="21538" y="3600"/>
                </a:moveTo>
                <a:cubicBezTo>
                  <a:pt x="21538" y="3285"/>
                  <a:pt x="21164" y="3015"/>
                  <a:pt x="20729" y="3015"/>
                </a:cubicBezTo>
                <a:lnTo>
                  <a:pt x="16558" y="3015"/>
                </a:lnTo>
                <a:cubicBezTo>
                  <a:pt x="15873" y="1260"/>
                  <a:pt x="13632" y="0"/>
                  <a:pt x="11018" y="0"/>
                </a:cubicBezTo>
                <a:cubicBezTo>
                  <a:pt x="8404" y="0"/>
                  <a:pt x="6163" y="1260"/>
                  <a:pt x="5478" y="2970"/>
                </a:cubicBezTo>
                <a:lnTo>
                  <a:pt x="871" y="2970"/>
                </a:lnTo>
                <a:cubicBezTo>
                  <a:pt x="871" y="2970"/>
                  <a:pt x="871" y="2970"/>
                  <a:pt x="871" y="2970"/>
                </a:cubicBezTo>
                <a:cubicBezTo>
                  <a:pt x="685" y="2970"/>
                  <a:pt x="436" y="3015"/>
                  <a:pt x="311" y="3150"/>
                </a:cubicBezTo>
                <a:cubicBezTo>
                  <a:pt x="187" y="3240"/>
                  <a:pt x="62" y="3420"/>
                  <a:pt x="62" y="3555"/>
                </a:cubicBezTo>
                <a:lnTo>
                  <a:pt x="0" y="21015"/>
                </a:lnTo>
                <a:cubicBezTo>
                  <a:pt x="0" y="21150"/>
                  <a:pt x="62" y="21330"/>
                  <a:pt x="249" y="21420"/>
                </a:cubicBezTo>
                <a:cubicBezTo>
                  <a:pt x="373" y="21510"/>
                  <a:pt x="622" y="21600"/>
                  <a:pt x="809" y="21600"/>
                </a:cubicBezTo>
                <a:lnTo>
                  <a:pt x="20791" y="21600"/>
                </a:lnTo>
                <a:cubicBezTo>
                  <a:pt x="20978" y="21600"/>
                  <a:pt x="21226" y="21555"/>
                  <a:pt x="21351" y="21420"/>
                </a:cubicBezTo>
                <a:cubicBezTo>
                  <a:pt x="21475" y="21330"/>
                  <a:pt x="21600" y="21150"/>
                  <a:pt x="21600" y="21015"/>
                </a:cubicBezTo>
                <a:lnTo>
                  <a:pt x="21538" y="3600"/>
                </a:lnTo>
                <a:close/>
                <a:moveTo>
                  <a:pt x="11018" y="1170"/>
                </a:moveTo>
                <a:cubicBezTo>
                  <a:pt x="12761" y="1170"/>
                  <a:pt x="14255" y="1935"/>
                  <a:pt x="14877" y="3015"/>
                </a:cubicBezTo>
                <a:lnTo>
                  <a:pt x="7158" y="3015"/>
                </a:lnTo>
                <a:cubicBezTo>
                  <a:pt x="7843" y="1890"/>
                  <a:pt x="9337" y="1170"/>
                  <a:pt x="11018" y="1170"/>
                </a:cubicBezTo>
                <a:close/>
                <a:moveTo>
                  <a:pt x="1619" y="20430"/>
                </a:moveTo>
                <a:lnTo>
                  <a:pt x="1681" y="4095"/>
                </a:lnTo>
                <a:lnTo>
                  <a:pt x="5291" y="4095"/>
                </a:lnTo>
                <a:cubicBezTo>
                  <a:pt x="5291" y="4095"/>
                  <a:pt x="5291" y="4140"/>
                  <a:pt x="5291" y="4140"/>
                </a:cubicBezTo>
                <a:lnTo>
                  <a:pt x="5291" y="5625"/>
                </a:lnTo>
                <a:cubicBezTo>
                  <a:pt x="5291" y="5940"/>
                  <a:pt x="5665" y="6210"/>
                  <a:pt x="6100" y="6210"/>
                </a:cubicBezTo>
                <a:cubicBezTo>
                  <a:pt x="6536" y="6210"/>
                  <a:pt x="6910" y="5940"/>
                  <a:pt x="6910" y="5625"/>
                </a:cubicBezTo>
                <a:lnTo>
                  <a:pt x="6910" y="4140"/>
                </a:lnTo>
                <a:cubicBezTo>
                  <a:pt x="6910" y="4140"/>
                  <a:pt x="6910" y="4095"/>
                  <a:pt x="6910" y="4095"/>
                </a:cubicBezTo>
                <a:lnTo>
                  <a:pt x="15313" y="4095"/>
                </a:lnTo>
                <a:cubicBezTo>
                  <a:pt x="15313" y="4095"/>
                  <a:pt x="15313" y="4095"/>
                  <a:pt x="15313" y="4140"/>
                </a:cubicBezTo>
                <a:lnTo>
                  <a:pt x="15313" y="5625"/>
                </a:lnTo>
                <a:cubicBezTo>
                  <a:pt x="15313" y="5940"/>
                  <a:pt x="15687" y="6210"/>
                  <a:pt x="16122" y="6210"/>
                </a:cubicBezTo>
                <a:cubicBezTo>
                  <a:pt x="16558" y="6210"/>
                  <a:pt x="16932" y="5940"/>
                  <a:pt x="16932" y="5625"/>
                </a:cubicBezTo>
                <a:lnTo>
                  <a:pt x="16932" y="4140"/>
                </a:lnTo>
                <a:cubicBezTo>
                  <a:pt x="16932" y="4140"/>
                  <a:pt x="16932" y="4140"/>
                  <a:pt x="16932" y="4095"/>
                </a:cubicBezTo>
                <a:lnTo>
                  <a:pt x="20044" y="4095"/>
                </a:lnTo>
                <a:lnTo>
                  <a:pt x="20106" y="20385"/>
                </a:lnTo>
                <a:lnTo>
                  <a:pt x="1619" y="20385"/>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4" name="Form">
            <a:extLst>
              <a:ext uri="{FF2B5EF4-FFF2-40B4-BE49-F238E27FC236}">
                <a16:creationId xmlns:a16="http://schemas.microsoft.com/office/drawing/2014/main" id="{609570CE-40B4-AB45-A3FA-7CC33C7F5B77}"/>
              </a:ext>
            </a:extLst>
          </p:cNvPr>
          <p:cNvSpPr/>
          <p:nvPr/>
        </p:nvSpPr>
        <p:spPr>
          <a:xfrm>
            <a:off x="9607550" y="1676400"/>
            <a:ext cx="222886" cy="302896"/>
          </a:xfrm>
          <a:custGeom>
            <a:avLst/>
            <a:gdLst/>
            <a:ahLst/>
            <a:cxnLst>
              <a:cxn ang="0">
                <a:pos x="wd2" y="hd2"/>
              </a:cxn>
              <a:cxn ang="5400000">
                <a:pos x="wd2" y="hd2"/>
              </a:cxn>
              <a:cxn ang="10800000">
                <a:pos x="wd2" y="hd2"/>
              </a:cxn>
              <a:cxn ang="16200000">
                <a:pos x="wd2" y="hd2"/>
              </a:cxn>
            </a:cxnLst>
            <a:rect l="0" t="0" r="r" b="b"/>
            <a:pathLst>
              <a:path w="21600" h="21600" extrusionOk="0">
                <a:moveTo>
                  <a:pt x="16615" y="5072"/>
                </a:moveTo>
                <a:lnTo>
                  <a:pt x="16615" y="4211"/>
                </a:lnTo>
                <a:cubicBezTo>
                  <a:pt x="16615" y="1902"/>
                  <a:pt x="14031" y="0"/>
                  <a:pt x="10892" y="0"/>
                </a:cubicBezTo>
                <a:cubicBezTo>
                  <a:pt x="7754" y="0"/>
                  <a:pt x="5169" y="1902"/>
                  <a:pt x="5169" y="4211"/>
                </a:cubicBezTo>
                <a:lnTo>
                  <a:pt x="5169" y="5072"/>
                </a:lnTo>
                <a:cubicBezTo>
                  <a:pt x="2400" y="5343"/>
                  <a:pt x="185" y="7109"/>
                  <a:pt x="185" y="9192"/>
                </a:cubicBezTo>
                <a:lnTo>
                  <a:pt x="0" y="21011"/>
                </a:lnTo>
                <a:cubicBezTo>
                  <a:pt x="0" y="21147"/>
                  <a:pt x="62" y="21328"/>
                  <a:pt x="246" y="21419"/>
                </a:cubicBezTo>
                <a:cubicBezTo>
                  <a:pt x="369" y="21509"/>
                  <a:pt x="615" y="21600"/>
                  <a:pt x="800" y="21600"/>
                </a:cubicBezTo>
                <a:lnTo>
                  <a:pt x="20800" y="21600"/>
                </a:lnTo>
                <a:cubicBezTo>
                  <a:pt x="21231" y="21600"/>
                  <a:pt x="21600" y="21328"/>
                  <a:pt x="21600" y="21011"/>
                </a:cubicBezTo>
                <a:lnTo>
                  <a:pt x="21600" y="9238"/>
                </a:lnTo>
                <a:cubicBezTo>
                  <a:pt x="21538" y="7155"/>
                  <a:pt x="19385" y="5389"/>
                  <a:pt x="16615" y="5072"/>
                </a:cubicBezTo>
                <a:close/>
                <a:moveTo>
                  <a:pt x="10892" y="1177"/>
                </a:moveTo>
                <a:cubicBezTo>
                  <a:pt x="13169" y="1177"/>
                  <a:pt x="15015" y="2536"/>
                  <a:pt x="15015" y="4211"/>
                </a:cubicBezTo>
                <a:lnTo>
                  <a:pt x="15015" y="5026"/>
                </a:lnTo>
                <a:lnTo>
                  <a:pt x="6708" y="5026"/>
                </a:lnTo>
                <a:lnTo>
                  <a:pt x="6708" y="4211"/>
                </a:lnTo>
                <a:cubicBezTo>
                  <a:pt x="6708" y="2536"/>
                  <a:pt x="8554" y="1177"/>
                  <a:pt x="10892" y="1177"/>
                </a:cubicBezTo>
                <a:close/>
                <a:moveTo>
                  <a:pt x="19938" y="20468"/>
                </a:moveTo>
                <a:lnTo>
                  <a:pt x="1539" y="20468"/>
                </a:lnTo>
                <a:lnTo>
                  <a:pt x="1723" y="9238"/>
                </a:lnTo>
                <a:cubicBezTo>
                  <a:pt x="1723" y="7743"/>
                  <a:pt x="3200" y="6521"/>
                  <a:pt x="5108" y="6249"/>
                </a:cubicBezTo>
                <a:lnTo>
                  <a:pt x="5108" y="7291"/>
                </a:lnTo>
                <a:cubicBezTo>
                  <a:pt x="5108" y="7608"/>
                  <a:pt x="5477" y="7879"/>
                  <a:pt x="5908" y="7879"/>
                </a:cubicBezTo>
                <a:cubicBezTo>
                  <a:pt x="6339" y="7879"/>
                  <a:pt x="6708" y="7608"/>
                  <a:pt x="6708" y="7291"/>
                </a:cubicBezTo>
                <a:lnTo>
                  <a:pt x="6708" y="6204"/>
                </a:lnTo>
                <a:lnTo>
                  <a:pt x="15016" y="6204"/>
                </a:lnTo>
                <a:lnTo>
                  <a:pt x="15016" y="7291"/>
                </a:lnTo>
                <a:cubicBezTo>
                  <a:pt x="15016" y="7608"/>
                  <a:pt x="15385" y="7879"/>
                  <a:pt x="15816" y="7879"/>
                </a:cubicBezTo>
                <a:cubicBezTo>
                  <a:pt x="16246" y="7879"/>
                  <a:pt x="16616" y="7608"/>
                  <a:pt x="16616" y="7291"/>
                </a:cubicBezTo>
                <a:lnTo>
                  <a:pt x="16616" y="6249"/>
                </a:lnTo>
                <a:cubicBezTo>
                  <a:pt x="18523" y="6521"/>
                  <a:pt x="20000" y="7743"/>
                  <a:pt x="20000" y="9238"/>
                </a:cubicBezTo>
                <a:lnTo>
                  <a:pt x="20000" y="20468"/>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5" name="Form">
            <a:extLst>
              <a:ext uri="{FF2B5EF4-FFF2-40B4-BE49-F238E27FC236}">
                <a16:creationId xmlns:a16="http://schemas.microsoft.com/office/drawing/2014/main" id="{35CC1EA0-ED2A-6949-ADF1-2FEE2598589B}"/>
              </a:ext>
            </a:extLst>
          </p:cNvPr>
          <p:cNvSpPr/>
          <p:nvPr/>
        </p:nvSpPr>
        <p:spPr>
          <a:xfrm>
            <a:off x="10261600" y="1676400"/>
            <a:ext cx="222846" cy="302816"/>
          </a:xfrm>
          <a:custGeom>
            <a:avLst/>
            <a:gdLst/>
            <a:ahLst/>
            <a:cxnLst>
              <a:cxn ang="0">
                <a:pos x="wd2" y="hd2"/>
              </a:cxn>
              <a:cxn ang="5400000">
                <a:pos x="wd2" y="hd2"/>
              </a:cxn>
              <a:cxn ang="10800000">
                <a:pos x="wd2" y="hd2"/>
              </a:cxn>
              <a:cxn ang="16200000">
                <a:pos x="wd2" y="hd2"/>
              </a:cxn>
            </a:cxnLst>
            <a:rect l="0" t="0" r="r" b="b"/>
            <a:pathLst>
              <a:path w="21600" h="21600" extrusionOk="0">
                <a:moveTo>
                  <a:pt x="10963" y="0"/>
                </a:moveTo>
                <a:cubicBezTo>
                  <a:pt x="7824" y="0"/>
                  <a:pt x="5232" y="1908"/>
                  <a:pt x="5232" y="4218"/>
                </a:cubicBezTo>
                <a:lnTo>
                  <a:pt x="5174" y="5067"/>
                </a:lnTo>
                <a:cubicBezTo>
                  <a:pt x="2404" y="5339"/>
                  <a:pt x="254" y="7117"/>
                  <a:pt x="192" y="9201"/>
                </a:cubicBezTo>
                <a:lnTo>
                  <a:pt x="0" y="21020"/>
                </a:lnTo>
                <a:cubicBezTo>
                  <a:pt x="0" y="21156"/>
                  <a:pt x="65" y="21340"/>
                  <a:pt x="250" y="21430"/>
                </a:cubicBezTo>
                <a:cubicBezTo>
                  <a:pt x="373" y="21521"/>
                  <a:pt x="623" y="21600"/>
                  <a:pt x="808" y="21600"/>
                </a:cubicBezTo>
                <a:lnTo>
                  <a:pt x="20811" y="21600"/>
                </a:lnTo>
                <a:cubicBezTo>
                  <a:pt x="21242" y="21600"/>
                  <a:pt x="21600" y="21337"/>
                  <a:pt x="21600" y="21020"/>
                </a:cubicBezTo>
                <a:lnTo>
                  <a:pt x="21600" y="9243"/>
                </a:lnTo>
                <a:cubicBezTo>
                  <a:pt x="21600" y="7159"/>
                  <a:pt x="19446" y="5384"/>
                  <a:pt x="16676" y="5067"/>
                </a:cubicBezTo>
                <a:lnTo>
                  <a:pt x="16676" y="4218"/>
                </a:lnTo>
                <a:cubicBezTo>
                  <a:pt x="16676" y="1908"/>
                  <a:pt x="14102" y="0"/>
                  <a:pt x="10963" y="0"/>
                </a:cubicBezTo>
                <a:close/>
                <a:moveTo>
                  <a:pt x="10887" y="1175"/>
                </a:moveTo>
                <a:cubicBezTo>
                  <a:pt x="13164" y="1175"/>
                  <a:pt x="15022" y="2542"/>
                  <a:pt x="15022" y="4218"/>
                </a:cubicBezTo>
                <a:lnTo>
                  <a:pt x="15022" y="5025"/>
                </a:lnTo>
                <a:lnTo>
                  <a:pt x="6713" y="5025"/>
                </a:lnTo>
                <a:lnTo>
                  <a:pt x="6770" y="4218"/>
                </a:lnTo>
                <a:cubicBezTo>
                  <a:pt x="6770" y="2542"/>
                  <a:pt x="8609" y="1175"/>
                  <a:pt x="10887" y="1175"/>
                </a:cubicBezTo>
                <a:close/>
                <a:moveTo>
                  <a:pt x="5905" y="6200"/>
                </a:moveTo>
                <a:lnTo>
                  <a:pt x="15810" y="6200"/>
                </a:lnTo>
                <a:cubicBezTo>
                  <a:pt x="18088" y="6200"/>
                  <a:pt x="19946" y="7567"/>
                  <a:pt x="19946" y="9243"/>
                </a:cubicBezTo>
                <a:lnTo>
                  <a:pt x="19946" y="20468"/>
                </a:lnTo>
                <a:lnTo>
                  <a:pt x="1596" y="20468"/>
                </a:lnTo>
                <a:lnTo>
                  <a:pt x="1789" y="9243"/>
                </a:lnTo>
                <a:cubicBezTo>
                  <a:pt x="1789" y="7567"/>
                  <a:pt x="3689" y="6200"/>
                  <a:pt x="5905" y="6200"/>
                </a:cubicBezTo>
                <a:close/>
                <a:moveTo>
                  <a:pt x="5732" y="17665"/>
                </a:moveTo>
                <a:cubicBezTo>
                  <a:pt x="5301" y="17665"/>
                  <a:pt x="4924" y="17942"/>
                  <a:pt x="4924" y="18260"/>
                </a:cubicBezTo>
                <a:cubicBezTo>
                  <a:pt x="4924" y="18577"/>
                  <a:pt x="5301" y="18840"/>
                  <a:pt x="5732" y="18840"/>
                </a:cubicBezTo>
                <a:lnTo>
                  <a:pt x="15637" y="18840"/>
                </a:lnTo>
                <a:cubicBezTo>
                  <a:pt x="16068" y="18840"/>
                  <a:pt x="16426" y="18577"/>
                  <a:pt x="16426" y="18260"/>
                </a:cubicBezTo>
                <a:cubicBezTo>
                  <a:pt x="16364" y="17942"/>
                  <a:pt x="16068" y="17665"/>
                  <a:pt x="15637" y="17665"/>
                </a:cubicBezTo>
                <a:lnTo>
                  <a:pt x="5732" y="17665"/>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6" name="Form">
            <a:extLst>
              <a:ext uri="{FF2B5EF4-FFF2-40B4-BE49-F238E27FC236}">
                <a16:creationId xmlns:a16="http://schemas.microsoft.com/office/drawing/2014/main" id="{C2814CC8-A6CC-C94E-A9CD-84FD8B6A99B1}"/>
              </a:ext>
            </a:extLst>
          </p:cNvPr>
          <p:cNvSpPr/>
          <p:nvPr/>
        </p:nvSpPr>
        <p:spPr>
          <a:xfrm>
            <a:off x="10871200" y="1676400"/>
            <a:ext cx="304801" cy="3053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5" y="21600"/>
                  <a:pt x="591" y="21600"/>
                </a:cubicBezTo>
                <a:lnTo>
                  <a:pt x="20967" y="21558"/>
                </a:lnTo>
                <a:cubicBezTo>
                  <a:pt x="21282" y="21558"/>
                  <a:pt x="21558" y="21283"/>
                  <a:pt x="21558" y="20968"/>
                </a:cubicBezTo>
                <a:lnTo>
                  <a:pt x="21600" y="5698"/>
                </a:lnTo>
                <a:cubicBezTo>
                  <a:pt x="21600" y="5564"/>
                  <a:pt x="21552" y="5395"/>
                  <a:pt x="21417" y="5305"/>
                </a:cubicBezTo>
                <a:cubicBezTo>
                  <a:pt x="21327" y="5215"/>
                  <a:pt x="21144" y="5123"/>
                  <a:pt x="21009" y="5123"/>
                </a:cubicBezTo>
                <a:lnTo>
                  <a:pt x="14991" y="5123"/>
                </a:lnTo>
                <a:lnTo>
                  <a:pt x="14991" y="4182"/>
                </a:lnTo>
                <a:cubicBezTo>
                  <a:pt x="14991" y="1892"/>
                  <a:pt x="13095" y="0"/>
                  <a:pt x="10800" y="0"/>
                </a:cubicBezTo>
                <a:close/>
                <a:moveTo>
                  <a:pt x="10800" y="1165"/>
                </a:moveTo>
                <a:cubicBezTo>
                  <a:pt x="12465" y="1165"/>
                  <a:pt x="13809" y="2521"/>
                  <a:pt x="13809" y="4182"/>
                </a:cubicBezTo>
                <a:lnTo>
                  <a:pt x="13809" y="5123"/>
                </a:lnTo>
                <a:lnTo>
                  <a:pt x="7734" y="5123"/>
                </a:lnTo>
                <a:lnTo>
                  <a:pt x="7734" y="4182"/>
                </a:lnTo>
                <a:lnTo>
                  <a:pt x="7791" y="4182"/>
                </a:lnTo>
                <a:cubicBezTo>
                  <a:pt x="7791" y="2521"/>
                  <a:pt x="9135" y="1165"/>
                  <a:pt x="10800" y="1165"/>
                </a:cubicBezTo>
                <a:close/>
                <a:moveTo>
                  <a:pt x="1167" y="6288"/>
                </a:moveTo>
                <a:lnTo>
                  <a:pt x="6609" y="6288"/>
                </a:lnTo>
                <a:lnTo>
                  <a:pt x="6609" y="7186"/>
                </a:lnTo>
                <a:cubicBezTo>
                  <a:pt x="6609" y="7500"/>
                  <a:pt x="6885" y="7775"/>
                  <a:pt x="7200" y="7775"/>
                </a:cubicBezTo>
                <a:cubicBezTo>
                  <a:pt x="7515" y="7775"/>
                  <a:pt x="7790" y="7500"/>
                  <a:pt x="7791" y="7186"/>
                </a:cubicBezTo>
                <a:lnTo>
                  <a:pt x="7791" y="6288"/>
                </a:lnTo>
                <a:lnTo>
                  <a:pt x="13866" y="6288"/>
                </a:lnTo>
                <a:lnTo>
                  <a:pt x="13866" y="7186"/>
                </a:lnTo>
                <a:cubicBezTo>
                  <a:pt x="13866" y="7500"/>
                  <a:pt x="14127" y="7775"/>
                  <a:pt x="14442" y="7775"/>
                </a:cubicBezTo>
                <a:cubicBezTo>
                  <a:pt x="14757" y="7775"/>
                  <a:pt x="15033" y="7500"/>
                  <a:pt x="15033" y="7186"/>
                </a:cubicBezTo>
                <a:lnTo>
                  <a:pt x="15033" y="6288"/>
                </a:lnTo>
                <a:lnTo>
                  <a:pt x="20475" y="6288"/>
                </a:lnTo>
                <a:lnTo>
                  <a:pt x="20391" y="20393"/>
                </a:lnTo>
                <a:lnTo>
                  <a:pt x="1167" y="20435"/>
                </a:lnTo>
                <a:lnTo>
                  <a:pt x="1167" y="6288"/>
                </a:lnTo>
                <a:close/>
                <a:moveTo>
                  <a:pt x="7341" y="9881"/>
                </a:moveTo>
                <a:cubicBezTo>
                  <a:pt x="7026" y="9881"/>
                  <a:pt x="6750" y="10156"/>
                  <a:pt x="6750" y="10470"/>
                </a:cubicBezTo>
                <a:cubicBezTo>
                  <a:pt x="6750" y="10785"/>
                  <a:pt x="7025" y="11046"/>
                  <a:pt x="7341" y="11046"/>
                </a:cubicBezTo>
                <a:lnTo>
                  <a:pt x="14583" y="11046"/>
                </a:lnTo>
                <a:cubicBezTo>
                  <a:pt x="14898" y="11046"/>
                  <a:pt x="15159" y="10785"/>
                  <a:pt x="15159" y="10470"/>
                </a:cubicBezTo>
                <a:cubicBezTo>
                  <a:pt x="15114" y="10156"/>
                  <a:pt x="14856" y="9881"/>
                  <a:pt x="14541" y="9881"/>
                </a:cubicBezTo>
                <a:lnTo>
                  <a:pt x="7341" y="9881"/>
                </a:ln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27" name="Form">
            <a:extLst>
              <a:ext uri="{FF2B5EF4-FFF2-40B4-BE49-F238E27FC236}">
                <a16:creationId xmlns:a16="http://schemas.microsoft.com/office/drawing/2014/main" id="{2FAC5BFC-D9A0-7E4D-8090-43C1281E5521}"/>
              </a:ext>
            </a:extLst>
          </p:cNvPr>
          <p:cNvSpPr/>
          <p:nvPr/>
        </p:nvSpPr>
        <p:spPr>
          <a:xfrm>
            <a:off x="1727200" y="2235200"/>
            <a:ext cx="304800" cy="3053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6" y="21600"/>
                  <a:pt x="591" y="21600"/>
                </a:cubicBezTo>
                <a:lnTo>
                  <a:pt x="20967" y="21558"/>
                </a:lnTo>
                <a:cubicBezTo>
                  <a:pt x="21282" y="21558"/>
                  <a:pt x="21558" y="21283"/>
                  <a:pt x="21558" y="20968"/>
                </a:cubicBezTo>
                <a:lnTo>
                  <a:pt x="21600" y="5698"/>
                </a:lnTo>
                <a:cubicBezTo>
                  <a:pt x="21600" y="5519"/>
                  <a:pt x="21507" y="5395"/>
                  <a:pt x="21417" y="5305"/>
                </a:cubicBezTo>
                <a:cubicBezTo>
                  <a:pt x="21327" y="5215"/>
                  <a:pt x="21144" y="5123"/>
                  <a:pt x="21009" y="5123"/>
                </a:cubicBezTo>
                <a:lnTo>
                  <a:pt x="14991" y="5123"/>
                </a:lnTo>
                <a:lnTo>
                  <a:pt x="14991" y="4182"/>
                </a:lnTo>
                <a:cubicBezTo>
                  <a:pt x="14991" y="1892"/>
                  <a:pt x="13095" y="0"/>
                  <a:pt x="10800" y="0"/>
                </a:cubicBezTo>
                <a:close/>
                <a:moveTo>
                  <a:pt x="10758" y="1165"/>
                </a:moveTo>
                <a:cubicBezTo>
                  <a:pt x="12423" y="1165"/>
                  <a:pt x="13767" y="2521"/>
                  <a:pt x="13767" y="4182"/>
                </a:cubicBezTo>
                <a:lnTo>
                  <a:pt x="13767" y="5123"/>
                </a:lnTo>
                <a:lnTo>
                  <a:pt x="7692" y="5123"/>
                </a:lnTo>
                <a:lnTo>
                  <a:pt x="7692" y="4182"/>
                </a:lnTo>
                <a:lnTo>
                  <a:pt x="7734" y="4182"/>
                </a:lnTo>
                <a:cubicBezTo>
                  <a:pt x="7734" y="2521"/>
                  <a:pt x="9093" y="1165"/>
                  <a:pt x="10758" y="1165"/>
                </a:cubicBezTo>
                <a:close/>
                <a:moveTo>
                  <a:pt x="1167" y="6246"/>
                </a:moveTo>
                <a:lnTo>
                  <a:pt x="20475" y="6288"/>
                </a:lnTo>
                <a:lnTo>
                  <a:pt x="20391" y="20351"/>
                </a:lnTo>
                <a:lnTo>
                  <a:pt x="1167" y="20393"/>
                </a:lnTo>
                <a:lnTo>
                  <a:pt x="1167" y="6246"/>
                </a:lnTo>
                <a:close/>
                <a:moveTo>
                  <a:pt x="6441" y="10330"/>
                </a:moveTo>
                <a:cubicBezTo>
                  <a:pt x="6126" y="10330"/>
                  <a:pt x="5850" y="10605"/>
                  <a:pt x="5850" y="10919"/>
                </a:cubicBezTo>
                <a:cubicBezTo>
                  <a:pt x="5895" y="11234"/>
                  <a:pt x="6126" y="11495"/>
                  <a:pt x="6441" y="11495"/>
                </a:cubicBezTo>
                <a:lnTo>
                  <a:pt x="8241" y="11495"/>
                </a:lnTo>
                <a:cubicBezTo>
                  <a:pt x="8556" y="11495"/>
                  <a:pt x="8817" y="11234"/>
                  <a:pt x="8817" y="10919"/>
                </a:cubicBezTo>
                <a:cubicBezTo>
                  <a:pt x="8817" y="10605"/>
                  <a:pt x="8556" y="10330"/>
                  <a:pt x="8241" y="10330"/>
                </a:cubicBezTo>
                <a:lnTo>
                  <a:pt x="6441" y="10330"/>
                </a:lnTo>
                <a:close/>
                <a:moveTo>
                  <a:pt x="13641" y="10330"/>
                </a:moveTo>
                <a:cubicBezTo>
                  <a:pt x="13326" y="10330"/>
                  <a:pt x="13050" y="10605"/>
                  <a:pt x="13050" y="10919"/>
                </a:cubicBezTo>
                <a:cubicBezTo>
                  <a:pt x="13050" y="11234"/>
                  <a:pt x="13326" y="11495"/>
                  <a:pt x="13641" y="11495"/>
                </a:cubicBezTo>
                <a:lnTo>
                  <a:pt x="15441" y="11495"/>
                </a:lnTo>
                <a:cubicBezTo>
                  <a:pt x="15756" y="11495"/>
                  <a:pt x="16017" y="11234"/>
                  <a:pt x="16017" y="10919"/>
                </a:cubicBezTo>
                <a:cubicBezTo>
                  <a:pt x="16017" y="10605"/>
                  <a:pt x="15756" y="10330"/>
                  <a:pt x="15441" y="10330"/>
                </a:cubicBezTo>
                <a:lnTo>
                  <a:pt x="13641" y="10330"/>
                </a:lnTo>
                <a:close/>
              </a:path>
            </a:pathLst>
          </a:custGeom>
          <a:solidFill>
            <a:srgbClr val="000000"/>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 name="Form">
            <a:extLst>
              <a:ext uri="{FF2B5EF4-FFF2-40B4-BE49-F238E27FC236}">
                <a16:creationId xmlns:a16="http://schemas.microsoft.com/office/drawing/2014/main" id="{4564089C-FA17-F841-9D6C-7FE8A4428CD4}"/>
              </a:ext>
            </a:extLst>
          </p:cNvPr>
          <p:cNvSpPr/>
          <p:nvPr/>
        </p:nvSpPr>
        <p:spPr>
          <a:xfrm>
            <a:off x="2387600" y="1701800"/>
            <a:ext cx="302816" cy="255191"/>
          </a:xfrm>
          <a:custGeom>
            <a:avLst/>
            <a:gdLst/>
            <a:ahLst/>
            <a:cxnLst>
              <a:cxn ang="0">
                <a:pos x="wd2" y="hd2"/>
              </a:cxn>
              <a:cxn ang="5400000">
                <a:pos x="wd2" y="hd2"/>
              </a:cxn>
              <a:cxn ang="10800000">
                <a:pos x="wd2" y="hd2"/>
              </a:cxn>
              <a:cxn ang="16200000">
                <a:pos x="wd2" y="hd2"/>
              </a:cxn>
            </a:cxnLst>
            <a:rect l="0" t="0" r="r" b="b"/>
            <a:pathLst>
              <a:path w="21600" h="21533" extrusionOk="0">
                <a:moveTo>
                  <a:pt x="9101" y="0"/>
                </a:moveTo>
                <a:cubicBezTo>
                  <a:pt x="8954" y="0"/>
                  <a:pt x="8804" y="67"/>
                  <a:pt x="8691" y="201"/>
                </a:cubicBezTo>
                <a:lnTo>
                  <a:pt x="3808" y="5994"/>
                </a:lnTo>
                <a:lnTo>
                  <a:pt x="594" y="5994"/>
                </a:lnTo>
                <a:cubicBezTo>
                  <a:pt x="277" y="5994"/>
                  <a:pt x="0" y="6306"/>
                  <a:pt x="0" y="6681"/>
                </a:cubicBezTo>
                <a:lnTo>
                  <a:pt x="0" y="10599"/>
                </a:lnTo>
                <a:cubicBezTo>
                  <a:pt x="0" y="10974"/>
                  <a:pt x="277" y="11286"/>
                  <a:pt x="594" y="11286"/>
                </a:cubicBezTo>
                <a:lnTo>
                  <a:pt x="1854" y="11286"/>
                </a:lnTo>
                <a:lnTo>
                  <a:pt x="3440" y="20997"/>
                </a:lnTo>
                <a:cubicBezTo>
                  <a:pt x="3485" y="21319"/>
                  <a:pt x="3717" y="21533"/>
                  <a:pt x="4034" y="21533"/>
                </a:cubicBezTo>
                <a:lnTo>
                  <a:pt x="17580" y="21533"/>
                </a:lnTo>
                <a:cubicBezTo>
                  <a:pt x="17852" y="21533"/>
                  <a:pt x="18070" y="21319"/>
                  <a:pt x="18160" y="20997"/>
                </a:cubicBezTo>
                <a:lnTo>
                  <a:pt x="19746" y="11286"/>
                </a:lnTo>
                <a:lnTo>
                  <a:pt x="21020" y="11286"/>
                </a:lnTo>
                <a:cubicBezTo>
                  <a:pt x="21337" y="11286"/>
                  <a:pt x="21600" y="10974"/>
                  <a:pt x="21600" y="10599"/>
                </a:cubicBezTo>
                <a:lnTo>
                  <a:pt x="21600" y="6681"/>
                </a:lnTo>
                <a:cubicBezTo>
                  <a:pt x="21600" y="6306"/>
                  <a:pt x="21382" y="5994"/>
                  <a:pt x="21020" y="5994"/>
                </a:cubicBezTo>
                <a:lnTo>
                  <a:pt x="17807" y="5994"/>
                </a:lnTo>
                <a:lnTo>
                  <a:pt x="12909" y="201"/>
                </a:lnTo>
                <a:cubicBezTo>
                  <a:pt x="12683" y="-67"/>
                  <a:pt x="12315" y="-67"/>
                  <a:pt x="12088" y="201"/>
                </a:cubicBezTo>
                <a:cubicBezTo>
                  <a:pt x="11862" y="469"/>
                  <a:pt x="11862" y="904"/>
                  <a:pt x="12088" y="1172"/>
                </a:cubicBezTo>
                <a:lnTo>
                  <a:pt x="16165" y="5994"/>
                </a:lnTo>
                <a:lnTo>
                  <a:pt x="5435" y="5994"/>
                </a:lnTo>
                <a:lnTo>
                  <a:pt x="9512" y="1172"/>
                </a:lnTo>
                <a:cubicBezTo>
                  <a:pt x="9738" y="904"/>
                  <a:pt x="9738" y="469"/>
                  <a:pt x="9512" y="201"/>
                </a:cubicBezTo>
                <a:cubicBezTo>
                  <a:pt x="9399" y="67"/>
                  <a:pt x="9249" y="0"/>
                  <a:pt x="9101" y="0"/>
                </a:cubicBezTo>
                <a:close/>
                <a:moveTo>
                  <a:pt x="1175" y="7334"/>
                </a:moveTo>
                <a:lnTo>
                  <a:pt x="20524" y="7334"/>
                </a:lnTo>
                <a:lnTo>
                  <a:pt x="20524" y="9896"/>
                </a:lnTo>
                <a:lnTo>
                  <a:pt x="20468" y="9896"/>
                </a:lnTo>
                <a:lnTo>
                  <a:pt x="19293" y="9896"/>
                </a:lnTo>
                <a:lnTo>
                  <a:pt x="2350" y="9896"/>
                </a:lnTo>
                <a:lnTo>
                  <a:pt x="1175" y="9896"/>
                </a:lnTo>
                <a:lnTo>
                  <a:pt x="1175" y="7334"/>
                </a:lnTo>
                <a:close/>
                <a:moveTo>
                  <a:pt x="3029" y="11235"/>
                </a:moveTo>
                <a:lnTo>
                  <a:pt x="18571" y="11235"/>
                </a:lnTo>
                <a:lnTo>
                  <a:pt x="17070" y="20126"/>
                </a:lnTo>
                <a:lnTo>
                  <a:pt x="4487" y="20126"/>
                </a:lnTo>
                <a:lnTo>
                  <a:pt x="3029" y="11235"/>
                </a:lnTo>
                <a:close/>
                <a:moveTo>
                  <a:pt x="6398" y="12860"/>
                </a:moveTo>
                <a:cubicBezTo>
                  <a:pt x="6081" y="12913"/>
                  <a:pt x="5843" y="13288"/>
                  <a:pt x="5888" y="13663"/>
                </a:cubicBezTo>
                <a:lnTo>
                  <a:pt x="6398" y="17632"/>
                </a:lnTo>
                <a:cubicBezTo>
                  <a:pt x="6443" y="17953"/>
                  <a:pt x="6661" y="18218"/>
                  <a:pt x="6978" y="18218"/>
                </a:cubicBezTo>
                <a:cubicBezTo>
                  <a:pt x="7024" y="18218"/>
                  <a:pt x="7032" y="18218"/>
                  <a:pt x="7077" y="18218"/>
                </a:cubicBezTo>
                <a:cubicBezTo>
                  <a:pt x="7394" y="18164"/>
                  <a:pt x="7618" y="17789"/>
                  <a:pt x="7573" y="17414"/>
                </a:cubicBezTo>
                <a:lnTo>
                  <a:pt x="7077" y="13462"/>
                </a:lnTo>
                <a:cubicBezTo>
                  <a:pt x="7032" y="13087"/>
                  <a:pt x="6715" y="12806"/>
                  <a:pt x="6398" y="12860"/>
                </a:cubicBezTo>
                <a:close/>
                <a:moveTo>
                  <a:pt x="10559" y="12860"/>
                </a:moveTo>
                <a:cubicBezTo>
                  <a:pt x="10242" y="12860"/>
                  <a:pt x="9965" y="13188"/>
                  <a:pt x="9965" y="13563"/>
                </a:cubicBezTo>
                <a:lnTo>
                  <a:pt x="9965" y="17514"/>
                </a:lnTo>
                <a:cubicBezTo>
                  <a:pt x="9965" y="17889"/>
                  <a:pt x="10242" y="18218"/>
                  <a:pt x="10559" y="18218"/>
                </a:cubicBezTo>
                <a:cubicBezTo>
                  <a:pt x="10876" y="18218"/>
                  <a:pt x="11140" y="17889"/>
                  <a:pt x="11140" y="17514"/>
                </a:cubicBezTo>
                <a:lnTo>
                  <a:pt x="11140" y="13563"/>
                </a:lnTo>
                <a:cubicBezTo>
                  <a:pt x="11140" y="13188"/>
                  <a:pt x="10876" y="12860"/>
                  <a:pt x="10559" y="12860"/>
                </a:cubicBezTo>
                <a:close/>
                <a:moveTo>
                  <a:pt x="14777" y="12860"/>
                </a:moveTo>
                <a:cubicBezTo>
                  <a:pt x="14460" y="12806"/>
                  <a:pt x="14143" y="13087"/>
                  <a:pt x="14098" y="13462"/>
                </a:cubicBezTo>
                <a:lnTo>
                  <a:pt x="13588" y="17414"/>
                </a:lnTo>
                <a:cubicBezTo>
                  <a:pt x="13543" y="17789"/>
                  <a:pt x="13781" y="18164"/>
                  <a:pt x="14098" y="18218"/>
                </a:cubicBezTo>
                <a:cubicBezTo>
                  <a:pt x="14143" y="18218"/>
                  <a:pt x="14138" y="18218"/>
                  <a:pt x="14183" y="18218"/>
                </a:cubicBezTo>
                <a:cubicBezTo>
                  <a:pt x="14455" y="18218"/>
                  <a:pt x="14732" y="17953"/>
                  <a:pt x="14777" y="17632"/>
                </a:cubicBezTo>
                <a:lnTo>
                  <a:pt x="15273" y="13663"/>
                </a:lnTo>
                <a:cubicBezTo>
                  <a:pt x="15318" y="13288"/>
                  <a:pt x="15095" y="12913"/>
                  <a:pt x="14777" y="12860"/>
                </a:cubicBezTo>
                <a:close/>
              </a:path>
            </a:pathLst>
          </a:custGeom>
          <a:solidFill>
            <a:srgbClr val="002B4E"/>
          </a:solidFill>
          <a:ln w="12700">
            <a:miter lim="400000"/>
          </a:ln>
        </p:spPr>
        <p:txBody>
          <a:bodyPr lIns="19050" tIns="19050" rIns="19050" bIns="19050" anchor="ctr"/>
          <a:lstStyle/>
          <a:p>
            <a:pPr algn="ctr" defTabSz="228600">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50"/>
          </a:p>
        </p:txBody>
      </p:sp>
      <p:sp>
        <p:nvSpPr>
          <p:cNvPr id="29" name="Form">
            <a:extLst>
              <a:ext uri="{FF2B5EF4-FFF2-40B4-BE49-F238E27FC236}">
                <a16:creationId xmlns:a16="http://schemas.microsoft.com/office/drawing/2014/main" id="{655BF9CD-E0CD-5546-A996-E9E022D36D12}"/>
              </a:ext>
            </a:extLst>
          </p:cNvPr>
          <p:cNvSpPr/>
          <p:nvPr/>
        </p:nvSpPr>
        <p:spPr>
          <a:xfrm>
            <a:off x="1727200" y="3943350"/>
            <a:ext cx="305991" cy="262930"/>
          </a:xfrm>
          <a:custGeom>
            <a:avLst/>
            <a:gdLst/>
            <a:ahLst/>
            <a:cxnLst>
              <a:cxn ang="0">
                <a:pos x="wd2" y="hd2"/>
              </a:cxn>
              <a:cxn ang="5400000">
                <a:pos x="wd2" y="hd2"/>
              </a:cxn>
              <a:cxn ang="10800000">
                <a:pos x="wd2" y="hd2"/>
              </a:cxn>
              <a:cxn ang="16200000">
                <a:pos x="wd2" y="hd2"/>
              </a:cxn>
            </a:cxnLst>
            <a:rect l="0" t="0" r="r" b="b"/>
            <a:pathLst>
              <a:path w="21600" h="21600" extrusionOk="0">
                <a:moveTo>
                  <a:pt x="7886" y="0"/>
                </a:moveTo>
                <a:cubicBezTo>
                  <a:pt x="7662" y="0"/>
                  <a:pt x="7444" y="98"/>
                  <a:pt x="7354" y="359"/>
                </a:cubicBezTo>
                <a:lnTo>
                  <a:pt x="6135" y="3440"/>
                </a:lnTo>
                <a:lnTo>
                  <a:pt x="588" y="3440"/>
                </a:lnTo>
                <a:cubicBezTo>
                  <a:pt x="275" y="3440"/>
                  <a:pt x="0" y="3759"/>
                  <a:pt x="0" y="4124"/>
                </a:cubicBezTo>
                <a:lnTo>
                  <a:pt x="0" y="20915"/>
                </a:lnTo>
                <a:cubicBezTo>
                  <a:pt x="0" y="21280"/>
                  <a:pt x="275" y="21600"/>
                  <a:pt x="588" y="21600"/>
                </a:cubicBezTo>
                <a:lnTo>
                  <a:pt x="20984" y="21600"/>
                </a:lnTo>
                <a:cubicBezTo>
                  <a:pt x="21297" y="21600"/>
                  <a:pt x="21510" y="21333"/>
                  <a:pt x="21600" y="20915"/>
                </a:cubicBezTo>
                <a:lnTo>
                  <a:pt x="21600" y="4124"/>
                </a:lnTo>
                <a:cubicBezTo>
                  <a:pt x="21600" y="3759"/>
                  <a:pt x="21339" y="3440"/>
                  <a:pt x="21026" y="3440"/>
                </a:cubicBezTo>
                <a:lnTo>
                  <a:pt x="15507" y="3440"/>
                </a:lnTo>
                <a:lnTo>
                  <a:pt x="14204" y="359"/>
                </a:lnTo>
                <a:cubicBezTo>
                  <a:pt x="14069" y="150"/>
                  <a:pt x="13896" y="0"/>
                  <a:pt x="13672" y="0"/>
                </a:cubicBezTo>
                <a:lnTo>
                  <a:pt x="7886" y="0"/>
                </a:lnTo>
                <a:close/>
                <a:moveTo>
                  <a:pt x="8209" y="1353"/>
                </a:moveTo>
                <a:lnTo>
                  <a:pt x="13265" y="1353"/>
                </a:lnTo>
                <a:lnTo>
                  <a:pt x="14568" y="4434"/>
                </a:lnTo>
                <a:cubicBezTo>
                  <a:pt x="14703" y="4643"/>
                  <a:pt x="14876" y="4793"/>
                  <a:pt x="15100" y="4793"/>
                </a:cubicBezTo>
                <a:lnTo>
                  <a:pt x="20395" y="4793"/>
                </a:lnTo>
                <a:lnTo>
                  <a:pt x="20395" y="20296"/>
                </a:lnTo>
                <a:lnTo>
                  <a:pt x="1121" y="20296"/>
                </a:lnTo>
                <a:lnTo>
                  <a:pt x="1121" y="4793"/>
                </a:lnTo>
                <a:lnTo>
                  <a:pt x="6458" y="4793"/>
                </a:lnTo>
                <a:cubicBezTo>
                  <a:pt x="6682" y="4793"/>
                  <a:pt x="6900" y="4695"/>
                  <a:pt x="6990" y="4434"/>
                </a:cubicBezTo>
                <a:lnTo>
                  <a:pt x="8209" y="1353"/>
                </a:lnTo>
                <a:close/>
                <a:moveTo>
                  <a:pt x="10800" y="7303"/>
                </a:moveTo>
                <a:cubicBezTo>
                  <a:pt x="8469" y="7303"/>
                  <a:pt x="6584" y="9497"/>
                  <a:pt x="6584" y="12210"/>
                </a:cubicBezTo>
                <a:cubicBezTo>
                  <a:pt x="6584" y="14923"/>
                  <a:pt x="8469" y="17117"/>
                  <a:pt x="10800" y="17117"/>
                </a:cubicBezTo>
                <a:cubicBezTo>
                  <a:pt x="13131" y="17117"/>
                  <a:pt x="15016" y="14923"/>
                  <a:pt x="15016" y="12210"/>
                </a:cubicBezTo>
                <a:cubicBezTo>
                  <a:pt x="15016" y="9497"/>
                  <a:pt x="13131" y="7303"/>
                  <a:pt x="10800" y="7303"/>
                </a:cubicBezTo>
                <a:close/>
                <a:moveTo>
                  <a:pt x="10800" y="8656"/>
                </a:moveTo>
                <a:cubicBezTo>
                  <a:pt x="12503" y="8656"/>
                  <a:pt x="13840" y="10280"/>
                  <a:pt x="13840" y="12210"/>
                </a:cubicBezTo>
                <a:cubicBezTo>
                  <a:pt x="13840" y="14140"/>
                  <a:pt x="12503" y="15748"/>
                  <a:pt x="10800" y="15748"/>
                </a:cubicBezTo>
                <a:cubicBezTo>
                  <a:pt x="9141" y="15748"/>
                  <a:pt x="7746" y="14140"/>
                  <a:pt x="7746" y="12210"/>
                </a:cubicBezTo>
                <a:cubicBezTo>
                  <a:pt x="7746" y="10280"/>
                  <a:pt x="9097" y="8656"/>
                  <a:pt x="10800" y="8656"/>
                </a:cubicBezTo>
                <a:close/>
              </a:path>
            </a:pathLst>
          </a:custGeom>
          <a:solidFill>
            <a:srgbClr val="000000"/>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Form">
            <a:extLst>
              <a:ext uri="{FF2B5EF4-FFF2-40B4-BE49-F238E27FC236}">
                <a16:creationId xmlns:a16="http://schemas.microsoft.com/office/drawing/2014/main" id="{5C4FFFE2-BB8B-094C-870C-084572970448}"/>
              </a:ext>
            </a:extLst>
          </p:cNvPr>
          <p:cNvSpPr/>
          <p:nvPr/>
        </p:nvSpPr>
        <p:spPr>
          <a:xfrm>
            <a:off x="2381250" y="3962400"/>
            <a:ext cx="305991" cy="221655"/>
          </a:xfrm>
          <a:custGeom>
            <a:avLst/>
            <a:gdLst/>
            <a:ahLst/>
            <a:cxnLst>
              <a:cxn ang="0">
                <a:pos x="wd2" y="hd2"/>
              </a:cxn>
              <a:cxn ang="5400000">
                <a:pos x="wd2" y="hd2"/>
              </a:cxn>
              <a:cxn ang="10800000">
                <a:pos x="wd2" y="hd2"/>
              </a:cxn>
              <a:cxn ang="16200000">
                <a:pos x="wd2" y="hd2"/>
              </a:cxn>
            </a:cxnLst>
            <a:rect l="0" t="0" r="r" b="b"/>
            <a:pathLst>
              <a:path w="21600" h="21600" extrusionOk="0">
                <a:moveTo>
                  <a:pt x="1933" y="0"/>
                </a:moveTo>
                <a:cubicBezTo>
                  <a:pt x="1619" y="0"/>
                  <a:pt x="1345" y="379"/>
                  <a:pt x="1345" y="812"/>
                </a:cubicBezTo>
                <a:cubicBezTo>
                  <a:pt x="1345" y="1245"/>
                  <a:pt x="1619" y="1605"/>
                  <a:pt x="1933" y="1605"/>
                </a:cubicBezTo>
                <a:lnTo>
                  <a:pt x="5519" y="1605"/>
                </a:lnTo>
                <a:cubicBezTo>
                  <a:pt x="5833" y="1605"/>
                  <a:pt x="6091" y="1245"/>
                  <a:pt x="6135" y="812"/>
                </a:cubicBezTo>
                <a:cubicBezTo>
                  <a:pt x="6135" y="379"/>
                  <a:pt x="5875" y="0"/>
                  <a:pt x="5561" y="0"/>
                </a:cubicBezTo>
                <a:lnTo>
                  <a:pt x="1933" y="0"/>
                </a:lnTo>
                <a:close/>
                <a:moveTo>
                  <a:pt x="10898" y="0"/>
                </a:moveTo>
                <a:cubicBezTo>
                  <a:pt x="10584" y="0"/>
                  <a:pt x="10355" y="248"/>
                  <a:pt x="10310" y="619"/>
                </a:cubicBezTo>
                <a:lnTo>
                  <a:pt x="10128" y="2050"/>
                </a:lnTo>
                <a:lnTo>
                  <a:pt x="588" y="2050"/>
                </a:lnTo>
                <a:cubicBezTo>
                  <a:pt x="275" y="2050"/>
                  <a:pt x="0" y="2409"/>
                  <a:pt x="0" y="2843"/>
                </a:cubicBezTo>
                <a:lnTo>
                  <a:pt x="0" y="20788"/>
                </a:lnTo>
                <a:cubicBezTo>
                  <a:pt x="0" y="21221"/>
                  <a:pt x="275" y="21600"/>
                  <a:pt x="588" y="21600"/>
                </a:cubicBezTo>
                <a:lnTo>
                  <a:pt x="20984" y="21600"/>
                </a:lnTo>
                <a:cubicBezTo>
                  <a:pt x="21297" y="21600"/>
                  <a:pt x="21555" y="21217"/>
                  <a:pt x="21600" y="20846"/>
                </a:cubicBezTo>
                <a:lnTo>
                  <a:pt x="21600" y="2901"/>
                </a:lnTo>
                <a:cubicBezTo>
                  <a:pt x="21600" y="2467"/>
                  <a:pt x="21339" y="2108"/>
                  <a:pt x="21026" y="2108"/>
                </a:cubicBezTo>
                <a:lnTo>
                  <a:pt x="18336" y="2108"/>
                </a:lnTo>
                <a:lnTo>
                  <a:pt x="18112" y="619"/>
                </a:lnTo>
                <a:cubicBezTo>
                  <a:pt x="18022" y="248"/>
                  <a:pt x="17793" y="0"/>
                  <a:pt x="17524" y="0"/>
                </a:cubicBezTo>
                <a:lnTo>
                  <a:pt x="10898" y="0"/>
                </a:lnTo>
                <a:close/>
                <a:moveTo>
                  <a:pt x="11290" y="1547"/>
                </a:moveTo>
                <a:lnTo>
                  <a:pt x="16991" y="1547"/>
                </a:lnTo>
                <a:lnTo>
                  <a:pt x="17216" y="3036"/>
                </a:lnTo>
                <a:cubicBezTo>
                  <a:pt x="17305" y="3407"/>
                  <a:pt x="17521" y="3655"/>
                  <a:pt x="17790" y="3655"/>
                </a:cubicBezTo>
                <a:lnTo>
                  <a:pt x="20395" y="3655"/>
                </a:lnTo>
                <a:lnTo>
                  <a:pt x="20395" y="19995"/>
                </a:lnTo>
                <a:lnTo>
                  <a:pt x="1121" y="19995"/>
                </a:lnTo>
                <a:lnTo>
                  <a:pt x="1079" y="19995"/>
                </a:lnTo>
                <a:lnTo>
                  <a:pt x="1079" y="3597"/>
                </a:lnTo>
                <a:lnTo>
                  <a:pt x="10534" y="3597"/>
                </a:lnTo>
                <a:cubicBezTo>
                  <a:pt x="10848" y="3597"/>
                  <a:pt x="11077" y="3349"/>
                  <a:pt x="11122" y="2978"/>
                </a:cubicBezTo>
                <a:lnTo>
                  <a:pt x="11290" y="1547"/>
                </a:lnTo>
                <a:close/>
                <a:moveTo>
                  <a:pt x="14526" y="4950"/>
                </a:moveTo>
                <a:cubicBezTo>
                  <a:pt x="12195" y="4950"/>
                  <a:pt x="10310" y="7553"/>
                  <a:pt x="10310" y="10771"/>
                </a:cubicBezTo>
                <a:cubicBezTo>
                  <a:pt x="10310" y="13989"/>
                  <a:pt x="12195" y="16592"/>
                  <a:pt x="14526" y="16592"/>
                </a:cubicBezTo>
                <a:cubicBezTo>
                  <a:pt x="16857" y="16592"/>
                  <a:pt x="18742" y="13989"/>
                  <a:pt x="18742" y="10771"/>
                </a:cubicBezTo>
                <a:cubicBezTo>
                  <a:pt x="18742" y="7553"/>
                  <a:pt x="16857" y="4950"/>
                  <a:pt x="14526" y="4950"/>
                </a:cubicBezTo>
                <a:close/>
                <a:moveTo>
                  <a:pt x="14526" y="6555"/>
                </a:moveTo>
                <a:cubicBezTo>
                  <a:pt x="16229" y="6555"/>
                  <a:pt x="17566" y="8481"/>
                  <a:pt x="17566" y="10771"/>
                </a:cubicBezTo>
                <a:cubicBezTo>
                  <a:pt x="17566" y="13061"/>
                  <a:pt x="16229" y="14967"/>
                  <a:pt x="14526" y="14967"/>
                </a:cubicBezTo>
                <a:cubicBezTo>
                  <a:pt x="12868" y="14967"/>
                  <a:pt x="11472" y="13061"/>
                  <a:pt x="11472" y="10771"/>
                </a:cubicBezTo>
                <a:cubicBezTo>
                  <a:pt x="11472" y="8481"/>
                  <a:pt x="12823" y="6555"/>
                  <a:pt x="14526" y="6555"/>
                </a:cubicBezTo>
                <a:close/>
                <a:moveTo>
                  <a:pt x="3726" y="7426"/>
                </a:moveTo>
                <a:cubicBezTo>
                  <a:pt x="3412" y="7426"/>
                  <a:pt x="3138" y="7805"/>
                  <a:pt x="3138" y="8238"/>
                </a:cubicBezTo>
                <a:lnTo>
                  <a:pt x="3138" y="13246"/>
                </a:lnTo>
                <a:cubicBezTo>
                  <a:pt x="3138" y="13679"/>
                  <a:pt x="3412" y="14039"/>
                  <a:pt x="3726" y="14039"/>
                </a:cubicBezTo>
                <a:cubicBezTo>
                  <a:pt x="4040" y="14039"/>
                  <a:pt x="4300" y="13679"/>
                  <a:pt x="4300" y="13246"/>
                </a:cubicBezTo>
                <a:lnTo>
                  <a:pt x="4300" y="8238"/>
                </a:lnTo>
                <a:cubicBezTo>
                  <a:pt x="4300" y="7805"/>
                  <a:pt x="4040" y="7426"/>
                  <a:pt x="3726" y="742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1" name="Form">
            <a:extLst>
              <a:ext uri="{FF2B5EF4-FFF2-40B4-BE49-F238E27FC236}">
                <a16:creationId xmlns:a16="http://schemas.microsoft.com/office/drawing/2014/main" id="{0D461287-0D7D-CA4E-84F1-B687A5355B23}"/>
              </a:ext>
            </a:extLst>
          </p:cNvPr>
          <p:cNvSpPr/>
          <p:nvPr/>
        </p:nvSpPr>
        <p:spPr>
          <a:xfrm>
            <a:off x="3098800" y="3962400"/>
            <a:ext cx="170260" cy="221060"/>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6" y="21600"/>
                  <a:pt x="21600" y="21220"/>
                  <a:pt x="21600" y="20786"/>
                </a:cubicBezTo>
                <a:lnTo>
                  <a:pt x="21600" y="814"/>
                </a:lnTo>
                <a:cubicBezTo>
                  <a:pt x="21600" y="380"/>
                  <a:pt x="21107" y="0"/>
                  <a:pt x="20543" y="0"/>
                </a:cubicBezTo>
                <a:lnTo>
                  <a:pt x="1057" y="0"/>
                </a:lnTo>
                <a:close/>
                <a:moveTo>
                  <a:pt x="2165" y="1609"/>
                </a:moveTo>
                <a:lnTo>
                  <a:pt x="19586" y="1609"/>
                </a:lnTo>
                <a:lnTo>
                  <a:pt x="19586" y="19971"/>
                </a:lnTo>
                <a:lnTo>
                  <a:pt x="2165" y="19971"/>
                </a:lnTo>
                <a:lnTo>
                  <a:pt x="2165" y="1609"/>
                </a:lnTo>
                <a:close/>
                <a:moveTo>
                  <a:pt x="11757" y="17994"/>
                </a:moveTo>
                <a:cubicBezTo>
                  <a:pt x="11354" y="17994"/>
                  <a:pt x="11042" y="18059"/>
                  <a:pt x="10800" y="18246"/>
                </a:cubicBezTo>
                <a:cubicBezTo>
                  <a:pt x="10558" y="18370"/>
                  <a:pt x="10473" y="18622"/>
                  <a:pt x="10473" y="18808"/>
                </a:cubicBezTo>
                <a:cubicBezTo>
                  <a:pt x="10473" y="18870"/>
                  <a:pt x="10473" y="18920"/>
                  <a:pt x="10473" y="18982"/>
                </a:cubicBezTo>
                <a:cubicBezTo>
                  <a:pt x="10473" y="18982"/>
                  <a:pt x="10548" y="19056"/>
                  <a:pt x="10548" y="19118"/>
                </a:cubicBezTo>
                <a:cubicBezTo>
                  <a:pt x="10548" y="19180"/>
                  <a:pt x="10624" y="19172"/>
                  <a:pt x="10624" y="19234"/>
                </a:cubicBezTo>
                <a:cubicBezTo>
                  <a:pt x="10704" y="19297"/>
                  <a:pt x="10719" y="19289"/>
                  <a:pt x="10800" y="19351"/>
                </a:cubicBezTo>
                <a:cubicBezTo>
                  <a:pt x="10961" y="19537"/>
                  <a:pt x="11288" y="19603"/>
                  <a:pt x="11530" y="19603"/>
                </a:cubicBezTo>
                <a:cubicBezTo>
                  <a:pt x="11772" y="19603"/>
                  <a:pt x="11993" y="19475"/>
                  <a:pt x="12235" y="19351"/>
                </a:cubicBezTo>
                <a:cubicBezTo>
                  <a:pt x="12315" y="19289"/>
                  <a:pt x="12411" y="19296"/>
                  <a:pt x="12411" y="19234"/>
                </a:cubicBezTo>
                <a:cubicBezTo>
                  <a:pt x="12411" y="19234"/>
                  <a:pt x="12487" y="19180"/>
                  <a:pt x="12487" y="19118"/>
                </a:cubicBezTo>
                <a:cubicBezTo>
                  <a:pt x="12567" y="19118"/>
                  <a:pt x="12562" y="19044"/>
                  <a:pt x="12562" y="18982"/>
                </a:cubicBezTo>
                <a:cubicBezTo>
                  <a:pt x="12562" y="18920"/>
                  <a:pt x="12562" y="18870"/>
                  <a:pt x="12562" y="18808"/>
                </a:cubicBezTo>
                <a:cubicBezTo>
                  <a:pt x="12562" y="18622"/>
                  <a:pt x="12396" y="18370"/>
                  <a:pt x="12235" y="18246"/>
                </a:cubicBezTo>
                <a:cubicBezTo>
                  <a:pt x="12154" y="18183"/>
                  <a:pt x="12164" y="18110"/>
                  <a:pt x="12084" y="18110"/>
                </a:cubicBezTo>
                <a:cubicBezTo>
                  <a:pt x="12084" y="18110"/>
                  <a:pt x="12013" y="18052"/>
                  <a:pt x="11933" y="18052"/>
                </a:cubicBezTo>
                <a:cubicBezTo>
                  <a:pt x="11933" y="17990"/>
                  <a:pt x="11837" y="17994"/>
                  <a:pt x="11757" y="1799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Form">
            <a:extLst>
              <a:ext uri="{FF2B5EF4-FFF2-40B4-BE49-F238E27FC236}">
                <a16:creationId xmlns:a16="http://schemas.microsoft.com/office/drawing/2014/main" id="{F143D503-ECB2-DF4A-A975-F3FCDA87D255}"/>
              </a:ext>
            </a:extLst>
          </p:cNvPr>
          <p:cNvSpPr/>
          <p:nvPr/>
        </p:nvSpPr>
        <p:spPr>
          <a:xfrm>
            <a:off x="3752850" y="3962400"/>
            <a:ext cx="170260" cy="221060"/>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7" y="21600"/>
                  <a:pt x="21600" y="21220"/>
                  <a:pt x="21600" y="20786"/>
                </a:cubicBezTo>
                <a:lnTo>
                  <a:pt x="21600" y="814"/>
                </a:lnTo>
                <a:cubicBezTo>
                  <a:pt x="21600" y="380"/>
                  <a:pt x="21107" y="0"/>
                  <a:pt x="20543" y="0"/>
                </a:cubicBezTo>
                <a:lnTo>
                  <a:pt x="1057" y="0"/>
                </a:lnTo>
                <a:close/>
                <a:moveTo>
                  <a:pt x="2090" y="1609"/>
                </a:moveTo>
                <a:lnTo>
                  <a:pt x="19485" y="1609"/>
                </a:lnTo>
                <a:lnTo>
                  <a:pt x="19485" y="19971"/>
                </a:lnTo>
                <a:lnTo>
                  <a:pt x="2090" y="19971"/>
                </a:lnTo>
                <a:lnTo>
                  <a:pt x="2090" y="1609"/>
                </a:lnTo>
                <a:close/>
                <a:moveTo>
                  <a:pt x="9113" y="17373"/>
                </a:moveTo>
                <a:cubicBezTo>
                  <a:pt x="8549" y="17373"/>
                  <a:pt x="8056" y="17753"/>
                  <a:pt x="8056" y="18187"/>
                </a:cubicBezTo>
                <a:cubicBezTo>
                  <a:pt x="8056" y="18622"/>
                  <a:pt x="8549" y="18982"/>
                  <a:pt x="9113" y="18982"/>
                </a:cubicBezTo>
                <a:lnTo>
                  <a:pt x="12336" y="18982"/>
                </a:lnTo>
                <a:cubicBezTo>
                  <a:pt x="12900" y="18982"/>
                  <a:pt x="13368" y="18684"/>
                  <a:pt x="13368" y="18187"/>
                </a:cubicBezTo>
                <a:cubicBezTo>
                  <a:pt x="13368" y="17753"/>
                  <a:pt x="12900" y="17373"/>
                  <a:pt x="12336" y="17373"/>
                </a:cubicBezTo>
                <a:lnTo>
                  <a:pt x="9113" y="1737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Form">
            <a:extLst>
              <a:ext uri="{FF2B5EF4-FFF2-40B4-BE49-F238E27FC236}">
                <a16:creationId xmlns:a16="http://schemas.microsoft.com/office/drawing/2014/main" id="{62421318-CB69-0540-87EC-6AD7ACDC0A87}"/>
              </a:ext>
            </a:extLst>
          </p:cNvPr>
          <p:cNvSpPr/>
          <p:nvPr/>
        </p:nvSpPr>
        <p:spPr>
          <a:xfrm>
            <a:off x="5727700" y="3962400"/>
            <a:ext cx="144066" cy="221060"/>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6" y="21600"/>
                  <a:pt x="21600" y="21220"/>
                  <a:pt x="21600" y="20786"/>
                </a:cubicBezTo>
                <a:lnTo>
                  <a:pt x="21600" y="814"/>
                </a:lnTo>
                <a:cubicBezTo>
                  <a:pt x="21600" y="380"/>
                  <a:pt x="21047" y="0"/>
                  <a:pt x="20380" y="0"/>
                </a:cubicBezTo>
                <a:lnTo>
                  <a:pt x="1250" y="0"/>
                </a:lnTo>
                <a:close/>
                <a:moveTo>
                  <a:pt x="2380" y="1609"/>
                </a:moveTo>
                <a:lnTo>
                  <a:pt x="19130" y="1609"/>
                </a:lnTo>
                <a:lnTo>
                  <a:pt x="19130" y="19971"/>
                </a:lnTo>
                <a:lnTo>
                  <a:pt x="2380" y="19971"/>
                </a:lnTo>
                <a:lnTo>
                  <a:pt x="2380" y="1609"/>
                </a:lnTo>
                <a:close/>
                <a:moveTo>
                  <a:pt x="10473" y="18013"/>
                </a:moveTo>
                <a:cubicBezTo>
                  <a:pt x="10473" y="18013"/>
                  <a:pt x="10389" y="18071"/>
                  <a:pt x="10294" y="18071"/>
                </a:cubicBezTo>
                <a:cubicBezTo>
                  <a:pt x="10199" y="18071"/>
                  <a:pt x="10181" y="18129"/>
                  <a:pt x="10086" y="18129"/>
                </a:cubicBezTo>
                <a:cubicBezTo>
                  <a:pt x="9991" y="18191"/>
                  <a:pt x="10003" y="18203"/>
                  <a:pt x="9907" y="18265"/>
                </a:cubicBezTo>
                <a:cubicBezTo>
                  <a:pt x="9622" y="18389"/>
                  <a:pt x="9521" y="18622"/>
                  <a:pt x="9521" y="18808"/>
                </a:cubicBezTo>
                <a:cubicBezTo>
                  <a:pt x="9521" y="18870"/>
                  <a:pt x="9521" y="18940"/>
                  <a:pt x="9521" y="19002"/>
                </a:cubicBezTo>
                <a:cubicBezTo>
                  <a:pt x="9521" y="19002"/>
                  <a:pt x="9610" y="19056"/>
                  <a:pt x="9610" y="19118"/>
                </a:cubicBezTo>
                <a:cubicBezTo>
                  <a:pt x="9610" y="19180"/>
                  <a:pt x="9699" y="19192"/>
                  <a:pt x="9699" y="19254"/>
                </a:cubicBezTo>
                <a:cubicBezTo>
                  <a:pt x="9795" y="19316"/>
                  <a:pt x="9812" y="19308"/>
                  <a:pt x="9907" y="19370"/>
                </a:cubicBezTo>
                <a:cubicBezTo>
                  <a:pt x="10003" y="19432"/>
                  <a:pt x="9991" y="19506"/>
                  <a:pt x="10086" y="19506"/>
                </a:cubicBezTo>
                <a:cubicBezTo>
                  <a:pt x="10086" y="19506"/>
                  <a:pt x="10199" y="19564"/>
                  <a:pt x="10294" y="19564"/>
                </a:cubicBezTo>
                <a:cubicBezTo>
                  <a:pt x="10294" y="19626"/>
                  <a:pt x="10378" y="19622"/>
                  <a:pt x="10473" y="19622"/>
                </a:cubicBezTo>
                <a:cubicBezTo>
                  <a:pt x="10568" y="19622"/>
                  <a:pt x="10675" y="19622"/>
                  <a:pt x="10770" y="19622"/>
                </a:cubicBezTo>
                <a:cubicBezTo>
                  <a:pt x="11151" y="19622"/>
                  <a:pt x="11413" y="19556"/>
                  <a:pt x="11603" y="19370"/>
                </a:cubicBezTo>
                <a:cubicBezTo>
                  <a:pt x="11699" y="19308"/>
                  <a:pt x="11812" y="19316"/>
                  <a:pt x="11812" y="19254"/>
                </a:cubicBezTo>
                <a:cubicBezTo>
                  <a:pt x="11812" y="19254"/>
                  <a:pt x="11901" y="19180"/>
                  <a:pt x="11901" y="19118"/>
                </a:cubicBezTo>
                <a:cubicBezTo>
                  <a:pt x="11996" y="19118"/>
                  <a:pt x="11990" y="19064"/>
                  <a:pt x="11990" y="19002"/>
                </a:cubicBezTo>
                <a:cubicBezTo>
                  <a:pt x="11990" y="18940"/>
                  <a:pt x="11990" y="18870"/>
                  <a:pt x="11990" y="18808"/>
                </a:cubicBezTo>
                <a:cubicBezTo>
                  <a:pt x="11990" y="18622"/>
                  <a:pt x="11794" y="18389"/>
                  <a:pt x="11603" y="18265"/>
                </a:cubicBezTo>
                <a:cubicBezTo>
                  <a:pt x="11318" y="18079"/>
                  <a:pt x="10854" y="17951"/>
                  <a:pt x="10473" y="1801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Form">
            <a:extLst>
              <a:ext uri="{FF2B5EF4-FFF2-40B4-BE49-F238E27FC236}">
                <a16:creationId xmlns:a16="http://schemas.microsoft.com/office/drawing/2014/main" id="{46E92C1C-FA58-E744-94C5-86A9C1436044}"/>
              </a:ext>
            </a:extLst>
          </p:cNvPr>
          <p:cNvSpPr/>
          <p:nvPr/>
        </p:nvSpPr>
        <p:spPr>
          <a:xfrm>
            <a:off x="6381750" y="3962400"/>
            <a:ext cx="144066" cy="221060"/>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7" y="21600"/>
                  <a:pt x="21600" y="21220"/>
                  <a:pt x="21600" y="20786"/>
                </a:cubicBezTo>
                <a:lnTo>
                  <a:pt x="21600" y="814"/>
                </a:lnTo>
                <a:cubicBezTo>
                  <a:pt x="21600" y="380"/>
                  <a:pt x="21047" y="0"/>
                  <a:pt x="20380" y="0"/>
                </a:cubicBezTo>
                <a:lnTo>
                  <a:pt x="1250" y="0"/>
                </a:lnTo>
                <a:close/>
                <a:moveTo>
                  <a:pt x="2470" y="1609"/>
                </a:moveTo>
                <a:lnTo>
                  <a:pt x="19220" y="1609"/>
                </a:lnTo>
                <a:lnTo>
                  <a:pt x="19220" y="19971"/>
                </a:lnTo>
                <a:lnTo>
                  <a:pt x="2470" y="19971"/>
                </a:lnTo>
                <a:lnTo>
                  <a:pt x="2470" y="1609"/>
                </a:lnTo>
                <a:close/>
                <a:moveTo>
                  <a:pt x="8866" y="17373"/>
                </a:moveTo>
                <a:cubicBezTo>
                  <a:pt x="8200" y="17373"/>
                  <a:pt x="7617" y="17753"/>
                  <a:pt x="7617" y="18187"/>
                </a:cubicBezTo>
                <a:cubicBezTo>
                  <a:pt x="7616" y="18622"/>
                  <a:pt x="8200" y="18982"/>
                  <a:pt x="8866" y="18982"/>
                </a:cubicBezTo>
                <a:lnTo>
                  <a:pt x="12674" y="18982"/>
                </a:lnTo>
                <a:cubicBezTo>
                  <a:pt x="13341" y="18982"/>
                  <a:pt x="13894" y="18684"/>
                  <a:pt x="13894" y="18187"/>
                </a:cubicBezTo>
                <a:cubicBezTo>
                  <a:pt x="13894" y="17753"/>
                  <a:pt x="13341" y="17373"/>
                  <a:pt x="12674" y="17373"/>
                </a:cubicBezTo>
                <a:lnTo>
                  <a:pt x="8866" y="1737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Form">
            <a:extLst>
              <a:ext uri="{FF2B5EF4-FFF2-40B4-BE49-F238E27FC236}">
                <a16:creationId xmlns:a16="http://schemas.microsoft.com/office/drawing/2014/main" id="{2330EE33-FC89-3441-8A05-06EEF2B60AB8}"/>
              </a:ext>
            </a:extLst>
          </p:cNvPr>
          <p:cNvSpPr/>
          <p:nvPr/>
        </p:nvSpPr>
        <p:spPr>
          <a:xfrm>
            <a:off x="7029450" y="3962400"/>
            <a:ext cx="144085" cy="221060"/>
          </a:xfrm>
          <a:custGeom>
            <a:avLst/>
            <a:gdLst/>
            <a:ahLst/>
            <a:cxnLst>
              <a:cxn ang="0">
                <a:pos x="wd2" y="hd2"/>
              </a:cxn>
              <a:cxn ang="5400000">
                <a:pos x="wd2" y="hd2"/>
              </a:cxn>
              <a:cxn ang="10800000">
                <a:pos x="wd2" y="hd2"/>
              </a:cxn>
              <a:cxn ang="16200000">
                <a:pos x="wd2" y="hd2"/>
              </a:cxn>
            </a:cxnLst>
            <a:rect l="0" t="0" r="r" b="b"/>
            <a:pathLst>
              <a:path w="21508" h="21600" extrusionOk="0">
                <a:moveTo>
                  <a:pt x="5036" y="0"/>
                </a:moveTo>
                <a:cubicBezTo>
                  <a:pt x="2287" y="0"/>
                  <a:pt x="0" y="1497"/>
                  <a:pt x="0" y="3296"/>
                </a:cubicBezTo>
                <a:lnTo>
                  <a:pt x="0" y="18304"/>
                </a:lnTo>
                <a:cubicBezTo>
                  <a:pt x="0" y="20103"/>
                  <a:pt x="2287" y="21600"/>
                  <a:pt x="5036" y="21600"/>
                </a:cubicBezTo>
                <a:lnTo>
                  <a:pt x="16499" y="21600"/>
                </a:lnTo>
                <a:cubicBezTo>
                  <a:pt x="19343" y="21600"/>
                  <a:pt x="21600" y="20103"/>
                  <a:pt x="21505" y="18304"/>
                </a:cubicBezTo>
                <a:lnTo>
                  <a:pt x="21505" y="3296"/>
                </a:lnTo>
                <a:cubicBezTo>
                  <a:pt x="21505" y="1497"/>
                  <a:pt x="19248" y="0"/>
                  <a:pt x="16499" y="0"/>
                </a:cubicBezTo>
                <a:lnTo>
                  <a:pt x="5036" y="0"/>
                </a:lnTo>
                <a:close/>
                <a:moveTo>
                  <a:pt x="5125" y="1609"/>
                </a:moveTo>
                <a:lnTo>
                  <a:pt x="16588" y="1609"/>
                </a:lnTo>
                <a:cubicBezTo>
                  <a:pt x="18010" y="1609"/>
                  <a:pt x="19136" y="2366"/>
                  <a:pt x="19136" y="3296"/>
                </a:cubicBezTo>
                <a:lnTo>
                  <a:pt x="19136" y="18304"/>
                </a:lnTo>
                <a:cubicBezTo>
                  <a:pt x="19136" y="19234"/>
                  <a:pt x="18010" y="19971"/>
                  <a:pt x="16588" y="19971"/>
                </a:cubicBezTo>
                <a:lnTo>
                  <a:pt x="5125" y="19971"/>
                </a:lnTo>
                <a:cubicBezTo>
                  <a:pt x="3703" y="19971"/>
                  <a:pt x="2547" y="19234"/>
                  <a:pt x="2547" y="18304"/>
                </a:cubicBezTo>
                <a:lnTo>
                  <a:pt x="2547" y="3296"/>
                </a:lnTo>
                <a:cubicBezTo>
                  <a:pt x="2548" y="2366"/>
                  <a:pt x="3703" y="1609"/>
                  <a:pt x="5125" y="1609"/>
                </a:cubicBezTo>
                <a:close/>
                <a:moveTo>
                  <a:pt x="8857" y="17373"/>
                </a:moveTo>
                <a:cubicBezTo>
                  <a:pt x="8193" y="17373"/>
                  <a:pt x="7642" y="17753"/>
                  <a:pt x="7642" y="18187"/>
                </a:cubicBezTo>
                <a:cubicBezTo>
                  <a:pt x="7642" y="18622"/>
                  <a:pt x="8193" y="18982"/>
                  <a:pt x="8857" y="18982"/>
                </a:cubicBezTo>
                <a:lnTo>
                  <a:pt x="12648" y="18982"/>
                </a:lnTo>
                <a:cubicBezTo>
                  <a:pt x="13312" y="18982"/>
                  <a:pt x="13892" y="18684"/>
                  <a:pt x="13892" y="18187"/>
                </a:cubicBezTo>
                <a:cubicBezTo>
                  <a:pt x="13892" y="17753"/>
                  <a:pt x="13312" y="17373"/>
                  <a:pt x="12648" y="17373"/>
                </a:cubicBezTo>
                <a:lnTo>
                  <a:pt x="8857" y="1737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6" name="Form">
            <a:extLst>
              <a:ext uri="{FF2B5EF4-FFF2-40B4-BE49-F238E27FC236}">
                <a16:creationId xmlns:a16="http://schemas.microsoft.com/office/drawing/2014/main" id="{8827A9AD-B9E8-AF4B-8BC7-164C4508D6AD}"/>
              </a:ext>
            </a:extLst>
          </p:cNvPr>
          <p:cNvSpPr/>
          <p:nvPr/>
        </p:nvSpPr>
        <p:spPr>
          <a:xfrm>
            <a:off x="7683500" y="3962400"/>
            <a:ext cx="144066" cy="221060"/>
          </a:xfrm>
          <a:custGeom>
            <a:avLst/>
            <a:gdLst/>
            <a:ahLst/>
            <a:cxnLst>
              <a:cxn ang="0">
                <a:pos x="wd2" y="hd2"/>
              </a:cxn>
              <a:cxn ang="5400000">
                <a:pos x="wd2" y="hd2"/>
              </a:cxn>
              <a:cxn ang="10800000">
                <a:pos x="wd2" y="hd2"/>
              </a:cxn>
              <a:cxn ang="16200000">
                <a:pos x="wd2" y="hd2"/>
              </a:cxn>
            </a:cxnLst>
            <a:rect l="0" t="0" r="r" b="b"/>
            <a:pathLst>
              <a:path w="21600" h="21600" extrusionOk="0">
                <a:moveTo>
                  <a:pt x="5058" y="0"/>
                </a:moveTo>
                <a:cubicBezTo>
                  <a:pt x="2297" y="0"/>
                  <a:pt x="0" y="1497"/>
                  <a:pt x="0" y="3296"/>
                </a:cubicBezTo>
                <a:lnTo>
                  <a:pt x="0" y="18304"/>
                </a:lnTo>
                <a:cubicBezTo>
                  <a:pt x="0" y="20103"/>
                  <a:pt x="2297" y="21600"/>
                  <a:pt x="5058" y="21600"/>
                </a:cubicBezTo>
                <a:lnTo>
                  <a:pt x="16572" y="21600"/>
                </a:lnTo>
                <a:cubicBezTo>
                  <a:pt x="19333" y="21600"/>
                  <a:pt x="21600" y="20103"/>
                  <a:pt x="21600" y="18304"/>
                </a:cubicBezTo>
                <a:lnTo>
                  <a:pt x="21600" y="3296"/>
                </a:lnTo>
                <a:cubicBezTo>
                  <a:pt x="21600" y="1497"/>
                  <a:pt x="19333" y="0"/>
                  <a:pt x="16572" y="0"/>
                </a:cubicBezTo>
                <a:lnTo>
                  <a:pt x="5058" y="0"/>
                </a:lnTo>
                <a:close/>
                <a:moveTo>
                  <a:pt x="5058" y="1609"/>
                </a:moveTo>
                <a:lnTo>
                  <a:pt x="16572" y="1609"/>
                </a:lnTo>
                <a:cubicBezTo>
                  <a:pt x="18000" y="1609"/>
                  <a:pt x="19130" y="2366"/>
                  <a:pt x="19130" y="3296"/>
                </a:cubicBezTo>
                <a:lnTo>
                  <a:pt x="19130" y="18304"/>
                </a:lnTo>
                <a:cubicBezTo>
                  <a:pt x="19130" y="19234"/>
                  <a:pt x="18000" y="19971"/>
                  <a:pt x="16572" y="19971"/>
                </a:cubicBezTo>
                <a:lnTo>
                  <a:pt x="5058" y="19971"/>
                </a:lnTo>
                <a:cubicBezTo>
                  <a:pt x="3630" y="19971"/>
                  <a:pt x="2469" y="19234"/>
                  <a:pt x="2469" y="18304"/>
                </a:cubicBezTo>
                <a:lnTo>
                  <a:pt x="2469" y="3296"/>
                </a:lnTo>
                <a:cubicBezTo>
                  <a:pt x="2470" y="2366"/>
                  <a:pt x="3630" y="1609"/>
                  <a:pt x="5058" y="1609"/>
                </a:cubicBezTo>
                <a:close/>
                <a:moveTo>
                  <a:pt x="10800" y="17373"/>
                </a:moveTo>
                <a:cubicBezTo>
                  <a:pt x="10514" y="17373"/>
                  <a:pt x="10127" y="17501"/>
                  <a:pt x="9937" y="17625"/>
                </a:cubicBezTo>
                <a:cubicBezTo>
                  <a:pt x="9842" y="17687"/>
                  <a:pt x="9759" y="17679"/>
                  <a:pt x="9759" y="17741"/>
                </a:cubicBezTo>
                <a:cubicBezTo>
                  <a:pt x="9759" y="17741"/>
                  <a:pt x="9669" y="17815"/>
                  <a:pt x="9669" y="17877"/>
                </a:cubicBezTo>
                <a:cubicBezTo>
                  <a:pt x="9574" y="17877"/>
                  <a:pt x="9580" y="17931"/>
                  <a:pt x="9580" y="17994"/>
                </a:cubicBezTo>
                <a:cubicBezTo>
                  <a:pt x="9580" y="18056"/>
                  <a:pt x="9580" y="18125"/>
                  <a:pt x="9580" y="18187"/>
                </a:cubicBezTo>
                <a:cubicBezTo>
                  <a:pt x="9580" y="18374"/>
                  <a:pt x="9747" y="18606"/>
                  <a:pt x="9937" y="18730"/>
                </a:cubicBezTo>
                <a:cubicBezTo>
                  <a:pt x="10032" y="18792"/>
                  <a:pt x="10050" y="18866"/>
                  <a:pt x="10145" y="18866"/>
                </a:cubicBezTo>
                <a:cubicBezTo>
                  <a:pt x="10145" y="18866"/>
                  <a:pt x="10229" y="18924"/>
                  <a:pt x="10324" y="18924"/>
                </a:cubicBezTo>
                <a:cubicBezTo>
                  <a:pt x="10324" y="18986"/>
                  <a:pt x="10437" y="18982"/>
                  <a:pt x="10532" y="18982"/>
                </a:cubicBezTo>
                <a:cubicBezTo>
                  <a:pt x="10627" y="18982"/>
                  <a:pt x="10705" y="18982"/>
                  <a:pt x="10800" y="18982"/>
                </a:cubicBezTo>
                <a:cubicBezTo>
                  <a:pt x="10895" y="18982"/>
                  <a:pt x="11002" y="18982"/>
                  <a:pt x="11097" y="18982"/>
                </a:cubicBezTo>
                <a:cubicBezTo>
                  <a:pt x="11098" y="18982"/>
                  <a:pt x="11181" y="18924"/>
                  <a:pt x="11276" y="18924"/>
                </a:cubicBezTo>
                <a:cubicBezTo>
                  <a:pt x="11371" y="18924"/>
                  <a:pt x="11389" y="18866"/>
                  <a:pt x="11484" y="18866"/>
                </a:cubicBezTo>
                <a:cubicBezTo>
                  <a:pt x="11580" y="18804"/>
                  <a:pt x="11568" y="18792"/>
                  <a:pt x="11663" y="18730"/>
                </a:cubicBezTo>
                <a:cubicBezTo>
                  <a:pt x="11758" y="18668"/>
                  <a:pt x="11841" y="18676"/>
                  <a:pt x="11841" y="18614"/>
                </a:cubicBezTo>
                <a:cubicBezTo>
                  <a:pt x="11841" y="18614"/>
                  <a:pt x="11960" y="18560"/>
                  <a:pt x="11960" y="18498"/>
                </a:cubicBezTo>
                <a:cubicBezTo>
                  <a:pt x="12056" y="18498"/>
                  <a:pt x="12050" y="18424"/>
                  <a:pt x="12050" y="18362"/>
                </a:cubicBezTo>
                <a:cubicBezTo>
                  <a:pt x="12050" y="18300"/>
                  <a:pt x="12050" y="18249"/>
                  <a:pt x="12050" y="18187"/>
                </a:cubicBezTo>
                <a:cubicBezTo>
                  <a:pt x="12050" y="18125"/>
                  <a:pt x="12050" y="18056"/>
                  <a:pt x="12050" y="17994"/>
                </a:cubicBezTo>
                <a:cubicBezTo>
                  <a:pt x="12049" y="17993"/>
                  <a:pt x="11960" y="17939"/>
                  <a:pt x="11960" y="17877"/>
                </a:cubicBezTo>
                <a:cubicBezTo>
                  <a:pt x="11960" y="17815"/>
                  <a:pt x="11841" y="17803"/>
                  <a:pt x="11841" y="17741"/>
                </a:cubicBezTo>
                <a:cubicBezTo>
                  <a:pt x="11746" y="17679"/>
                  <a:pt x="11758" y="17687"/>
                  <a:pt x="11663" y="17625"/>
                </a:cubicBezTo>
                <a:cubicBezTo>
                  <a:pt x="11472" y="17439"/>
                  <a:pt x="11086" y="17373"/>
                  <a:pt x="10800" y="1737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7" name="Form">
            <a:extLst>
              <a:ext uri="{FF2B5EF4-FFF2-40B4-BE49-F238E27FC236}">
                <a16:creationId xmlns:a16="http://schemas.microsoft.com/office/drawing/2014/main" id="{D657E0BB-EE15-F042-9CDF-6F824110AB89}"/>
              </a:ext>
            </a:extLst>
          </p:cNvPr>
          <p:cNvSpPr/>
          <p:nvPr/>
        </p:nvSpPr>
        <p:spPr>
          <a:xfrm>
            <a:off x="4406900" y="3962400"/>
            <a:ext cx="169466" cy="221060"/>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5" y="21600"/>
                </a:lnTo>
                <a:cubicBezTo>
                  <a:pt x="19673" y="21600"/>
                  <a:pt x="21600" y="20103"/>
                  <a:pt x="21600" y="18304"/>
                </a:cubicBezTo>
                <a:lnTo>
                  <a:pt x="21600" y="3296"/>
                </a:lnTo>
                <a:cubicBezTo>
                  <a:pt x="21600" y="1497"/>
                  <a:pt x="19673" y="0"/>
                  <a:pt x="17325" y="0"/>
                </a:cubicBezTo>
                <a:lnTo>
                  <a:pt x="4300" y="0"/>
                </a:lnTo>
                <a:close/>
                <a:moveTo>
                  <a:pt x="4300" y="1609"/>
                </a:moveTo>
                <a:lnTo>
                  <a:pt x="17325" y="1609"/>
                </a:lnTo>
                <a:cubicBezTo>
                  <a:pt x="18540" y="1609"/>
                  <a:pt x="19501" y="2366"/>
                  <a:pt x="19501" y="3296"/>
                </a:cubicBezTo>
                <a:lnTo>
                  <a:pt x="19501" y="18304"/>
                </a:lnTo>
                <a:cubicBezTo>
                  <a:pt x="19501" y="19234"/>
                  <a:pt x="18540" y="19971"/>
                  <a:pt x="17325" y="19971"/>
                </a:cubicBezTo>
                <a:lnTo>
                  <a:pt x="4300" y="19971"/>
                </a:lnTo>
                <a:cubicBezTo>
                  <a:pt x="3086" y="19971"/>
                  <a:pt x="2099" y="19234"/>
                  <a:pt x="2099" y="18304"/>
                </a:cubicBezTo>
                <a:lnTo>
                  <a:pt x="2099" y="3296"/>
                </a:lnTo>
                <a:cubicBezTo>
                  <a:pt x="2099" y="2366"/>
                  <a:pt x="3086" y="1609"/>
                  <a:pt x="4300" y="1609"/>
                </a:cubicBezTo>
                <a:close/>
                <a:moveTo>
                  <a:pt x="11002" y="17994"/>
                </a:moveTo>
                <a:cubicBezTo>
                  <a:pt x="10598" y="17994"/>
                  <a:pt x="10284" y="18059"/>
                  <a:pt x="10041" y="18246"/>
                </a:cubicBezTo>
                <a:cubicBezTo>
                  <a:pt x="9960" y="18308"/>
                  <a:pt x="9864" y="18300"/>
                  <a:pt x="9864" y="18362"/>
                </a:cubicBezTo>
                <a:cubicBezTo>
                  <a:pt x="9864" y="18362"/>
                  <a:pt x="9788" y="18436"/>
                  <a:pt x="9788" y="18498"/>
                </a:cubicBezTo>
                <a:cubicBezTo>
                  <a:pt x="9707" y="18498"/>
                  <a:pt x="9712" y="18552"/>
                  <a:pt x="9712" y="18614"/>
                </a:cubicBezTo>
                <a:cubicBezTo>
                  <a:pt x="9712" y="18676"/>
                  <a:pt x="9712" y="18746"/>
                  <a:pt x="9712" y="18808"/>
                </a:cubicBezTo>
                <a:cubicBezTo>
                  <a:pt x="9712" y="18870"/>
                  <a:pt x="9712" y="18920"/>
                  <a:pt x="9712" y="18982"/>
                </a:cubicBezTo>
                <a:cubicBezTo>
                  <a:pt x="9712" y="18982"/>
                  <a:pt x="9788" y="19056"/>
                  <a:pt x="9788" y="19118"/>
                </a:cubicBezTo>
                <a:cubicBezTo>
                  <a:pt x="9788" y="19180"/>
                  <a:pt x="9864" y="19172"/>
                  <a:pt x="9864" y="19234"/>
                </a:cubicBezTo>
                <a:cubicBezTo>
                  <a:pt x="9945" y="19297"/>
                  <a:pt x="9960" y="19289"/>
                  <a:pt x="10041" y="19351"/>
                </a:cubicBezTo>
                <a:cubicBezTo>
                  <a:pt x="10203" y="19537"/>
                  <a:pt x="10532" y="19603"/>
                  <a:pt x="10775" y="19603"/>
                </a:cubicBezTo>
                <a:cubicBezTo>
                  <a:pt x="11099" y="19603"/>
                  <a:pt x="11321" y="19475"/>
                  <a:pt x="11483" y="19351"/>
                </a:cubicBezTo>
                <a:cubicBezTo>
                  <a:pt x="11564" y="19289"/>
                  <a:pt x="11660" y="19296"/>
                  <a:pt x="11660" y="19234"/>
                </a:cubicBezTo>
                <a:cubicBezTo>
                  <a:pt x="11660" y="19234"/>
                  <a:pt x="11736" y="19180"/>
                  <a:pt x="11736" y="19118"/>
                </a:cubicBezTo>
                <a:cubicBezTo>
                  <a:pt x="11817" y="19118"/>
                  <a:pt x="11812" y="19044"/>
                  <a:pt x="11812" y="18982"/>
                </a:cubicBezTo>
                <a:cubicBezTo>
                  <a:pt x="11812" y="18920"/>
                  <a:pt x="11812" y="18870"/>
                  <a:pt x="11812" y="18808"/>
                </a:cubicBezTo>
                <a:cubicBezTo>
                  <a:pt x="11812" y="18622"/>
                  <a:pt x="11645" y="18370"/>
                  <a:pt x="11483" y="18246"/>
                </a:cubicBezTo>
                <a:cubicBezTo>
                  <a:pt x="11402" y="18183"/>
                  <a:pt x="11412" y="18110"/>
                  <a:pt x="11331" y="18110"/>
                </a:cubicBezTo>
                <a:cubicBezTo>
                  <a:pt x="11331" y="18110"/>
                  <a:pt x="11260" y="18052"/>
                  <a:pt x="11179" y="18052"/>
                </a:cubicBezTo>
                <a:cubicBezTo>
                  <a:pt x="11179" y="17990"/>
                  <a:pt x="11083" y="17994"/>
                  <a:pt x="11002" y="1799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8" name="Form">
            <a:extLst>
              <a:ext uri="{FF2B5EF4-FFF2-40B4-BE49-F238E27FC236}">
                <a16:creationId xmlns:a16="http://schemas.microsoft.com/office/drawing/2014/main" id="{6718CD6B-8529-944F-8DDB-290C002BFD64}"/>
              </a:ext>
            </a:extLst>
          </p:cNvPr>
          <p:cNvSpPr/>
          <p:nvPr/>
        </p:nvSpPr>
        <p:spPr>
          <a:xfrm>
            <a:off x="5060950" y="3962400"/>
            <a:ext cx="169466" cy="221060"/>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6" y="21600"/>
                </a:lnTo>
                <a:cubicBezTo>
                  <a:pt x="19754" y="21600"/>
                  <a:pt x="21600" y="20103"/>
                  <a:pt x="21600" y="18304"/>
                </a:cubicBezTo>
                <a:lnTo>
                  <a:pt x="21600" y="3296"/>
                </a:lnTo>
                <a:cubicBezTo>
                  <a:pt x="21600" y="1497"/>
                  <a:pt x="19673" y="0"/>
                  <a:pt x="17326" y="0"/>
                </a:cubicBezTo>
                <a:lnTo>
                  <a:pt x="4300" y="0"/>
                </a:lnTo>
                <a:close/>
                <a:moveTo>
                  <a:pt x="4300" y="1609"/>
                </a:moveTo>
                <a:lnTo>
                  <a:pt x="17326" y="1609"/>
                </a:lnTo>
                <a:cubicBezTo>
                  <a:pt x="18539" y="1609"/>
                  <a:pt x="19501" y="2366"/>
                  <a:pt x="19501" y="3296"/>
                </a:cubicBezTo>
                <a:lnTo>
                  <a:pt x="19501" y="18304"/>
                </a:lnTo>
                <a:cubicBezTo>
                  <a:pt x="19501" y="19234"/>
                  <a:pt x="18540" y="19971"/>
                  <a:pt x="17326" y="19971"/>
                </a:cubicBezTo>
                <a:lnTo>
                  <a:pt x="4300" y="19971"/>
                </a:lnTo>
                <a:cubicBezTo>
                  <a:pt x="3086" y="19971"/>
                  <a:pt x="2099" y="19234"/>
                  <a:pt x="2099" y="18304"/>
                </a:cubicBezTo>
                <a:lnTo>
                  <a:pt x="2099" y="3296"/>
                </a:lnTo>
                <a:cubicBezTo>
                  <a:pt x="2099" y="2366"/>
                  <a:pt x="3086" y="1609"/>
                  <a:pt x="4300" y="1609"/>
                </a:cubicBezTo>
                <a:close/>
                <a:moveTo>
                  <a:pt x="9156" y="17373"/>
                </a:moveTo>
                <a:cubicBezTo>
                  <a:pt x="8589" y="17373"/>
                  <a:pt x="8094" y="17753"/>
                  <a:pt x="8094" y="18187"/>
                </a:cubicBezTo>
                <a:cubicBezTo>
                  <a:pt x="8094" y="18622"/>
                  <a:pt x="8589" y="18982"/>
                  <a:pt x="9156" y="18982"/>
                </a:cubicBezTo>
                <a:lnTo>
                  <a:pt x="12393" y="18982"/>
                </a:lnTo>
                <a:cubicBezTo>
                  <a:pt x="12960" y="18982"/>
                  <a:pt x="13430" y="18684"/>
                  <a:pt x="13430" y="18187"/>
                </a:cubicBezTo>
                <a:cubicBezTo>
                  <a:pt x="13431" y="17753"/>
                  <a:pt x="12960" y="17373"/>
                  <a:pt x="12393" y="17373"/>
                </a:cubicBezTo>
                <a:lnTo>
                  <a:pt x="9156" y="1737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9" name="Form">
            <a:extLst>
              <a:ext uri="{FF2B5EF4-FFF2-40B4-BE49-F238E27FC236}">
                <a16:creationId xmlns:a16="http://schemas.microsoft.com/office/drawing/2014/main" id="{DD88BDDE-D81A-9741-93ED-47A7E0DC76EE}"/>
              </a:ext>
            </a:extLst>
          </p:cNvPr>
          <p:cNvSpPr/>
          <p:nvPr/>
        </p:nvSpPr>
        <p:spPr>
          <a:xfrm>
            <a:off x="8261350" y="3962400"/>
            <a:ext cx="304802" cy="220980"/>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2"/>
                  <a:pt x="0" y="807"/>
                </a:cubicBezTo>
                <a:lnTo>
                  <a:pt x="0" y="15766"/>
                </a:lnTo>
                <a:cubicBezTo>
                  <a:pt x="0" y="16200"/>
                  <a:pt x="270" y="16572"/>
                  <a:pt x="585" y="16572"/>
                </a:cubicBezTo>
                <a:lnTo>
                  <a:pt x="10215" y="16572"/>
                </a:lnTo>
                <a:lnTo>
                  <a:pt x="10215" y="19986"/>
                </a:lnTo>
                <a:lnTo>
                  <a:pt x="9000" y="19986"/>
                </a:lnTo>
                <a:cubicBezTo>
                  <a:pt x="8685" y="19986"/>
                  <a:pt x="8415" y="20359"/>
                  <a:pt x="8415" y="20793"/>
                </a:cubicBezTo>
                <a:cubicBezTo>
                  <a:pt x="8415" y="21228"/>
                  <a:pt x="8685" y="21600"/>
                  <a:pt x="9000" y="21600"/>
                </a:cubicBezTo>
                <a:lnTo>
                  <a:pt x="12600" y="21600"/>
                </a:lnTo>
                <a:cubicBezTo>
                  <a:pt x="12915" y="21600"/>
                  <a:pt x="13185" y="21228"/>
                  <a:pt x="13185" y="20793"/>
                </a:cubicBezTo>
                <a:cubicBezTo>
                  <a:pt x="13185" y="20359"/>
                  <a:pt x="12915" y="19986"/>
                  <a:pt x="12600" y="19986"/>
                </a:cubicBezTo>
                <a:lnTo>
                  <a:pt x="11385" y="19986"/>
                </a:lnTo>
                <a:lnTo>
                  <a:pt x="11385" y="16572"/>
                </a:lnTo>
                <a:lnTo>
                  <a:pt x="21015" y="16572"/>
                </a:lnTo>
                <a:cubicBezTo>
                  <a:pt x="21330" y="16572"/>
                  <a:pt x="21600" y="16200"/>
                  <a:pt x="21600" y="15766"/>
                </a:cubicBezTo>
                <a:lnTo>
                  <a:pt x="21600" y="807"/>
                </a:lnTo>
                <a:cubicBezTo>
                  <a:pt x="21600" y="310"/>
                  <a:pt x="21330" y="0"/>
                  <a:pt x="21015" y="0"/>
                </a:cubicBezTo>
                <a:close/>
                <a:moveTo>
                  <a:pt x="20430" y="14959"/>
                </a:moveTo>
                <a:lnTo>
                  <a:pt x="1125" y="14959"/>
                </a:lnTo>
                <a:lnTo>
                  <a:pt x="1125" y="1614"/>
                </a:lnTo>
                <a:lnTo>
                  <a:pt x="20430" y="1614"/>
                </a:lnTo>
                <a:lnTo>
                  <a:pt x="20430" y="1495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Form">
            <a:extLst>
              <a:ext uri="{FF2B5EF4-FFF2-40B4-BE49-F238E27FC236}">
                <a16:creationId xmlns:a16="http://schemas.microsoft.com/office/drawing/2014/main" id="{8B94EA50-F941-9D4E-BAF5-67F5BA42353A}"/>
              </a:ext>
            </a:extLst>
          </p:cNvPr>
          <p:cNvSpPr/>
          <p:nvPr/>
        </p:nvSpPr>
        <p:spPr>
          <a:xfrm>
            <a:off x="8953500" y="3962400"/>
            <a:ext cx="220347" cy="220980"/>
          </a:xfrm>
          <a:custGeom>
            <a:avLst/>
            <a:gdLst/>
            <a:ahLst/>
            <a:cxnLst>
              <a:cxn ang="0">
                <a:pos x="wd2" y="hd2"/>
              </a:cxn>
              <a:cxn ang="5400000">
                <a:pos x="wd2" y="hd2"/>
              </a:cxn>
              <a:cxn ang="10800000">
                <a:pos x="wd2" y="hd2"/>
              </a:cxn>
              <a:cxn ang="16200000">
                <a:pos x="wd2" y="hd2"/>
              </a:cxn>
            </a:cxnLst>
            <a:rect l="0" t="0" r="r" b="b"/>
            <a:pathLst>
              <a:path w="21600" h="21600" extrusionOk="0">
                <a:moveTo>
                  <a:pt x="20791" y="0"/>
                </a:moveTo>
                <a:lnTo>
                  <a:pt x="809" y="0"/>
                </a:lnTo>
                <a:cubicBezTo>
                  <a:pt x="374" y="0"/>
                  <a:pt x="0" y="372"/>
                  <a:pt x="0" y="807"/>
                </a:cubicBezTo>
                <a:lnTo>
                  <a:pt x="0" y="15766"/>
                </a:lnTo>
                <a:cubicBezTo>
                  <a:pt x="0" y="16200"/>
                  <a:pt x="373" y="16572"/>
                  <a:pt x="809" y="16572"/>
                </a:cubicBezTo>
                <a:lnTo>
                  <a:pt x="10022" y="16572"/>
                </a:lnTo>
                <a:lnTo>
                  <a:pt x="10022" y="19986"/>
                </a:lnTo>
                <a:lnTo>
                  <a:pt x="8341" y="19986"/>
                </a:lnTo>
                <a:cubicBezTo>
                  <a:pt x="7906" y="19986"/>
                  <a:pt x="7532" y="20359"/>
                  <a:pt x="7532" y="20793"/>
                </a:cubicBezTo>
                <a:cubicBezTo>
                  <a:pt x="7532" y="21228"/>
                  <a:pt x="7905" y="21600"/>
                  <a:pt x="8341" y="21600"/>
                </a:cubicBezTo>
                <a:lnTo>
                  <a:pt x="13321" y="21600"/>
                </a:lnTo>
                <a:cubicBezTo>
                  <a:pt x="13757" y="21600"/>
                  <a:pt x="14130" y="21228"/>
                  <a:pt x="14130" y="20793"/>
                </a:cubicBezTo>
                <a:cubicBezTo>
                  <a:pt x="14130" y="20359"/>
                  <a:pt x="13757" y="19986"/>
                  <a:pt x="13321" y="19986"/>
                </a:cubicBezTo>
                <a:lnTo>
                  <a:pt x="11640" y="19986"/>
                </a:lnTo>
                <a:lnTo>
                  <a:pt x="11640" y="16572"/>
                </a:lnTo>
                <a:lnTo>
                  <a:pt x="20791" y="16572"/>
                </a:lnTo>
                <a:cubicBezTo>
                  <a:pt x="21226" y="16572"/>
                  <a:pt x="21600" y="16200"/>
                  <a:pt x="21600" y="15766"/>
                </a:cubicBezTo>
                <a:lnTo>
                  <a:pt x="21600" y="807"/>
                </a:lnTo>
                <a:cubicBezTo>
                  <a:pt x="21600" y="310"/>
                  <a:pt x="21226" y="0"/>
                  <a:pt x="20791" y="0"/>
                </a:cubicBezTo>
                <a:close/>
                <a:moveTo>
                  <a:pt x="19981" y="14959"/>
                </a:moveTo>
                <a:lnTo>
                  <a:pt x="1618" y="14959"/>
                </a:lnTo>
                <a:lnTo>
                  <a:pt x="1618" y="1614"/>
                </a:lnTo>
                <a:lnTo>
                  <a:pt x="19981" y="1614"/>
                </a:lnTo>
                <a:lnTo>
                  <a:pt x="19981" y="1495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Form">
            <a:extLst>
              <a:ext uri="{FF2B5EF4-FFF2-40B4-BE49-F238E27FC236}">
                <a16:creationId xmlns:a16="http://schemas.microsoft.com/office/drawing/2014/main" id="{DC56AFDA-B23F-0C48-8B13-6430A67C0DF3}"/>
              </a:ext>
            </a:extLst>
          </p:cNvPr>
          <p:cNvSpPr/>
          <p:nvPr/>
        </p:nvSpPr>
        <p:spPr>
          <a:xfrm>
            <a:off x="9563100" y="3962400"/>
            <a:ext cx="304871" cy="220346"/>
          </a:xfrm>
          <a:custGeom>
            <a:avLst/>
            <a:gdLst/>
            <a:ahLst/>
            <a:cxnLst>
              <a:cxn ang="0">
                <a:pos x="wd2" y="hd2"/>
              </a:cxn>
              <a:cxn ang="5400000">
                <a:pos x="wd2" y="hd2"/>
              </a:cxn>
              <a:cxn ang="10800000">
                <a:pos x="wd2" y="hd2"/>
              </a:cxn>
              <a:cxn ang="16200000">
                <a:pos x="wd2" y="hd2"/>
              </a:cxn>
            </a:cxnLst>
            <a:rect l="0" t="0" r="r" b="b"/>
            <a:pathLst>
              <a:path w="21560" h="21600" extrusionOk="0">
                <a:moveTo>
                  <a:pt x="21016" y="16994"/>
                </a:moveTo>
                <a:lnTo>
                  <a:pt x="20837" y="16994"/>
                </a:lnTo>
                <a:lnTo>
                  <a:pt x="20837" y="809"/>
                </a:lnTo>
                <a:cubicBezTo>
                  <a:pt x="20837" y="373"/>
                  <a:pt x="20567" y="0"/>
                  <a:pt x="20253" y="0"/>
                </a:cubicBezTo>
                <a:lnTo>
                  <a:pt x="1527" y="0"/>
                </a:lnTo>
                <a:cubicBezTo>
                  <a:pt x="1213" y="0"/>
                  <a:pt x="943" y="373"/>
                  <a:pt x="943" y="809"/>
                </a:cubicBezTo>
                <a:lnTo>
                  <a:pt x="943" y="16994"/>
                </a:lnTo>
                <a:lnTo>
                  <a:pt x="584" y="16994"/>
                </a:lnTo>
                <a:cubicBezTo>
                  <a:pt x="269" y="16994"/>
                  <a:pt x="0" y="17367"/>
                  <a:pt x="0" y="17803"/>
                </a:cubicBezTo>
                <a:lnTo>
                  <a:pt x="0" y="20791"/>
                </a:lnTo>
                <a:cubicBezTo>
                  <a:pt x="0" y="21227"/>
                  <a:pt x="269" y="21600"/>
                  <a:pt x="584" y="21600"/>
                </a:cubicBezTo>
                <a:lnTo>
                  <a:pt x="20971" y="21600"/>
                </a:lnTo>
                <a:cubicBezTo>
                  <a:pt x="21286" y="21600"/>
                  <a:pt x="21555" y="21227"/>
                  <a:pt x="21555" y="20791"/>
                </a:cubicBezTo>
                <a:lnTo>
                  <a:pt x="21555" y="17803"/>
                </a:lnTo>
                <a:cubicBezTo>
                  <a:pt x="21600" y="17305"/>
                  <a:pt x="21331" y="16994"/>
                  <a:pt x="21016" y="16994"/>
                </a:cubicBezTo>
                <a:close/>
                <a:moveTo>
                  <a:pt x="2111" y="1556"/>
                </a:moveTo>
                <a:lnTo>
                  <a:pt x="19669" y="1556"/>
                </a:lnTo>
                <a:lnTo>
                  <a:pt x="19669" y="16931"/>
                </a:lnTo>
                <a:lnTo>
                  <a:pt x="12978" y="16931"/>
                </a:lnTo>
                <a:cubicBezTo>
                  <a:pt x="12709" y="16931"/>
                  <a:pt x="12484" y="17180"/>
                  <a:pt x="12394" y="17554"/>
                </a:cubicBezTo>
                <a:lnTo>
                  <a:pt x="12349" y="17927"/>
                </a:lnTo>
                <a:lnTo>
                  <a:pt x="9206" y="17927"/>
                </a:lnTo>
                <a:lnTo>
                  <a:pt x="9071" y="17492"/>
                </a:lnTo>
                <a:cubicBezTo>
                  <a:pt x="8981" y="17180"/>
                  <a:pt x="8757" y="16931"/>
                  <a:pt x="8532" y="16931"/>
                </a:cubicBezTo>
                <a:lnTo>
                  <a:pt x="2111" y="16931"/>
                </a:lnTo>
                <a:lnTo>
                  <a:pt x="2111" y="1556"/>
                </a:lnTo>
                <a:close/>
                <a:moveTo>
                  <a:pt x="20432" y="19982"/>
                </a:moveTo>
                <a:lnTo>
                  <a:pt x="1168" y="19982"/>
                </a:lnTo>
                <a:lnTo>
                  <a:pt x="1168" y="18550"/>
                </a:lnTo>
                <a:lnTo>
                  <a:pt x="8128" y="18550"/>
                </a:lnTo>
                <a:lnTo>
                  <a:pt x="8263" y="18986"/>
                </a:lnTo>
                <a:cubicBezTo>
                  <a:pt x="8353" y="19297"/>
                  <a:pt x="8577" y="19546"/>
                  <a:pt x="8802" y="19546"/>
                </a:cubicBezTo>
                <a:lnTo>
                  <a:pt x="12843" y="19546"/>
                </a:lnTo>
                <a:cubicBezTo>
                  <a:pt x="13113" y="19546"/>
                  <a:pt x="13337" y="19297"/>
                  <a:pt x="13427" y="18923"/>
                </a:cubicBezTo>
                <a:lnTo>
                  <a:pt x="13472" y="18550"/>
                </a:lnTo>
                <a:lnTo>
                  <a:pt x="20477" y="18550"/>
                </a:lnTo>
                <a:lnTo>
                  <a:pt x="20477" y="1998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Form">
            <a:extLst>
              <a:ext uri="{FF2B5EF4-FFF2-40B4-BE49-F238E27FC236}">
                <a16:creationId xmlns:a16="http://schemas.microsoft.com/office/drawing/2014/main" id="{F2A24EC6-BD63-7D41-A898-8E506148A419}"/>
              </a:ext>
            </a:extLst>
          </p:cNvPr>
          <p:cNvSpPr/>
          <p:nvPr/>
        </p:nvSpPr>
        <p:spPr>
          <a:xfrm>
            <a:off x="10217150" y="3962400"/>
            <a:ext cx="305437" cy="220980"/>
          </a:xfrm>
          <a:custGeom>
            <a:avLst/>
            <a:gdLst/>
            <a:ahLst/>
            <a:cxnLst>
              <a:cxn ang="0">
                <a:pos x="wd2" y="hd2"/>
              </a:cxn>
              <a:cxn ang="5400000">
                <a:pos x="wd2" y="hd2"/>
              </a:cxn>
              <a:cxn ang="10800000">
                <a:pos x="wd2" y="hd2"/>
              </a:cxn>
              <a:cxn ang="16200000">
                <a:pos x="wd2" y="hd2"/>
              </a:cxn>
            </a:cxnLst>
            <a:rect l="0" t="0" r="r" b="b"/>
            <a:pathLst>
              <a:path w="21600" h="21600" extrusionOk="0">
                <a:moveTo>
                  <a:pt x="20971" y="0"/>
                </a:moveTo>
                <a:lnTo>
                  <a:pt x="584" y="0"/>
                </a:lnTo>
                <a:cubicBezTo>
                  <a:pt x="269" y="0"/>
                  <a:pt x="0" y="372"/>
                  <a:pt x="0" y="807"/>
                </a:cubicBezTo>
                <a:lnTo>
                  <a:pt x="0" y="17628"/>
                </a:lnTo>
                <a:cubicBezTo>
                  <a:pt x="0" y="18062"/>
                  <a:pt x="269" y="18434"/>
                  <a:pt x="584" y="18434"/>
                </a:cubicBezTo>
                <a:lnTo>
                  <a:pt x="5883" y="18434"/>
                </a:lnTo>
                <a:lnTo>
                  <a:pt x="5883" y="19986"/>
                </a:lnTo>
                <a:lnTo>
                  <a:pt x="3593" y="19986"/>
                </a:lnTo>
                <a:cubicBezTo>
                  <a:pt x="3278" y="19986"/>
                  <a:pt x="3009" y="20359"/>
                  <a:pt x="3009" y="20793"/>
                </a:cubicBezTo>
                <a:cubicBezTo>
                  <a:pt x="3009" y="21228"/>
                  <a:pt x="3278" y="21600"/>
                  <a:pt x="3593" y="21600"/>
                </a:cubicBezTo>
                <a:lnTo>
                  <a:pt x="18007" y="21600"/>
                </a:lnTo>
                <a:cubicBezTo>
                  <a:pt x="18322" y="21600"/>
                  <a:pt x="18591" y="21228"/>
                  <a:pt x="18591" y="20793"/>
                </a:cubicBezTo>
                <a:cubicBezTo>
                  <a:pt x="18591" y="20359"/>
                  <a:pt x="18322" y="19986"/>
                  <a:pt x="18007" y="19986"/>
                </a:cubicBezTo>
                <a:lnTo>
                  <a:pt x="15717" y="19986"/>
                </a:lnTo>
                <a:lnTo>
                  <a:pt x="15717" y="18434"/>
                </a:lnTo>
                <a:lnTo>
                  <a:pt x="21016" y="18434"/>
                </a:lnTo>
                <a:cubicBezTo>
                  <a:pt x="21331" y="18434"/>
                  <a:pt x="21600" y="18062"/>
                  <a:pt x="21600" y="17628"/>
                </a:cubicBezTo>
                <a:lnTo>
                  <a:pt x="21600" y="807"/>
                </a:lnTo>
                <a:cubicBezTo>
                  <a:pt x="21555" y="310"/>
                  <a:pt x="21286" y="0"/>
                  <a:pt x="20971" y="0"/>
                </a:cubicBezTo>
                <a:close/>
                <a:moveTo>
                  <a:pt x="14550" y="19924"/>
                </a:moveTo>
                <a:lnTo>
                  <a:pt x="7050" y="19924"/>
                </a:lnTo>
                <a:lnTo>
                  <a:pt x="7050" y="18372"/>
                </a:lnTo>
                <a:lnTo>
                  <a:pt x="14550" y="18372"/>
                </a:lnTo>
                <a:lnTo>
                  <a:pt x="14550" y="19924"/>
                </a:lnTo>
                <a:close/>
                <a:moveTo>
                  <a:pt x="20387" y="16821"/>
                </a:moveTo>
                <a:lnTo>
                  <a:pt x="1123" y="16821"/>
                </a:lnTo>
                <a:lnTo>
                  <a:pt x="1123" y="1614"/>
                </a:lnTo>
                <a:lnTo>
                  <a:pt x="20387" y="1614"/>
                </a:lnTo>
                <a:lnTo>
                  <a:pt x="20387" y="1682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Form">
            <a:extLst>
              <a:ext uri="{FF2B5EF4-FFF2-40B4-BE49-F238E27FC236}">
                <a16:creationId xmlns:a16="http://schemas.microsoft.com/office/drawing/2014/main" id="{2E92A9E9-0CB3-454C-A9F0-0842EF02D25F}"/>
              </a:ext>
            </a:extLst>
          </p:cNvPr>
          <p:cNvSpPr/>
          <p:nvPr/>
        </p:nvSpPr>
        <p:spPr>
          <a:xfrm>
            <a:off x="10871200" y="3962400"/>
            <a:ext cx="304235" cy="220980"/>
          </a:xfrm>
          <a:custGeom>
            <a:avLst/>
            <a:gdLst/>
            <a:ahLst/>
            <a:cxnLst>
              <a:cxn ang="0">
                <a:pos x="wd2" y="hd2"/>
              </a:cxn>
              <a:cxn ang="5400000">
                <a:pos x="wd2" y="hd2"/>
              </a:cxn>
              <a:cxn ang="10800000">
                <a:pos x="wd2" y="hd2"/>
              </a:cxn>
              <a:cxn ang="16200000">
                <a:pos x="wd2" y="hd2"/>
              </a:cxn>
            </a:cxnLst>
            <a:rect l="0" t="0" r="r" b="b"/>
            <a:pathLst>
              <a:path w="21560" h="21600" extrusionOk="0">
                <a:moveTo>
                  <a:pt x="21015" y="0"/>
                </a:moveTo>
                <a:lnTo>
                  <a:pt x="585" y="0"/>
                </a:lnTo>
                <a:cubicBezTo>
                  <a:pt x="270" y="0"/>
                  <a:pt x="0" y="372"/>
                  <a:pt x="0" y="807"/>
                </a:cubicBezTo>
                <a:lnTo>
                  <a:pt x="0" y="17628"/>
                </a:lnTo>
                <a:cubicBezTo>
                  <a:pt x="0" y="18062"/>
                  <a:pt x="270" y="18434"/>
                  <a:pt x="585" y="18434"/>
                </a:cubicBezTo>
                <a:lnTo>
                  <a:pt x="10215" y="18434"/>
                </a:lnTo>
                <a:lnTo>
                  <a:pt x="10215" y="19986"/>
                </a:lnTo>
                <a:lnTo>
                  <a:pt x="3555" y="19986"/>
                </a:lnTo>
                <a:cubicBezTo>
                  <a:pt x="3240" y="19986"/>
                  <a:pt x="2970" y="20359"/>
                  <a:pt x="2970" y="20793"/>
                </a:cubicBezTo>
                <a:cubicBezTo>
                  <a:pt x="2970" y="21228"/>
                  <a:pt x="3240" y="21600"/>
                  <a:pt x="3555" y="21600"/>
                </a:cubicBezTo>
                <a:lnTo>
                  <a:pt x="18000" y="21600"/>
                </a:lnTo>
                <a:cubicBezTo>
                  <a:pt x="18315" y="21600"/>
                  <a:pt x="18585" y="21228"/>
                  <a:pt x="18585" y="20793"/>
                </a:cubicBezTo>
                <a:cubicBezTo>
                  <a:pt x="18585" y="20359"/>
                  <a:pt x="18315" y="19986"/>
                  <a:pt x="18000" y="19986"/>
                </a:cubicBezTo>
                <a:lnTo>
                  <a:pt x="11340" y="19986"/>
                </a:lnTo>
                <a:lnTo>
                  <a:pt x="11340" y="18434"/>
                </a:lnTo>
                <a:lnTo>
                  <a:pt x="20970" y="18434"/>
                </a:lnTo>
                <a:cubicBezTo>
                  <a:pt x="21285" y="18434"/>
                  <a:pt x="21555" y="18062"/>
                  <a:pt x="21555" y="17628"/>
                </a:cubicBezTo>
                <a:lnTo>
                  <a:pt x="21555" y="807"/>
                </a:lnTo>
                <a:cubicBezTo>
                  <a:pt x="21600" y="310"/>
                  <a:pt x="21330" y="0"/>
                  <a:pt x="21015" y="0"/>
                </a:cubicBezTo>
                <a:close/>
                <a:moveTo>
                  <a:pt x="20430" y="16821"/>
                </a:moveTo>
                <a:lnTo>
                  <a:pt x="1125" y="16821"/>
                </a:lnTo>
                <a:lnTo>
                  <a:pt x="1125" y="1614"/>
                </a:lnTo>
                <a:lnTo>
                  <a:pt x="20430" y="1614"/>
                </a:lnTo>
                <a:lnTo>
                  <a:pt x="20430" y="1682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Form">
            <a:extLst>
              <a:ext uri="{FF2B5EF4-FFF2-40B4-BE49-F238E27FC236}">
                <a16:creationId xmlns:a16="http://schemas.microsoft.com/office/drawing/2014/main" id="{6563C812-5C7C-5648-AD5B-613837CCB054}"/>
              </a:ext>
            </a:extLst>
          </p:cNvPr>
          <p:cNvSpPr/>
          <p:nvPr/>
        </p:nvSpPr>
        <p:spPr>
          <a:xfrm>
            <a:off x="3035300" y="4540250"/>
            <a:ext cx="305435" cy="163831"/>
          </a:xfrm>
          <a:custGeom>
            <a:avLst/>
            <a:gdLst/>
            <a:ahLst/>
            <a:cxnLst>
              <a:cxn ang="0">
                <a:pos x="wd2" y="hd2"/>
              </a:cxn>
              <a:cxn ang="5400000">
                <a:pos x="wd2" y="hd2"/>
              </a:cxn>
              <a:cxn ang="10800000">
                <a:pos x="wd2" y="hd2"/>
              </a:cxn>
              <a:cxn ang="16200000">
                <a:pos x="wd2" y="hd2"/>
              </a:cxn>
            </a:cxnLst>
            <a:rect l="0" t="0" r="r" b="b"/>
            <a:pathLst>
              <a:path w="21600" h="21600" extrusionOk="0">
                <a:moveTo>
                  <a:pt x="20971" y="6363"/>
                </a:moveTo>
                <a:lnTo>
                  <a:pt x="18591" y="6363"/>
                </a:lnTo>
                <a:lnTo>
                  <a:pt x="18591" y="1088"/>
                </a:lnTo>
                <a:cubicBezTo>
                  <a:pt x="18591" y="502"/>
                  <a:pt x="18322" y="0"/>
                  <a:pt x="18008" y="0"/>
                </a:cubicBezTo>
                <a:lnTo>
                  <a:pt x="2380" y="0"/>
                </a:lnTo>
                <a:cubicBezTo>
                  <a:pt x="1078" y="0"/>
                  <a:pt x="0" y="2009"/>
                  <a:pt x="0" y="4437"/>
                </a:cubicBezTo>
                <a:lnTo>
                  <a:pt x="0" y="17163"/>
                </a:lnTo>
                <a:cubicBezTo>
                  <a:pt x="0" y="19591"/>
                  <a:pt x="1078" y="21600"/>
                  <a:pt x="2380" y="21600"/>
                </a:cubicBezTo>
                <a:lnTo>
                  <a:pt x="18052" y="21600"/>
                </a:lnTo>
                <a:cubicBezTo>
                  <a:pt x="18367" y="21600"/>
                  <a:pt x="18636" y="21098"/>
                  <a:pt x="18636" y="20512"/>
                </a:cubicBezTo>
                <a:lnTo>
                  <a:pt x="18636" y="15237"/>
                </a:lnTo>
                <a:lnTo>
                  <a:pt x="21016" y="15237"/>
                </a:lnTo>
                <a:cubicBezTo>
                  <a:pt x="21331" y="15237"/>
                  <a:pt x="21600" y="14735"/>
                  <a:pt x="21600" y="14149"/>
                </a:cubicBezTo>
                <a:lnTo>
                  <a:pt x="21600" y="7451"/>
                </a:lnTo>
                <a:cubicBezTo>
                  <a:pt x="21555" y="6865"/>
                  <a:pt x="21286" y="6363"/>
                  <a:pt x="20971" y="6363"/>
                </a:cubicBezTo>
                <a:close/>
                <a:moveTo>
                  <a:pt x="17469" y="19507"/>
                </a:moveTo>
                <a:lnTo>
                  <a:pt x="2425" y="19507"/>
                </a:lnTo>
                <a:cubicBezTo>
                  <a:pt x="1751" y="19507"/>
                  <a:pt x="1212" y="18502"/>
                  <a:pt x="1212" y="17246"/>
                </a:cubicBezTo>
                <a:lnTo>
                  <a:pt x="1212" y="4437"/>
                </a:lnTo>
                <a:cubicBezTo>
                  <a:pt x="1212" y="3181"/>
                  <a:pt x="1751" y="2177"/>
                  <a:pt x="2425" y="2177"/>
                </a:cubicBezTo>
                <a:lnTo>
                  <a:pt x="17469" y="2177"/>
                </a:lnTo>
                <a:lnTo>
                  <a:pt x="17469" y="19507"/>
                </a:lnTo>
                <a:close/>
                <a:moveTo>
                  <a:pt x="20388" y="13060"/>
                </a:moveTo>
                <a:lnTo>
                  <a:pt x="18636" y="13060"/>
                </a:lnTo>
                <a:lnTo>
                  <a:pt x="18636" y="8456"/>
                </a:lnTo>
                <a:lnTo>
                  <a:pt x="20388" y="8456"/>
                </a:lnTo>
                <a:lnTo>
                  <a:pt x="20388" y="1306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Form">
            <a:extLst>
              <a:ext uri="{FF2B5EF4-FFF2-40B4-BE49-F238E27FC236}">
                <a16:creationId xmlns:a16="http://schemas.microsoft.com/office/drawing/2014/main" id="{379B9F4F-5228-4144-89E2-0DAB48305185}"/>
              </a:ext>
            </a:extLst>
          </p:cNvPr>
          <p:cNvSpPr/>
          <p:nvPr/>
        </p:nvSpPr>
        <p:spPr>
          <a:xfrm>
            <a:off x="4337050" y="4540250"/>
            <a:ext cx="306071" cy="164466"/>
          </a:xfrm>
          <a:custGeom>
            <a:avLst/>
            <a:gdLst/>
            <a:ahLst/>
            <a:cxnLst>
              <a:cxn ang="0">
                <a:pos x="wd2" y="hd2"/>
              </a:cxn>
              <a:cxn ang="5400000">
                <a:pos x="wd2" y="hd2"/>
              </a:cxn>
              <a:cxn ang="10800000">
                <a:pos x="wd2" y="hd2"/>
              </a:cxn>
              <a:cxn ang="16200000">
                <a:pos x="wd2" y="hd2"/>
              </a:cxn>
            </a:cxnLst>
            <a:rect l="0" t="0" r="r" b="b"/>
            <a:pathLst>
              <a:path w="21600" h="21600" extrusionOk="0">
                <a:moveTo>
                  <a:pt x="21017" y="6338"/>
                </a:moveTo>
                <a:lnTo>
                  <a:pt x="18642" y="6338"/>
                </a:lnTo>
                <a:lnTo>
                  <a:pt x="18642" y="4420"/>
                </a:lnTo>
                <a:cubicBezTo>
                  <a:pt x="18642" y="2002"/>
                  <a:pt x="17567" y="0"/>
                  <a:pt x="16267" y="0"/>
                </a:cubicBezTo>
                <a:lnTo>
                  <a:pt x="5378" y="0"/>
                </a:lnTo>
                <a:cubicBezTo>
                  <a:pt x="4078" y="0"/>
                  <a:pt x="3002" y="2002"/>
                  <a:pt x="3002" y="4420"/>
                </a:cubicBezTo>
                <a:lnTo>
                  <a:pt x="3002" y="5171"/>
                </a:lnTo>
                <a:lnTo>
                  <a:pt x="583" y="5171"/>
                </a:lnTo>
                <a:cubicBezTo>
                  <a:pt x="269" y="5171"/>
                  <a:pt x="0" y="5671"/>
                  <a:pt x="0" y="6255"/>
                </a:cubicBezTo>
                <a:lnTo>
                  <a:pt x="0" y="15595"/>
                </a:lnTo>
                <a:cubicBezTo>
                  <a:pt x="0" y="16179"/>
                  <a:pt x="269" y="16680"/>
                  <a:pt x="583" y="16680"/>
                </a:cubicBezTo>
                <a:lnTo>
                  <a:pt x="3002" y="16680"/>
                </a:lnTo>
                <a:lnTo>
                  <a:pt x="3002" y="17180"/>
                </a:lnTo>
                <a:cubicBezTo>
                  <a:pt x="3002" y="19598"/>
                  <a:pt x="4078" y="21600"/>
                  <a:pt x="5378" y="21600"/>
                </a:cubicBezTo>
                <a:lnTo>
                  <a:pt x="16267" y="21600"/>
                </a:lnTo>
                <a:cubicBezTo>
                  <a:pt x="17567" y="21600"/>
                  <a:pt x="18642" y="19598"/>
                  <a:pt x="18642" y="17180"/>
                </a:cubicBezTo>
                <a:lnTo>
                  <a:pt x="18642" y="15262"/>
                </a:lnTo>
                <a:lnTo>
                  <a:pt x="21017" y="15262"/>
                </a:lnTo>
                <a:cubicBezTo>
                  <a:pt x="21331" y="15262"/>
                  <a:pt x="21600" y="14761"/>
                  <a:pt x="21600" y="14178"/>
                </a:cubicBezTo>
                <a:lnTo>
                  <a:pt x="21600" y="7506"/>
                </a:lnTo>
                <a:cubicBezTo>
                  <a:pt x="21600" y="6839"/>
                  <a:pt x="21331" y="6338"/>
                  <a:pt x="21017" y="6338"/>
                </a:cubicBezTo>
                <a:close/>
                <a:moveTo>
                  <a:pt x="1210" y="14511"/>
                </a:moveTo>
                <a:lnTo>
                  <a:pt x="1210" y="7256"/>
                </a:lnTo>
                <a:lnTo>
                  <a:pt x="3047" y="7256"/>
                </a:lnTo>
                <a:lnTo>
                  <a:pt x="3047" y="14511"/>
                </a:lnTo>
                <a:lnTo>
                  <a:pt x="1210" y="14511"/>
                </a:lnTo>
                <a:close/>
                <a:moveTo>
                  <a:pt x="17522" y="17097"/>
                </a:moveTo>
                <a:cubicBezTo>
                  <a:pt x="17522" y="18348"/>
                  <a:pt x="16984" y="19348"/>
                  <a:pt x="16312" y="19348"/>
                </a:cubicBezTo>
                <a:lnTo>
                  <a:pt x="5422" y="19348"/>
                </a:lnTo>
                <a:cubicBezTo>
                  <a:pt x="4750" y="19348"/>
                  <a:pt x="4212" y="18348"/>
                  <a:pt x="4212" y="17097"/>
                </a:cubicBezTo>
                <a:lnTo>
                  <a:pt x="4212" y="15595"/>
                </a:lnTo>
                <a:lnTo>
                  <a:pt x="4212" y="6255"/>
                </a:lnTo>
                <a:lnTo>
                  <a:pt x="4212" y="4420"/>
                </a:lnTo>
                <a:cubicBezTo>
                  <a:pt x="4212" y="3169"/>
                  <a:pt x="4750" y="2168"/>
                  <a:pt x="5422" y="2168"/>
                </a:cubicBezTo>
                <a:lnTo>
                  <a:pt x="16312" y="2168"/>
                </a:lnTo>
                <a:cubicBezTo>
                  <a:pt x="16984" y="2168"/>
                  <a:pt x="17522" y="3169"/>
                  <a:pt x="17522" y="4420"/>
                </a:cubicBezTo>
                <a:lnTo>
                  <a:pt x="17522" y="17097"/>
                </a:lnTo>
                <a:close/>
                <a:moveTo>
                  <a:pt x="20435" y="13010"/>
                </a:moveTo>
                <a:lnTo>
                  <a:pt x="18687" y="13010"/>
                </a:lnTo>
                <a:lnTo>
                  <a:pt x="18687" y="8423"/>
                </a:lnTo>
                <a:lnTo>
                  <a:pt x="20435" y="8423"/>
                </a:lnTo>
                <a:lnTo>
                  <a:pt x="20435" y="1301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Form">
            <a:extLst>
              <a:ext uri="{FF2B5EF4-FFF2-40B4-BE49-F238E27FC236}">
                <a16:creationId xmlns:a16="http://schemas.microsoft.com/office/drawing/2014/main" id="{3E89421D-4498-8543-8DEF-EFA92AD696E4}"/>
              </a:ext>
            </a:extLst>
          </p:cNvPr>
          <p:cNvSpPr/>
          <p:nvPr/>
        </p:nvSpPr>
        <p:spPr>
          <a:xfrm>
            <a:off x="3689350" y="4540250"/>
            <a:ext cx="304800" cy="163910"/>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2019"/>
                  <a:pt x="0" y="4446"/>
                </a:cubicBezTo>
                <a:lnTo>
                  <a:pt x="0" y="17154"/>
                </a:lnTo>
                <a:cubicBezTo>
                  <a:pt x="0" y="19581"/>
                  <a:pt x="1086" y="21600"/>
                  <a:pt x="2391" y="21600"/>
                </a:cubicBezTo>
                <a:lnTo>
                  <a:pt x="18042" y="21600"/>
                </a:lnTo>
                <a:cubicBezTo>
                  <a:pt x="18357" y="21600"/>
                  <a:pt x="18633" y="21087"/>
                  <a:pt x="18633" y="20502"/>
                </a:cubicBezTo>
                <a:lnTo>
                  <a:pt x="18633" y="15219"/>
                </a:lnTo>
                <a:lnTo>
                  <a:pt x="21009" y="15219"/>
                </a:lnTo>
                <a:cubicBezTo>
                  <a:pt x="21324" y="15219"/>
                  <a:pt x="21600" y="14733"/>
                  <a:pt x="21600" y="14147"/>
                </a:cubicBezTo>
                <a:lnTo>
                  <a:pt x="21600" y="7453"/>
                </a:lnTo>
                <a:cubicBezTo>
                  <a:pt x="21555" y="6867"/>
                  <a:pt x="21324" y="6355"/>
                  <a:pt x="21009" y="6355"/>
                </a:cubicBezTo>
                <a:lnTo>
                  <a:pt x="18633" y="6355"/>
                </a:lnTo>
                <a:lnTo>
                  <a:pt x="18633" y="1098"/>
                </a:lnTo>
                <a:cubicBezTo>
                  <a:pt x="18633" y="513"/>
                  <a:pt x="18357" y="0"/>
                  <a:pt x="18042" y="0"/>
                </a:cubicBezTo>
                <a:lnTo>
                  <a:pt x="2391" y="0"/>
                </a:lnTo>
                <a:close/>
                <a:moveTo>
                  <a:pt x="2391" y="2171"/>
                </a:moveTo>
                <a:lnTo>
                  <a:pt x="17466" y="2171"/>
                </a:lnTo>
                <a:lnTo>
                  <a:pt x="17466" y="7453"/>
                </a:lnTo>
                <a:lnTo>
                  <a:pt x="17466" y="14147"/>
                </a:lnTo>
                <a:lnTo>
                  <a:pt x="17466" y="19508"/>
                </a:lnTo>
                <a:lnTo>
                  <a:pt x="2391" y="19508"/>
                </a:lnTo>
                <a:cubicBezTo>
                  <a:pt x="1716" y="19508"/>
                  <a:pt x="1167" y="18488"/>
                  <a:pt x="1167" y="17233"/>
                </a:cubicBezTo>
                <a:lnTo>
                  <a:pt x="1167" y="4446"/>
                </a:lnTo>
                <a:cubicBezTo>
                  <a:pt x="1167" y="3190"/>
                  <a:pt x="1716" y="2171"/>
                  <a:pt x="2391" y="2171"/>
                </a:cubicBezTo>
                <a:close/>
                <a:moveTo>
                  <a:pt x="3291" y="6694"/>
                </a:moveTo>
                <a:cubicBezTo>
                  <a:pt x="2976" y="6694"/>
                  <a:pt x="2700" y="7207"/>
                  <a:pt x="2700" y="7793"/>
                </a:cubicBezTo>
                <a:lnTo>
                  <a:pt x="2700" y="14487"/>
                </a:lnTo>
                <a:cubicBezTo>
                  <a:pt x="2700" y="15073"/>
                  <a:pt x="2976" y="15559"/>
                  <a:pt x="3291" y="15559"/>
                </a:cubicBezTo>
                <a:lnTo>
                  <a:pt x="10533" y="15559"/>
                </a:lnTo>
                <a:cubicBezTo>
                  <a:pt x="10848" y="15559"/>
                  <a:pt x="11109" y="15073"/>
                  <a:pt x="11109" y="14487"/>
                </a:cubicBezTo>
                <a:lnTo>
                  <a:pt x="11109" y="7793"/>
                </a:lnTo>
                <a:cubicBezTo>
                  <a:pt x="11064" y="7207"/>
                  <a:pt x="10848" y="6694"/>
                  <a:pt x="10533" y="6694"/>
                </a:cubicBezTo>
                <a:lnTo>
                  <a:pt x="3291" y="6694"/>
                </a:lnTo>
                <a:close/>
                <a:moveTo>
                  <a:pt x="18633" y="8447"/>
                </a:moveTo>
                <a:lnTo>
                  <a:pt x="20433" y="8447"/>
                </a:lnTo>
                <a:lnTo>
                  <a:pt x="20433" y="13049"/>
                </a:lnTo>
                <a:lnTo>
                  <a:pt x="18633" y="13049"/>
                </a:lnTo>
                <a:lnTo>
                  <a:pt x="18633" y="8447"/>
                </a:lnTo>
                <a:close/>
                <a:moveTo>
                  <a:pt x="3867" y="8865"/>
                </a:moveTo>
                <a:lnTo>
                  <a:pt x="9942" y="8865"/>
                </a:lnTo>
                <a:lnTo>
                  <a:pt x="9942" y="13467"/>
                </a:lnTo>
                <a:lnTo>
                  <a:pt x="3867" y="13467"/>
                </a:lnTo>
                <a:lnTo>
                  <a:pt x="3867" y="886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Form">
            <a:extLst>
              <a:ext uri="{FF2B5EF4-FFF2-40B4-BE49-F238E27FC236}">
                <a16:creationId xmlns:a16="http://schemas.microsoft.com/office/drawing/2014/main" id="{C6227C99-B874-E749-ACA9-CB949713B7D8}"/>
              </a:ext>
            </a:extLst>
          </p:cNvPr>
          <p:cNvSpPr/>
          <p:nvPr/>
        </p:nvSpPr>
        <p:spPr>
          <a:xfrm>
            <a:off x="1790700" y="4470400"/>
            <a:ext cx="184151" cy="306072"/>
          </a:xfrm>
          <a:custGeom>
            <a:avLst/>
            <a:gdLst/>
            <a:ahLst/>
            <a:cxnLst>
              <a:cxn ang="0">
                <a:pos x="wd2" y="hd2"/>
              </a:cxn>
              <a:cxn ang="5400000">
                <a:pos x="wd2" y="hd2"/>
              </a:cxn>
              <a:cxn ang="10800000">
                <a:pos x="wd2" y="hd2"/>
              </a:cxn>
              <a:cxn ang="16200000">
                <a:pos x="wd2" y="hd2"/>
              </a:cxn>
            </a:cxnLst>
            <a:rect l="0" t="0" r="r" b="b"/>
            <a:pathLst>
              <a:path w="21600" h="21600" extrusionOk="0">
                <a:moveTo>
                  <a:pt x="20632" y="9321"/>
                </a:moveTo>
                <a:cubicBezTo>
                  <a:pt x="20259" y="9321"/>
                  <a:pt x="19961" y="9456"/>
                  <a:pt x="19812" y="9635"/>
                </a:cubicBezTo>
                <a:lnTo>
                  <a:pt x="19812" y="6946"/>
                </a:lnTo>
                <a:cubicBezTo>
                  <a:pt x="19812" y="5915"/>
                  <a:pt x="18621" y="5064"/>
                  <a:pt x="16982" y="4840"/>
                </a:cubicBezTo>
                <a:lnTo>
                  <a:pt x="14524" y="403"/>
                </a:lnTo>
                <a:cubicBezTo>
                  <a:pt x="14375" y="179"/>
                  <a:pt x="14003" y="0"/>
                  <a:pt x="13630" y="0"/>
                </a:cubicBezTo>
                <a:lnTo>
                  <a:pt x="6182" y="0"/>
                </a:lnTo>
                <a:cubicBezTo>
                  <a:pt x="5735" y="0"/>
                  <a:pt x="5437" y="179"/>
                  <a:pt x="5288" y="403"/>
                </a:cubicBezTo>
                <a:lnTo>
                  <a:pt x="2830" y="4840"/>
                </a:lnTo>
                <a:cubicBezTo>
                  <a:pt x="1192" y="5019"/>
                  <a:pt x="0" y="5915"/>
                  <a:pt x="0" y="6946"/>
                </a:cubicBezTo>
                <a:lnTo>
                  <a:pt x="0" y="14654"/>
                </a:lnTo>
                <a:cubicBezTo>
                  <a:pt x="0" y="15685"/>
                  <a:pt x="1192" y="16536"/>
                  <a:pt x="2830" y="16760"/>
                </a:cubicBezTo>
                <a:lnTo>
                  <a:pt x="5288" y="21197"/>
                </a:lnTo>
                <a:cubicBezTo>
                  <a:pt x="5437" y="21421"/>
                  <a:pt x="5810" y="21600"/>
                  <a:pt x="6182" y="21600"/>
                </a:cubicBezTo>
                <a:lnTo>
                  <a:pt x="13630" y="21600"/>
                </a:lnTo>
                <a:cubicBezTo>
                  <a:pt x="14077" y="21600"/>
                  <a:pt x="14375" y="21421"/>
                  <a:pt x="14524" y="21197"/>
                </a:cubicBezTo>
                <a:lnTo>
                  <a:pt x="16982" y="16760"/>
                </a:lnTo>
                <a:cubicBezTo>
                  <a:pt x="18621" y="16581"/>
                  <a:pt x="19812" y="15685"/>
                  <a:pt x="19812" y="14654"/>
                </a:cubicBezTo>
                <a:lnTo>
                  <a:pt x="19812" y="11965"/>
                </a:lnTo>
                <a:cubicBezTo>
                  <a:pt x="19961" y="12144"/>
                  <a:pt x="20259" y="12279"/>
                  <a:pt x="20632" y="12279"/>
                </a:cubicBezTo>
                <a:cubicBezTo>
                  <a:pt x="21153" y="12279"/>
                  <a:pt x="21600" y="12010"/>
                  <a:pt x="21600" y="11696"/>
                </a:cubicBezTo>
                <a:lnTo>
                  <a:pt x="21600" y="9904"/>
                </a:lnTo>
                <a:cubicBezTo>
                  <a:pt x="21600" y="9590"/>
                  <a:pt x="21153" y="9321"/>
                  <a:pt x="20632" y="9321"/>
                </a:cubicBezTo>
                <a:close/>
                <a:moveTo>
                  <a:pt x="6852" y="1210"/>
                </a:moveTo>
                <a:lnTo>
                  <a:pt x="12886" y="1210"/>
                </a:lnTo>
                <a:lnTo>
                  <a:pt x="14897" y="4840"/>
                </a:lnTo>
                <a:lnTo>
                  <a:pt x="4767" y="4840"/>
                </a:lnTo>
                <a:lnTo>
                  <a:pt x="6852" y="1210"/>
                </a:lnTo>
                <a:close/>
                <a:moveTo>
                  <a:pt x="12886" y="20390"/>
                </a:moveTo>
                <a:lnTo>
                  <a:pt x="6852" y="20390"/>
                </a:lnTo>
                <a:lnTo>
                  <a:pt x="4841" y="16760"/>
                </a:lnTo>
                <a:lnTo>
                  <a:pt x="14971" y="16760"/>
                </a:lnTo>
                <a:lnTo>
                  <a:pt x="12886" y="20390"/>
                </a:lnTo>
                <a:close/>
                <a:moveTo>
                  <a:pt x="17876" y="14654"/>
                </a:moveTo>
                <a:cubicBezTo>
                  <a:pt x="17876" y="15192"/>
                  <a:pt x="17131" y="15640"/>
                  <a:pt x="16237" y="15640"/>
                </a:cubicBezTo>
                <a:lnTo>
                  <a:pt x="3501" y="15640"/>
                </a:lnTo>
                <a:cubicBezTo>
                  <a:pt x="2607" y="15640"/>
                  <a:pt x="1862" y="15192"/>
                  <a:pt x="1862" y="14654"/>
                </a:cubicBezTo>
                <a:lnTo>
                  <a:pt x="1862" y="6991"/>
                </a:lnTo>
                <a:cubicBezTo>
                  <a:pt x="1862" y="6453"/>
                  <a:pt x="2607" y="6005"/>
                  <a:pt x="3501" y="6005"/>
                </a:cubicBezTo>
                <a:cubicBezTo>
                  <a:pt x="3501" y="6005"/>
                  <a:pt x="3501" y="6005"/>
                  <a:pt x="3501" y="6005"/>
                </a:cubicBezTo>
                <a:cubicBezTo>
                  <a:pt x="3501" y="6005"/>
                  <a:pt x="3501" y="6005"/>
                  <a:pt x="3501" y="6005"/>
                </a:cubicBezTo>
                <a:lnTo>
                  <a:pt x="16237" y="6005"/>
                </a:lnTo>
                <a:cubicBezTo>
                  <a:pt x="17131" y="6005"/>
                  <a:pt x="17876" y="6453"/>
                  <a:pt x="17876" y="6991"/>
                </a:cubicBezTo>
                <a:lnTo>
                  <a:pt x="17876" y="14654"/>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Form">
            <a:extLst>
              <a:ext uri="{FF2B5EF4-FFF2-40B4-BE49-F238E27FC236}">
                <a16:creationId xmlns:a16="http://schemas.microsoft.com/office/drawing/2014/main" id="{C7242354-DA90-6543-9C29-DD0ADA92B7FA}"/>
              </a:ext>
            </a:extLst>
          </p:cNvPr>
          <p:cNvSpPr/>
          <p:nvPr/>
        </p:nvSpPr>
        <p:spPr>
          <a:xfrm>
            <a:off x="2432050" y="4470400"/>
            <a:ext cx="204391" cy="304800"/>
          </a:xfrm>
          <a:custGeom>
            <a:avLst/>
            <a:gdLst/>
            <a:ahLst/>
            <a:cxnLst>
              <a:cxn ang="0">
                <a:pos x="wd2" y="hd2"/>
              </a:cxn>
              <a:cxn ang="5400000">
                <a:pos x="wd2" y="hd2"/>
              </a:cxn>
              <a:cxn ang="10800000">
                <a:pos x="wd2" y="hd2"/>
              </a:cxn>
              <a:cxn ang="16200000">
                <a:pos x="wd2" y="hd2"/>
              </a:cxn>
            </a:cxnLst>
            <a:rect l="0" t="0" r="r" b="b"/>
            <a:pathLst>
              <a:path w="21600" h="21600" extrusionOk="0">
                <a:moveTo>
                  <a:pt x="7445" y="0"/>
                </a:moveTo>
                <a:cubicBezTo>
                  <a:pt x="7109" y="0"/>
                  <a:pt x="6782" y="138"/>
                  <a:pt x="6648" y="408"/>
                </a:cubicBezTo>
                <a:lnTo>
                  <a:pt x="4236" y="4908"/>
                </a:lnTo>
                <a:cubicBezTo>
                  <a:pt x="4169" y="4998"/>
                  <a:pt x="4152" y="5043"/>
                  <a:pt x="4152" y="5133"/>
                </a:cubicBezTo>
                <a:cubicBezTo>
                  <a:pt x="1602" y="6438"/>
                  <a:pt x="0" y="8505"/>
                  <a:pt x="0" y="10800"/>
                </a:cubicBezTo>
                <a:cubicBezTo>
                  <a:pt x="0" y="13095"/>
                  <a:pt x="1602" y="15162"/>
                  <a:pt x="4152" y="16467"/>
                </a:cubicBezTo>
                <a:cubicBezTo>
                  <a:pt x="4152" y="16557"/>
                  <a:pt x="4169" y="16602"/>
                  <a:pt x="4236" y="16692"/>
                </a:cubicBezTo>
                <a:lnTo>
                  <a:pt x="6648" y="21192"/>
                </a:lnTo>
                <a:cubicBezTo>
                  <a:pt x="6782" y="21417"/>
                  <a:pt x="7109" y="21600"/>
                  <a:pt x="7445" y="21600"/>
                </a:cubicBezTo>
                <a:lnTo>
                  <a:pt x="14155" y="21600"/>
                </a:lnTo>
                <a:cubicBezTo>
                  <a:pt x="14491" y="21600"/>
                  <a:pt x="14839" y="21462"/>
                  <a:pt x="14973" y="21192"/>
                </a:cubicBezTo>
                <a:lnTo>
                  <a:pt x="17385" y="16692"/>
                </a:lnTo>
                <a:cubicBezTo>
                  <a:pt x="17452" y="16602"/>
                  <a:pt x="17448" y="16557"/>
                  <a:pt x="17448" y="16467"/>
                </a:cubicBezTo>
                <a:cubicBezTo>
                  <a:pt x="19931" y="15162"/>
                  <a:pt x="21600" y="13140"/>
                  <a:pt x="21600" y="10800"/>
                </a:cubicBezTo>
                <a:cubicBezTo>
                  <a:pt x="21600" y="8505"/>
                  <a:pt x="19998" y="6438"/>
                  <a:pt x="17448" y="5133"/>
                </a:cubicBezTo>
                <a:cubicBezTo>
                  <a:pt x="17448" y="5043"/>
                  <a:pt x="17452" y="4998"/>
                  <a:pt x="17385" y="4908"/>
                </a:cubicBezTo>
                <a:lnTo>
                  <a:pt x="14973" y="408"/>
                </a:lnTo>
                <a:cubicBezTo>
                  <a:pt x="14839" y="183"/>
                  <a:pt x="14491" y="0"/>
                  <a:pt x="14155" y="0"/>
                </a:cubicBezTo>
                <a:lnTo>
                  <a:pt x="7445" y="0"/>
                </a:lnTo>
                <a:close/>
                <a:moveTo>
                  <a:pt x="8053" y="1167"/>
                </a:moveTo>
                <a:lnTo>
                  <a:pt x="13484" y="1167"/>
                </a:lnTo>
                <a:lnTo>
                  <a:pt x="15099" y="4233"/>
                </a:lnTo>
                <a:cubicBezTo>
                  <a:pt x="13757" y="3828"/>
                  <a:pt x="12281" y="3600"/>
                  <a:pt x="10737" y="3600"/>
                </a:cubicBezTo>
                <a:cubicBezTo>
                  <a:pt x="9194" y="3600"/>
                  <a:pt x="7717" y="3828"/>
                  <a:pt x="6375" y="4233"/>
                </a:cubicBezTo>
                <a:lnTo>
                  <a:pt x="8053" y="1167"/>
                </a:lnTo>
                <a:close/>
                <a:moveTo>
                  <a:pt x="10863" y="4725"/>
                </a:moveTo>
                <a:cubicBezTo>
                  <a:pt x="15896" y="4725"/>
                  <a:pt x="19922" y="7425"/>
                  <a:pt x="19922" y="10800"/>
                </a:cubicBezTo>
                <a:cubicBezTo>
                  <a:pt x="19922" y="14175"/>
                  <a:pt x="15896" y="16875"/>
                  <a:pt x="10863" y="16875"/>
                </a:cubicBezTo>
                <a:cubicBezTo>
                  <a:pt x="5830" y="16875"/>
                  <a:pt x="1803" y="14130"/>
                  <a:pt x="1803" y="10800"/>
                </a:cubicBezTo>
                <a:cubicBezTo>
                  <a:pt x="1803" y="7470"/>
                  <a:pt x="5830" y="4725"/>
                  <a:pt x="10863" y="4725"/>
                </a:cubicBezTo>
                <a:close/>
                <a:moveTo>
                  <a:pt x="10947" y="6750"/>
                </a:moveTo>
                <a:cubicBezTo>
                  <a:pt x="10477" y="6750"/>
                  <a:pt x="10066" y="7026"/>
                  <a:pt x="10066" y="7341"/>
                </a:cubicBezTo>
                <a:lnTo>
                  <a:pt x="10066" y="10941"/>
                </a:lnTo>
                <a:cubicBezTo>
                  <a:pt x="10066" y="11256"/>
                  <a:pt x="10477" y="11517"/>
                  <a:pt x="10947" y="11517"/>
                </a:cubicBezTo>
                <a:lnTo>
                  <a:pt x="16315" y="11517"/>
                </a:lnTo>
                <a:cubicBezTo>
                  <a:pt x="16785" y="11517"/>
                  <a:pt x="17175" y="11256"/>
                  <a:pt x="17175" y="10941"/>
                </a:cubicBezTo>
                <a:cubicBezTo>
                  <a:pt x="17175" y="10626"/>
                  <a:pt x="16785" y="10350"/>
                  <a:pt x="16315" y="10350"/>
                </a:cubicBezTo>
                <a:lnTo>
                  <a:pt x="11807" y="10350"/>
                </a:lnTo>
                <a:lnTo>
                  <a:pt x="11807" y="7341"/>
                </a:lnTo>
                <a:cubicBezTo>
                  <a:pt x="11807" y="7026"/>
                  <a:pt x="11417" y="6750"/>
                  <a:pt x="10947" y="6750"/>
                </a:cubicBezTo>
                <a:close/>
                <a:moveTo>
                  <a:pt x="6501" y="17367"/>
                </a:moveTo>
                <a:cubicBezTo>
                  <a:pt x="7843" y="17772"/>
                  <a:pt x="9319" y="18000"/>
                  <a:pt x="10863" y="18000"/>
                </a:cubicBezTo>
                <a:cubicBezTo>
                  <a:pt x="12406" y="18000"/>
                  <a:pt x="13883" y="17772"/>
                  <a:pt x="15225" y="17367"/>
                </a:cubicBezTo>
                <a:lnTo>
                  <a:pt x="13547" y="20433"/>
                </a:lnTo>
                <a:lnTo>
                  <a:pt x="8116" y="20433"/>
                </a:lnTo>
                <a:lnTo>
                  <a:pt x="6501" y="1736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Form">
            <a:extLst>
              <a:ext uri="{FF2B5EF4-FFF2-40B4-BE49-F238E27FC236}">
                <a16:creationId xmlns:a16="http://schemas.microsoft.com/office/drawing/2014/main" id="{94DADD05-3EED-1D4A-B2DF-DD872310D52E}"/>
              </a:ext>
            </a:extLst>
          </p:cNvPr>
          <p:cNvSpPr/>
          <p:nvPr/>
        </p:nvSpPr>
        <p:spPr>
          <a:xfrm>
            <a:off x="4991100" y="4514850"/>
            <a:ext cx="304800" cy="224235"/>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75"/>
                  <a:pt x="0" y="803"/>
                </a:cubicBezTo>
                <a:lnTo>
                  <a:pt x="0" y="4894"/>
                </a:lnTo>
                <a:cubicBezTo>
                  <a:pt x="0" y="5322"/>
                  <a:pt x="276" y="5696"/>
                  <a:pt x="591" y="5696"/>
                </a:cubicBezTo>
                <a:lnTo>
                  <a:pt x="21009" y="5696"/>
                </a:lnTo>
                <a:cubicBezTo>
                  <a:pt x="21324" y="5696"/>
                  <a:pt x="21600" y="5322"/>
                  <a:pt x="21600" y="4894"/>
                </a:cubicBezTo>
                <a:lnTo>
                  <a:pt x="21600" y="803"/>
                </a:lnTo>
                <a:cubicBezTo>
                  <a:pt x="21600" y="375"/>
                  <a:pt x="21324" y="0"/>
                  <a:pt x="21009" y="0"/>
                </a:cubicBezTo>
                <a:lnTo>
                  <a:pt x="591" y="0"/>
                </a:lnTo>
                <a:close/>
                <a:moveTo>
                  <a:pt x="1167" y="1587"/>
                </a:moveTo>
                <a:lnTo>
                  <a:pt x="20475" y="1587"/>
                </a:lnTo>
                <a:lnTo>
                  <a:pt x="20475" y="4091"/>
                </a:lnTo>
                <a:lnTo>
                  <a:pt x="1167" y="4091"/>
                </a:lnTo>
                <a:lnTo>
                  <a:pt x="1167" y="1587"/>
                </a:lnTo>
                <a:close/>
                <a:moveTo>
                  <a:pt x="18141" y="1835"/>
                </a:moveTo>
                <a:cubicBezTo>
                  <a:pt x="18006" y="1835"/>
                  <a:pt x="17823" y="1961"/>
                  <a:pt x="17733" y="2084"/>
                </a:cubicBezTo>
                <a:cubicBezTo>
                  <a:pt x="17598" y="2206"/>
                  <a:pt x="17550" y="2454"/>
                  <a:pt x="17550" y="2638"/>
                </a:cubicBezTo>
                <a:cubicBezTo>
                  <a:pt x="17550" y="2822"/>
                  <a:pt x="17643" y="3051"/>
                  <a:pt x="17733" y="3173"/>
                </a:cubicBezTo>
                <a:cubicBezTo>
                  <a:pt x="17778" y="3234"/>
                  <a:pt x="17772" y="3307"/>
                  <a:pt x="17817" y="3307"/>
                </a:cubicBezTo>
                <a:cubicBezTo>
                  <a:pt x="17817" y="3307"/>
                  <a:pt x="17871" y="3364"/>
                  <a:pt x="17916" y="3364"/>
                </a:cubicBezTo>
                <a:cubicBezTo>
                  <a:pt x="17916" y="3425"/>
                  <a:pt x="17955" y="3422"/>
                  <a:pt x="18000" y="3422"/>
                </a:cubicBezTo>
                <a:cubicBezTo>
                  <a:pt x="18045" y="3422"/>
                  <a:pt x="18096" y="3422"/>
                  <a:pt x="18141" y="3422"/>
                </a:cubicBezTo>
                <a:cubicBezTo>
                  <a:pt x="18186" y="3422"/>
                  <a:pt x="18222" y="3360"/>
                  <a:pt x="18267" y="3422"/>
                </a:cubicBezTo>
                <a:cubicBezTo>
                  <a:pt x="18267" y="3422"/>
                  <a:pt x="18321" y="3364"/>
                  <a:pt x="18366" y="3364"/>
                </a:cubicBezTo>
                <a:cubicBezTo>
                  <a:pt x="18411" y="3364"/>
                  <a:pt x="18405" y="3307"/>
                  <a:pt x="18450" y="3307"/>
                </a:cubicBezTo>
                <a:cubicBezTo>
                  <a:pt x="18495" y="3246"/>
                  <a:pt x="18489" y="3234"/>
                  <a:pt x="18534" y="3173"/>
                </a:cubicBezTo>
                <a:cubicBezTo>
                  <a:pt x="18669" y="3051"/>
                  <a:pt x="18717" y="2821"/>
                  <a:pt x="18717" y="2638"/>
                </a:cubicBezTo>
                <a:cubicBezTo>
                  <a:pt x="18717" y="2577"/>
                  <a:pt x="18717" y="2508"/>
                  <a:pt x="18717" y="2447"/>
                </a:cubicBezTo>
                <a:cubicBezTo>
                  <a:pt x="18717" y="2447"/>
                  <a:pt x="18675" y="2393"/>
                  <a:pt x="18675" y="2332"/>
                </a:cubicBezTo>
                <a:cubicBezTo>
                  <a:pt x="18675" y="2271"/>
                  <a:pt x="18633" y="2259"/>
                  <a:pt x="18633" y="2198"/>
                </a:cubicBezTo>
                <a:cubicBezTo>
                  <a:pt x="18588" y="2137"/>
                  <a:pt x="18579" y="2145"/>
                  <a:pt x="18534" y="2084"/>
                </a:cubicBezTo>
                <a:cubicBezTo>
                  <a:pt x="18444" y="1900"/>
                  <a:pt x="18276" y="1835"/>
                  <a:pt x="18141" y="1835"/>
                </a:cubicBezTo>
                <a:close/>
                <a:moveTo>
                  <a:pt x="591" y="7952"/>
                </a:moveTo>
                <a:cubicBezTo>
                  <a:pt x="276" y="7952"/>
                  <a:pt x="0" y="8327"/>
                  <a:pt x="0" y="8755"/>
                </a:cubicBezTo>
                <a:lnTo>
                  <a:pt x="0" y="12845"/>
                </a:lnTo>
                <a:cubicBezTo>
                  <a:pt x="0" y="13273"/>
                  <a:pt x="276" y="13648"/>
                  <a:pt x="591" y="13648"/>
                </a:cubicBezTo>
                <a:lnTo>
                  <a:pt x="21009" y="13648"/>
                </a:lnTo>
                <a:cubicBezTo>
                  <a:pt x="21324" y="13648"/>
                  <a:pt x="21600" y="13335"/>
                  <a:pt x="21600" y="12845"/>
                </a:cubicBezTo>
                <a:lnTo>
                  <a:pt x="21600" y="8755"/>
                </a:lnTo>
                <a:cubicBezTo>
                  <a:pt x="21600" y="8327"/>
                  <a:pt x="21324" y="7952"/>
                  <a:pt x="21009" y="7952"/>
                </a:cubicBezTo>
                <a:lnTo>
                  <a:pt x="591" y="7952"/>
                </a:lnTo>
                <a:close/>
                <a:moveTo>
                  <a:pt x="1167" y="9596"/>
                </a:moveTo>
                <a:lnTo>
                  <a:pt x="20475" y="9596"/>
                </a:lnTo>
                <a:lnTo>
                  <a:pt x="20475" y="12119"/>
                </a:lnTo>
                <a:lnTo>
                  <a:pt x="1167" y="12119"/>
                </a:lnTo>
                <a:lnTo>
                  <a:pt x="1167" y="9596"/>
                </a:lnTo>
                <a:close/>
                <a:moveTo>
                  <a:pt x="18000" y="9787"/>
                </a:moveTo>
                <a:cubicBezTo>
                  <a:pt x="18000" y="9787"/>
                  <a:pt x="17961" y="9844"/>
                  <a:pt x="17916" y="9844"/>
                </a:cubicBezTo>
                <a:cubicBezTo>
                  <a:pt x="17871" y="9844"/>
                  <a:pt x="17862" y="9902"/>
                  <a:pt x="17817" y="9902"/>
                </a:cubicBezTo>
                <a:cubicBezTo>
                  <a:pt x="17772" y="9963"/>
                  <a:pt x="17778" y="9974"/>
                  <a:pt x="17733" y="10035"/>
                </a:cubicBezTo>
                <a:cubicBezTo>
                  <a:pt x="17598" y="10158"/>
                  <a:pt x="17550" y="10406"/>
                  <a:pt x="17550" y="10590"/>
                </a:cubicBezTo>
                <a:cubicBezTo>
                  <a:pt x="17550" y="10773"/>
                  <a:pt x="17643" y="11003"/>
                  <a:pt x="17733" y="11125"/>
                </a:cubicBezTo>
                <a:cubicBezTo>
                  <a:pt x="17778" y="11186"/>
                  <a:pt x="17772" y="11259"/>
                  <a:pt x="17817" y="11259"/>
                </a:cubicBezTo>
                <a:cubicBezTo>
                  <a:pt x="17817" y="11259"/>
                  <a:pt x="17871" y="11316"/>
                  <a:pt x="17916" y="11316"/>
                </a:cubicBezTo>
                <a:cubicBezTo>
                  <a:pt x="17916" y="11377"/>
                  <a:pt x="17955" y="11373"/>
                  <a:pt x="18000" y="11373"/>
                </a:cubicBezTo>
                <a:cubicBezTo>
                  <a:pt x="18045" y="11373"/>
                  <a:pt x="18096" y="11373"/>
                  <a:pt x="18141" y="11373"/>
                </a:cubicBezTo>
                <a:cubicBezTo>
                  <a:pt x="18186" y="11373"/>
                  <a:pt x="18225" y="11373"/>
                  <a:pt x="18225" y="11373"/>
                </a:cubicBezTo>
                <a:cubicBezTo>
                  <a:pt x="18225" y="11374"/>
                  <a:pt x="18264" y="11316"/>
                  <a:pt x="18309" y="11316"/>
                </a:cubicBezTo>
                <a:cubicBezTo>
                  <a:pt x="18354" y="11316"/>
                  <a:pt x="18363" y="11259"/>
                  <a:pt x="18408" y="11259"/>
                </a:cubicBezTo>
                <a:cubicBezTo>
                  <a:pt x="18453" y="11198"/>
                  <a:pt x="18447" y="11186"/>
                  <a:pt x="18492" y="11125"/>
                </a:cubicBezTo>
                <a:cubicBezTo>
                  <a:pt x="18627" y="11003"/>
                  <a:pt x="18675" y="10773"/>
                  <a:pt x="18675" y="10590"/>
                </a:cubicBezTo>
                <a:cubicBezTo>
                  <a:pt x="18675" y="10406"/>
                  <a:pt x="18582" y="10158"/>
                  <a:pt x="18492" y="10035"/>
                </a:cubicBezTo>
                <a:cubicBezTo>
                  <a:pt x="18447" y="9974"/>
                  <a:pt x="18453" y="9902"/>
                  <a:pt x="18408" y="9902"/>
                </a:cubicBezTo>
                <a:cubicBezTo>
                  <a:pt x="18408" y="9902"/>
                  <a:pt x="18354" y="9844"/>
                  <a:pt x="18309" y="9844"/>
                </a:cubicBezTo>
                <a:cubicBezTo>
                  <a:pt x="18309" y="9783"/>
                  <a:pt x="18270" y="9787"/>
                  <a:pt x="18225" y="9787"/>
                </a:cubicBezTo>
                <a:cubicBezTo>
                  <a:pt x="18135" y="9787"/>
                  <a:pt x="18090" y="9787"/>
                  <a:pt x="18000" y="9787"/>
                </a:cubicBezTo>
                <a:close/>
                <a:moveTo>
                  <a:pt x="591" y="15904"/>
                </a:moveTo>
                <a:cubicBezTo>
                  <a:pt x="276" y="15904"/>
                  <a:pt x="0" y="16278"/>
                  <a:pt x="0" y="16707"/>
                </a:cubicBezTo>
                <a:lnTo>
                  <a:pt x="0" y="20797"/>
                </a:lnTo>
                <a:cubicBezTo>
                  <a:pt x="0" y="21225"/>
                  <a:pt x="276" y="21600"/>
                  <a:pt x="591" y="21600"/>
                </a:cubicBezTo>
                <a:lnTo>
                  <a:pt x="21009" y="21600"/>
                </a:lnTo>
                <a:cubicBezTo>
                  <a:pt x="21324" y="21600"/>
                  <a:pt x="21600" y="21225"/>
                  <a:pt x="21600" y="20797"/>
                </a:cubicBezTo>
                <a:lnTo>
                  <a:pt x="21600" y="16707"/>
                </a:lnTo>
                <a:cubicBezTo>
                  <a:pt x="21600" y="16278"/>
                  <a:pt x="21324" y="15904"/>
                  <a:pt x="21009" y="15904"/>
                </a:cubicBezTo>
                <a:lnTo>
                  <a:pt x="591" y="15904"/>
                </a:lnTo>
                <a:close/>
                <a:moveTo>
                  <a:pt x="1167" y="17490"/>
                </a:moveTo>
                <a:lnTo>
                  <a:pt x="20475" y="17490"/>
                </a:lnTo>
                <a:lnTo>
                  <a:pt x="20475" y="19994"/>
                </a:lnTo>
                <a:lnTo>
                  <a:pt x="1167" y="19994"/>
                </a:lnTo>
                <a:lnTo>
                  <a:pt x="1167" y="17490"/>
                </a:lnTo>
                <a:close/>
                <a:moveTo>
                  <a:pt x="18000" y="17758"/>
                </a:moveTo>
                <a:cubicBezTo>
                  <a:pt x="18000" y="17758"/>
                  <a:pt x="17961" y="17815"/>
                  <a:pt x="17916" y="17815"/>
                </a:cubicBezTo>
                <a:cubicBezTo>
                  <a:pt x="17871" y="17815"/>
                  <a:pt x="17862" y="17873"/>
                  <a:pt x="17817" y="17873"/>
                </a:cubicBezTo>
                <a:cubicBezTo>
                  <a:pt x="17772" y="17934"/>
                  <a:pt x="17778" y="17945"/>
                  <a:pt x="17733" y="18006"/>
                </a:cubicBezTo>
                <a:cubicBezTo>
                  <a:pt x="17598" y="18129"/>
                  <a:pt x="17550" y="18358"/>
                  <a:pt x="17550" y="18542"/>
                </a:cubicBezTo>
                <a:cubicBezTo>
                  <a:pt x="17550" y="18603"/>
                  <a:pt x="17550" y="18672"/>
                  <a:pt x="17550" y="18733"/>
                </a:cubicBezTo>
                <a:cubicBezTo>
                  <a:pt x="17550" y="18733"/>
                  <a:pt x="17592" y="18786"/>
                  <a:pt x="17592" y="18847"/>
                </a:cubicBezTo>
                <a:cubicBezTo>
                  <a:pt x="17592" y="18909"/>
                  <a:pt x="17634" y="18920"/>
                  <a:pt x="17634" y="18981"/>
                </a:cubicBezTo>
                <a:cubicBezTo>
                  <a:pt x="17679" y="19042"/>
                  <a:pt x="17688" y="19035"/>
                  <a:pt x="17733" y="19096"/>
                </a:cubicBezTo>
                <a:cubicBezTo>
                  <a:pt x="17823" y="19279"/>
                  <a:pt x="18006" y="19344"/>
                  <a:pt x="18141" y="19344"/>
                </a:cubicBezTo>
                <a:cubicBezTo>
                  <a:pt x="18321" y="19344"/>
                  <a:pt x="18444" y="19218"/>
                  <a:pt x="18534" y="19096"/>
                </a:cubicBezTo>
                <a:cubicBezTo>
                  <a:pt x="18669" y="18974"/>
                  <a:pt x="18717" y="18725"/>
                  <a:pt x="18717" y="18542"/>
                </a:cubicBezTo>
                <a:cubicBezTo>
                  <a:pt x="18717" y="18480"/>
                  <a:pt x="18717" y="18431"/>
                  <a:pt x="18717" y="18370"/>
                </a:cubicBezTo>
                <a:cubicBezTo>
                  <a:pt x="18717" y="18370"/>
                  <a:pt x="18675" y="18297"/>
                  <a:pt x="18675" y="18236"/>
                </a:cubicBezTo>
                <a:cubicBezTo>
                  <a:pt x="18675" y="18175"/>
                  <a:pt x="18633" y="18182"/>
                  <a:pt x="18633" y="18121"/>
                </a:cubicBezTo>
                <a:cubicBezTo>
                  <a:pt x="18588" y="18060"/>
                  <a:pt x="18579" y="18068"/>
                  <a:pt x="18534" y="18006"/>
                </a:cubicBezTo>
                <a:cubicBezTo>
                  <a:pt x="18399" y="17823"/>
                  <a:pt x="18180" y="17697"/>
                  <a:pt x="18000" y="1775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Form">
            <a:extLst>
              <a:ext uri="{FF2B5EF4-FFF2-40B4-BE49-F238E27FC236}">
                <a16:creationId xmlns:a16="http://schemas.microsoft.com/office/drawing/2014/main" id="{EBBF0751-4551-FC41-B559-EA2B254D4033}"/>
              </a:ext>
            </a:extLst>
          </p:cNvPr>
          <p:cNvSpPr/>
          <p:nvPr/>
        </p:nvSpPr>
        <p:spPr>
          <a:xfrm>
            <a:off x="5645150" y="4514850"/>
            <a:ext cx="305396" cy="220266"/>
          </a:xfrm>
          <a:custGeom>
            <a:avLst/>
            <a:gdLst/>
            <a:ahLst/>
            <a:cxnLst>
              <a:cxn ang="0">
                <a:pos x="wd2" y="hd2"/>
              </a:cxn>
              <a:cxn ang="5400000">
                <a:pos x="wd2" y="hd2"/>
              </a:cxn>
              <a:cxn ang="10800000">
                <a:pos x="wd2" y="hd2"/>
              </a:cxn>
              <a:cxn ang="16200000">
                <a:pos x="wd2" y="hd2"/>
              </a:cxn>
            </a:cxnLst>
            <a:rect l="0" t="0" r="r" b="b"/>
            <a:pathLst>
              <a:path w="21600" h="21600" extrusionOk="0">
                <a:moveTo>
                  <a:pt x="590" y="0"/>
                </a:moveTo>
                <a:cubicBezTo>
                  <a:pt x="275" y="0"/>
                  <a:pt x="0" y="381"/>
                  <a:pt x="0" y="817"/>
                </a:cubicBezTo>
                <a:lnTo>
                  <a:pt x="0" y="17864"/>
                </a:lnTo>
                <a:cubicBezTo>
                  <a:pt x="0" y="18300"/>
                  <a:pt x="275" y="18681"/>
                  <a:pt x="590" y="18681"/>
                </a:cubicBezTo>
                <a:lnTo>
                  <a:pt x="3004" y="18681"/>
                </a:lnTo>
                <a:lnTo>
                  <a:pt x="3004" y="20802"/>
                </a:lnTo>
                <a:cubicBezTo>
                  <a:pt x="3004" y="21238"/>
                  <a:pt x="3279" y="21600"/>
                  <a:pt x="3593" y="21600"/>
                </a:cubicBezTo>
                <a:cubicBezTo>
                  <a:pt x="3907" y="21600"/>
                  <a:pt x="4183" y="21238"/>
                  <a:pt x="4182" y="20802"/>
                </a:cubicBezTo>
                <a:lnTo>
                  <a:pt x="4182" y="18681"/>
                </a:lnTo>
                <a:lnTo>
                  <a:pt x="17432" y="18681"/>
                </a:lnTo>
                <a:lnTo>
                  <a:pt x="17432" y="20802"/>
                </a:lnTo>
                <a:cubicBezTo>
                  <a:pt x="17432" y="21238"/>
                  <a:pt x="17693" y="21600"/>
                  <a:pt x="18007" y="21600"/>
                </a:cubicBezTo>
                <a:cubicBezTo>
                  <a:pt x="18321" y="21600"/>
                  <a:pt x="18596" y="21238"/>
                  <a:pt x="18596" y="20802"/>
                </a:cubicBezTo>
                <a:lnTo>
                  <a:pt x="18596" y="18681"/>
                </a:lnTo>
                <a:lnTo>
                  <a:pt x="21025" y="18681"/>
                </a:lnTo>
                <a:cubicBezTo>
                  <a:pt x="21339" y="18681"/>
                  <a:pt x="21600" y="18300"/>
                  <a:pt x="21600" y="17864"/>
                </a:cubicBezTo>
                <a:lnTo>
                  <a:pt x="21600" y="817"/>
                </a:lnTo>
                <a:cubicBezTo>
                  <a:pt x="21555" y="319"/>
                  <a:pt x="21283" y="0"/>
                  <a:pt x="20968" y="0"/>
                </a:cubicBezTo>
                <a:lnTo>
                  <a:pt x="590" y="0"/>
                </a:lnTo>
                <a:close/>
                <a:moveTo>
                  <a:pt x="1165" y="1615"/>
                </a:moveTo>
                <a:lnTo>
                  <a:pt x="20435" y="1615"/>
                </a:lnTo>
                <a:lnTo>
                  <a:pt x="20435" y="17066"/>
                </a:lnTo>
                <a:lnTo>
                  <a:pt x="1165" y="17066"/>
                </a:lnTo>
                <a:lnTo>
                  <a:pt x="1165" y="1615"/>
                </a:lnTo>
                <a:close/>
                <a:moveTo>
                  <a:pt x="3733" y="4982"/>
                </a:moveTo>
                <a:cubicBezTo>
                  <a:pt x="3419" y="4982"/>
                  <a:pt x="3144" y="5363"/>
                  <a:pt x="3144" y="5799"/>
                </a:cubicBezTo>
                <a:cubicBezTo>
                  <a:pt x="3144" y="6235"/>
                  <a:pt x="3419" y="6597"/>
                  <a:pt x="3733" y="6597"/>
                </a:cubicBezTo>
                <a:lnTo>
                  <a:pt x="14554" y="6597"/>
                </a:lnTo>
                <a:cubicBezTo>
                  <a:pt x="14869" y="6597"/>
                  <a:pt x="15130" y="6235"/>
                  <a:pt x="15130" y="5799"/>
                </a:cubicBezTo>
                <a:cubicBezTo>
                  <a:pt x="15130" y="5363"/>
                  <a:pt x="14869" y="4982"/>
                  <a:pt x="14554" y="4982"/>
                </a:cubicBezTo>
                <a:lnTo>
                  <a:pt x="3733" y="4982"/>
                </a:lnTo>
                <a:close/>
                <a:moveTo>
                  <a:pt x="18232" y="5001"/>
                </a:moveTo>
                <a:cubicBezTo>
                  <a:pt x="18052" y="4939"/>
                  <a:pt x="17833" y="5067"/>
                  <a:pt x="17698" y="5254"/>
                </a:cubicBezTo>
                <a:cubicBezTo>
                  <a:pt x="17653" y="5316"/>
                  <a:pt x="17645" y="5308"/>
                  <a:pt x="17600" y="5371"/>
                </a:cubicBezTo>
                <a:cubicBezTo>
                  <a:pt x="17600" y="5433"/>
                  <a:pt x="17558" y="5425"/>
                  <a:pt x="17558" y="5488"/>
                </a:cubicBezTo>
                <a:cubicBezTo>
                  <a:pt x="17558" y="5550"/>
                  <a:pt x="17516" y="5624"/>
                  <a:pt x="17516" y="5624"/>
                </a:cubicBezTo>
                <a:cubicBezTo>
                  <a:pt x="17516" y="5686"/>
                  <a:pt x="17516" y="5737"/>
                  <a:pt x="17516" y="5799"/>
                </a:cubicBezTo>
                <a:cubicBezTo>
                  <a:pt x="17516" y="5986"/>
                  <a:pt x="17563" y="6239"/>
                  <a:pt x="17698" y="6363"/>
                </a:cubicBezTo>
                <a:cubicBezTo>
                  <a:pt x="17698" y="6425"/>
                  <a:pt x="17738" y="6437"/>
                  <a:pt x="17782" y="6499"/>
                </a:cubicBezTo>
                <a:cubicBezTo>
                  <a:pt x="17827" y="6499"/>
                  <a:pt x="17836" y="6558"/>
                  <a:pt x="17881" y="6558"/>
                </a:cubicBezTo>
                <a:cubicBezTo>
                  <a:pt x="17926" y="6558"/>
                  <a:pt x="17965" y="6616"/>
                  <a:pt x="17965" y="6616"/>
                </a:cubicBezTo>
                <a:cubicBezTo>
                  <a:pt x="18010" y="6616"/>
                  <a:pt x="18060" y="6616"/>
                  <a:pt x="18105" y="6616"/>
                </a:cubicBezTo>
                <a:cubicBezTo>
                  <a:pt x="18150" y="6616"/>
                  <a:pt x="18187" y="6616"/>
                  <a:pt x="18232" y="6616"/>
                </a:cubicBezTo>
                <a:cubicBezTo>
                  <a:pt x="18276" y="6616"/>
                  <a:pt x="18330" y="6620"/>
                  <a:pt x="18330" y="6558"/>
                </a:cubicBezTo>
                <a:cubicBezTo>
                  <a:pt x="18375" y="6558"/>
                  <a:pt x="18414" y="6499"/>
                  <a:pt x="18414" y="6499"/>
                </a:cubicBezTo>
                <a:cubicBezTo>
                  <a:pt x="18459" y="6499"/>
                  <a:pt x="18453" y="6426"/>
                  <a:pt x="18498" y="6363"/>
                </a:cubicBezTo>
                <a:cubicBezTo>
                  <a:pt x="18588" y="6239"/>
                  <a:pt x="18681" y="5986"/>
                  <a:pt x="18681" y="5799"/>
                </a:cubicBezTo>
                <a:cubicBezTo>
                  <a:pt x="18681" y="5612"/>
                  <a:pt x="18633" y="5379"/>
                  <a:pt x="18498" y="5254"/>
                </a:cubicBezTo>
                <a:cubicBezTo>
                  <a:pt x="18453" y="5192"/>
                  <a:pt x="18459" y="5180"/>
                  <a:pt x="18414" y="5118"/>
                </a:cubicBezTo>
                <a:cubicBezTo>
                  <a:pt x="18369" y="5118"/>
                  <a:pt x="18375" y="5059"/>
                  <a:pt x="18330" y="5059"/>
                </a:cubicBezTo>
                <a:cubicBezTo>
                  <a:pt x="18285" y="5059"/>
                  <a:pt x="18232" y="5001"/>
                  <a:pt x="18232" y="5001"/>
                </a:cubicBezTo>
                <a:close/>
                <a:moveTo>
                  <a:pt x="3733" y="8718"/>
                </a:moveTo>
                <a:cubicBezTo>
                  <a:pt x="3419" y="8718"/>
                  <a:pt x="3144" y="9099"/>
                  <a:pt x="3144" y="9535"/>
                </a:cubicBezTo>
                <a:cubicBezTo>
                  <a:pt x="3144" y="9971"/>
                  <a:pt x="3419" y="10333"/>
                  <a:pt x="3733" y="10333"/>
                </a:cubicBezTo>
                <a:lnTo>
                  <a:pt x="14554" y="10333"/>
                </a:lnTo>
                <a:cubicBezTo>
                  <a:pt x="14869" y="10333"/>
                  <a:pt x="15130" y="9971"/>
                  <a:pt x="15130" y="9535"/>
                </a:cubicBezTo>
                <a:cubicBezTo>
                  <a:pt x="15130" y="9099"/>
                  <a:pt x="14869" y="8718"/>
                  <a:pt x="14554" y="8718"/>
                </a:cubicBezTo>
                <a:lnTo>
                  <a:pt x="3733" y="8718"/>
                </a:lnTo>
                <a:close/>
                <a:moveTo>
                  <a:pt x="18232" y="8737"/>
                </a:moveTo>
                <a:cubicBezTo>
                  <a:pt x="18052" y="8675"/>
                  <a:pt x="17833" y="8803"/>
                  <a:pt x="17698" y="8990"/>
                </a:cubicBezTo>
                <a:cubicBezTo>
                  <a:pt x="17608" y="9115"/>
                  <a:pt x="17516" y="9348"/>
                  <a:pt x="17516" y="9535"/>
                </a:cubicBezTo>
                <a:cubicBezTo>
                  <a:pt x="17516" y="9597"/>
                  <a:pt x="17516" y="9667"/>
                  <a:pt x="17516" y="9730"/>
                </a:cubicBezTo>
                <a:cubicBezTo>
                  <a:pt x="17516" y="9730"/>
                  <a:pt x="17558" y="9784"/>
                  <a:pt x="17558" y="9846"/>
                </a:cubicBezTo>
                <a:cubicBezTo>
                  <a:pt x="17558" y="9909"/>
                  <a:pt x="17600" y="9983"/>
                  <a:pt x="17600" y="9983"/>
                </a:cubicBezTo>
                <a:cubicBezTo>
                  <a:pt x="17600" y="10045"/>
                  <a:pt x="17653" y="10037"/>
                  <a:pt x="17698" y="10099"/>
                </a:cubicBezTo>
                <a:cubicBezTo>
                  <a:pt x="17788" y="10224"/>
                  <a:pt x="17970" y="10352"/>
                  <a:pt x="18105" y="10352"/>
                </a:cubicBezTo>
                <a:cubicBezTo>
                  <a:pt x="18150" y="10352"/>
                  <a:pt x="18187" y="10352"/>
                  <a:pt x="18232" y="10352"/>
                </a:cubicBezTo>
                <a:cubicBezTo>
                  <a:pt x="18276" y="10352"/>
                  <a:pt x="18330" y="10356"/>
                  <a:pt x="18330" y="10294"/>
                </a:cubicBezTo>
                <a:cubicBezTo>
                  <a:pt x="18375" y="10294"/>
                  <a:pt x="18414" y="10236"/>
                  <a:pt x="18414" y="10236"/>
                </a:cubicBezTo>
                <a:cubicBezTo>
                  <a:pt x="18459" y="10236"/>
                  <a:pt x="18453" y="10162"/>
                  <a:pt x="18498" y="10099"/>
                </a:cubicBezTo>
                <a:cubicBezTo>
                  <a:pt x="18543" y="10037"/>
                  <a:pt x="18552" y="10045"/>
                  <a:pt x="18596" y="9983"/>
                </a:cubicBezTo>
                <a:cubicBezTo>
                  <a:pt x="18596" y="9920"/>
                  <a:pt x="18639" y="9909"/>
                  <a:pt x="18639" y="9846"/>
                </a:cubicBezTo>
                <a:cubicBezTo>
                  <a:pt x="18639" y="9784"/>
                  <a:pt x="18681" y="9730"/>
                  <a:pt x="18681" y="9730"/>
                </a:cubicBezTo>
                <a:cubicBezTo>
                  <a:pt x="18681" y="9667"/>
                  <a:pt x="18681" y="9597"/>
                  <a:pt x="18681" y="9535"/>
                </a:cubicBezTo>
                <a:cubicBezTo>
                  <a:pt x="18681" y="9348"/>
                  <a:pt x="18633" y="9115"/>
                  <a:pt x="18498" y="8990"/>
                </a:cubicBezTo>
                <a:cubicBezTo>
                  <a:pt x="18453" y="8928"/>
                  <a:pt x="18459" y="8916"/>
                  <a:pt x="18414" y="8854"/>
                </a:cubicBezTo>
                <a:cubicBezTo>
                  <a:pt x="18369" y="8854"/>
                  <a:pt x="18375" y="8796"/>
                  <a:pt x="18330" y="8796"/>
                </a:cubicBezTo>
                <a:cubicBezTo>
                  <a:pt x="18285" y="8796"/>
                  <a:pt x="18232" y="8737"/>
                  <a:pt x="18232" y="8737"/>
                </a:cubicBezTo>
                <a:close/>
                <a:moveTo>
                  <a:pt x="3733" y="13077"/>
                </a:moveTo>
                <a:cubicBezTo>
                  <a:pt x="3419" y="13077"/>
                  <a:pt x="3144" y="13458"/>
                  <a:pt x="3144" y="13894"/>
                </a:cubicBezTo>
                <a:cubicBezTo>
                  <a:pt x="3144" y="14330"/>
                  <a:pt x="3419" y="14692"/>
                  <a:pt x="3733" y="14692"/>
                </a:cubicBezTo>
                <a:lnTo>
                  <a:pt x="14554" y="14692"/>
                </a:lnTo>
                <a:cubicBezTo>
                  <a:pt x="14869" y="14692"/>
                  <a:pt x="15130" y="14330"/>
                  <a:pt x="15130" y="13894"/>
                </a:cubicBezTo>
                <a:cubicBezTo>
                  <a:pt x="15130" y="13458"/>
                  <a:pt x="14869" y="13077"/>
                  <a:pt x="14554" y="13077"/>
                </a:cubicBezTo>
                <a:lnTo>
                  <a:pt x="3733" y="13077"/>
                </a:lnTo>
                <a:close/>
                <a:moveTo>
                  <a:pt x="18232" y="13096"/>
                </a:moveTo>
                <a:cubicBezTo>
                  <a:pt x="18052" y="13034"/>
                  <a:pt x="17833" y="13162"/>
                  <a:pt x="17698" y="13349"/>
                </a:cubicBezTo>
                <a:cubicBezTo>
                  <a:pt x="17608" y="13474"/>
                  <a:pt x="17516" y="13707"/>
                  <a:pt x="17516" y="13894"/>
                </a:cubicBezTo>
                <a:cubicBezTo>
                  <a:pt x="17516" y="14081"/>
                  <a:pt x="17563" y="14334"/>
                  <a:pt x="17698" y="14458"/>
                </a:cubicBezTo>
                <a:cubicBezTo>
                  <a:pt x="17698" y="14521"/>
                  <a:pt x="17738" y="14595"/>
                  <a:pt x="17782" y="14595"/>
                </a:cubicBezTo>
                <a:cubicBezTo>
                  <a:pt x="17827" y="14595"/>
                  <a:pt x="17836" y="14653"/>
                  <a:pt x="17881" y="14653"/>
                </a:cubicBezTo>
                <a:cubicBezTo>
                  <a:pt x="17926" y="14653"/>
                  <a:pt x="17965" y="14711"/>
                  <a:pt x="17965" y="14711"/>
                </a:cubicBezTo>
                <a:cubicBezTo>
                  <a:pt x="18010" y="14711"/>
                  <a:pt x="18060" y="14711"/>
                  <a:pt x="18105" y="14711"/>
                </a:cubicBezTo>
                <a:cubicBezTo>
                  <a:pt x="18150" y="14711"/>
                  <a:pt x="18187" y="14711"/>
                  <a:pt x="18232" y="14711"/>
                </a:cubicBezTo>
                <a:cubicBezTo>
                  <a:pt x="18276" y="14711"/>
                  <a:pt x="18330" y="14715"/>
                  <a:pt x="18330" y="14653"/>
                </a:cubicBezTo>
                <a:cubicBezTo>
                  <a:pt x="18375" y="14653"/>
                  <a:pt x="18414" y="14595"/>
                  <a:pt x="18414" y="14595"/>
                </a:cubicBezTo>
                <a:cubicBezTo>
                  <a:pt x="18459" y="14595"/>
                  <a:pt x="18453" y="14521"/>
                  <a:pt x="18498" y="14458"/>
                </a:cubicBezTo>
                <a:cubicBezTo>
                  <a:pt x="18543" y="14396"/>
                  <a:pt x="18552" y="14404"/>
                  <a:pt x="18596" y="14342"/>
                </a:cubicBezTo>
                <a:cubicBezTo>
                  <a:pt x="18596" y="14279"/>
                  <a:pt x="18639" y="14268"/>
                  <a:pt x="18639" y="14205"/>
                </a:cubicBezTo>
                <a:cubicBezTo>
                  <a:pt x="18639" y="14143"/>
                  <a:pt x="18681" y="14089"/>
                  <a:pt x="18681" y="14089"/>
                </a:cubicBezTo>
                <a:cubicBezTo>
                  <a:pt x="18681" y="14026"/>
                  <a:pt x="18681" y="13956"/>
                  <a:pt x="18681" y="13894"/>
                </a:cubicBezTo>
                <a:cubicBezTo>
                  <a:pt x="18681" y="13707"/>
                  <a:pt x="18633" y="13474"/>
                  <a:pt x="18498" y="13349"/>
                </a:cubicBezTo>
                <a:cubicBezTo>
                  <a:pt x="18453" y="13287"/>
                  <a:pt x="18459" y="13275"/>
                  <a:pt x="18414" y="13213"/>
                </a:cubicBezTo>
                <a:cubicBezTo>
                  <a:pt x="18369" y="13213"/>
                  <a:pt x="18375" y="13154"/>
                  <a:pt x="18330" y="13155"/>
                </a:cubicBezTo>
                <a:cubicBezTo>
                  <a:pt x="18285" y="13155"/>
                  <a:pt x="18232" y="13096"/>
                  <a:pt x="18232" y="1309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1" name="Form">
            <a:extLst>
              <a:ext uri="{FF2B5EF4-FFF2-40B4-BE49-F238E27FC236}">
                <a16:creationId xmlns:a16="http://schemas.microsoft.com/office/drawing/2014/main" id="{1AE5627C-2114-F745-AEA8-9DF8B9BEBCC4}"/>
              </a:ext>
            </a:extLst>
          </p:cNvPr>
          <p:cNvSpPr/>
          <p:nvPr/>
        </p:nvSpPr>
        <p:spPr>
          <a:xfrm>
            <a:off x="6356350" y="4470400"/>
            <a:ext cx="194866" cy="304205"/>
          </a:xfrm>
          <a:custGeom>
            <a:avLst/>
            <a:gdLst/>
            <a:ahLst/>
            <a:cxnLst>
              <a:cxn ang="0">
                <a:pos x="wd2" y="hd2"/>
              </a:cxn>
              <a:cxn ang="5400000">
                <a:pos x="wd2" y="hd2"/>
              </a:cxn>
              <a:cxn ang="10800000">
                <a:pos x="wd2" y="hd2"/>
              </a:cxn>
              <a:cxn ang="16200000">
                <a:pos x="wd2" y="hd2"/>
              </a:cxn>
            </a:cxnLst>
            <a:rect l="0" t="0" r="r" b="b"/>
            <a:pathLst>
              <a:path w="21600" h="21600" extrusionOk="0">
                <a:moveTo>
                  <a:pt x="9986" y="0"/>
                </a:moveTo>
                <a:cubicBezTo>
                  <a:pt x="4425" y="0"/>
                  <a:pt x="0" y="2880"/>
                  <a:pt x="0" y="6397"/>
                </a:cubicBezTo>
                <a:lnTo>
                  <a:pt x="0" y="15189"/>
                </a:lnTo>
                <a:cubicBezTo>
                  <a:pt x="0" y="18706"/>
                  <a:pt x="4496" y="21600"/>
                  <a:pt x="9986" y="21600"/>
                </a:cubicBezTo>
                <a:lnTo>
                  <a:pt x="11614" y="21600"/>
                </a:lnTo>
                <a:cubicBezTo>
                  <a:pt x="17104" y="21600"/>
                  <a:pt x="21600" y="18751"/>
                  <a:pt x="21600" y="15189"/>
                </a:cubicBezTo>
                <a:lnTo>
                  <a:pt x="21600" y="6397"/>
                </a:lnTo>
                <a:cubicBezTo>
                  <a:pt x="21600" y="2880"/>
                  <a:pt x="17104" y="0"/>
                  <a:pt x="11614" y="0"/>
                </a:cubicBezTo>
                <a:lnTo>
                  <a:pt x="9986" y="0"/>
                </a:lnTo>
                <a:close/>
                <a:moveTo>
                  <a:pt x="9986" y="1212"/>
                </a:moveTo>
                <a:lnTo>
                  <a:pt x="11614" y="1212"/>
                </a:lnTo>
                <a:cubicBezTo>
                  <a:pt x="16118" y="1212"/>
                  <a:pt x="19774" y="3568"/>
                  <a:pt x="19774" y="6453"/>
                </a:cubicBezTo>
                <a:lnTo>
                  <a:pt x="19774" y="15245"/>
                </a:lnTo>
                <a:cubicBezTo>
                  <a:pt x="19774" y="18131"/>
                  <a:pt x="16119" y="20473"/>
                  <a:pt x="11614" y="20473"/>
                </a:cubicBezTo>
                <a:lnTo>
                  <a:pt x="9986" y="20473"/>
                </a:lnTo>
                <a:cubicBezTo>
                  <a:pt x="5481" y="20473"/>
                  <a:pt x="1826" y="18131"/>
                  <a:pt x="1826" y="15245"/>
                </a:cubicBezTo>
                <a:lnTo>
                  <a:pt x="1826" y="6453"/>
                </a:lnTo>
                <a:cubicBezTo>
                  <a:pt x="1826" y="3568"/>
                  <a:pt x="5481" y="1212"/>
                  <a:pt x="9986" y="1212"/>
                </a:cubicBezTo>
                <a:close/>
                <a:moveTo>
                  <a:pt x="10778" y="4058"/>
                </a:moveTo>
                <a:cubicBezTo>
                  <a:pt x="10285" y="4058"/>
                  <a:pt x="9854" y="4334"/>
                  <a:pt x="9854" y="4650"/>
                </a:cubicBezTo>
                <a:lnTo>
                  <a:pt x="9854" y="8877"/>
                </a:lnTo>
                <a:cubicBezTo>
                  <a:pt x="9854" y="9192"/>
                  <a:pt x="10285" y="9468"/>
                  <a:pt x="10778" y="9468"/>
                </a:cubicBezTo>
                <a:cubicBezTo>
                  <a:pt x="11271" y="9468"/>
                  <a:pt x="11680" y="9237"/>
                  <a:pt x="11680" y="8877"/>
                </a:cubicBezTo>
                <a:lnTo>
                  <a:pt x="11680" y="4650"/>
                </a:lnTo>
                <a:cubicBezTo>
                  <a:pt x="11680" y="4334"/>
                  <a:pt x="11271" y="4058"/>
                  <a:pt x="10778" y="405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2" name="Form">
            <a:extLst>
              <a:ext uri="{FF2B5EF4-FFF2-40B4-BE49-F238E27FC236}">
                <a16:creationId xmlns:a16="http://schemas.microsoft.com/office/drawing/2014/main" id="{FC18211E-C9C8-E34D-B969-6AB8270A896C}"/>
              </a:ext>
            </a:extLst>
          </p:cNvPr>
          <p:cNvSpPr/>
          <p:nvPr/>
        </p:nvSpPr>
        <p:spPr>
          <a:xfrm>
            <a:off x="7600950" y="4495800"/>
            <a:ext cx="310352" cy="259755"/>
          </a:xfrm>
          <a:custGeom>
            <a:avLst/>
            <a:gdLst/>
            <a:ahLst/>
            <a:cxnLst>
              <a:cxn ang="0">
                <a:pos x="wd2" y="hd2"/>
              </a:cxn>
              <a:cxn ang="5400000">
                <a:pos x="wd2" y="hd2"/>
              </a:cxn>
              <a:cxn ang="10800000">
                <a:pos x="wd2" y="hd2"/>
              </a:cxn>
              <a:cxn ang="16200000">
                <a:pos x="wd2" y="hd2"/>
              </a:cxn>
            </a:cxnLst>
            <a:rect l="0" t="0" r="r" b="b"/>
            <a:pathLst>
              <a:path w="21539" h="21600" extrusionOk="0">
                <a:moveTo>
                  <a:pt x="2316" y="0"/>
                </a:moveTo>
                <a:cubicBezTo>
                  <a:pt x="2008" y="0"/>
                  <a:pt x="1737" y="323"/>
                  <a:pt x="1738" y="693"/>
                </a:cubicBezTo>
                <a:lnTo>
                  <a:pt x="1738" y="13564"/>
                </a:lnTo>
                <a:cubicBezTo>
                  <a:pt x="1605" y="13670"/>
                  <a:pt x="1479" y="13835"/>
                  <a:pt x="1435" y="13993"/>
                </a:cubicBezTo>
                <a:lnTo>
                  <a:pt x="16" y="20758"/>
                </a:lnTo>
                <a:cubicBezTo>
                  <a:pt x="-28" y="20970"/>
                  <a:pt x="24" y="21177"/>
                  <a:pt x="112" y="21336"/>
                </a:cubicBezTo>
                <a:cubicBezTo>
                  <a:pt x="201" y="21494"/>
                  <a:pt x="377" y="21600"/>
                  <a:pt x="553" y="21600"/>
                </a:cubicBezTo>
                <a:lnTo>
                  <a:pt x="20949" y="21600"/>
                </a:lnTo>
                <a:cubicBezTo>
                  <a:pt x="21126" y="21600"/>
                  <a:pt x="21302" y="21494"/>
                  <a:pt x="21390" y="21336"/>
                </a:cubicBezTo>
                <a:cubicBezTo>
                  <a:pt x="21478" y="21178"/>
                  <a:pt x="21572" y="20970"/>
                  <a:pt x="21528" y="20758"/>
                </a:cubicBezTo>
                <a:lnTo>
                  <a:pt x="20109" y="13993"/>
                </a:lnTo>
                <a:cubicBezTo>
                  <a:pt x="20065" y="13782"/>
                  <a:pt x="19939" y="13617"/>
                  <a:pt x="19806" y="13564"/>
                </a:cubicBezTo>
                <a:lnTo>
                  <a:pt x="19806" y="693"/>
                </a:lnTo>
                <a:cubicBezTo>
                  <a:pt x="19806" y="323"/>
                  <a:pt x="19536" y="0"/>
                  <a:pt x="19228" y="0"/>
                </a:cubicBezTo>
                <a:lnTo>
                  <a:pt x="2316" y="0"/>
                </a:lnTo>
                <a:close/>
                <a:moveTo>
                  <a:pt x="2839" y="1320"/>
                </a:moveTo>
                <a:lnTo>
                  <a:pt x="18663" y="1320"/>
                </a:lnTo>
                <a:lnTo>
                  <a:pt x="18663" y="13465"/>
                </a:lnTo>
                <a:lnTo>
                  <a:pt x="2839" y="13465"/>
                </a:lnTo>
                <a:lnTo>
                  <a:pt x="2839" y="1320"/>
                </a:lnTo>
                <a:close/>
                <a:moveTo>
                  <a:pt x="2399" y="14785"/>
                </a:moveTo>
                <a:lnTo>
                  <a:pt x="19104" y="14785"/>
                </a:lnTo>
                <a:lnTo>
                  <a:pt x="20247" y="20230"/>
                </a:lnTo>
                <a:lnTo>
                  <a:pt x="1256" y="20230"/>
                </a:lnTo>
                <a:lnTo>
                  <a:pt x="2399" y="14785"/>
                </a:lnTo>
                <a:close/>
                <a:moveTo>
                  <a:pt x="3225" y="15313"/>
                </a:moveTo>
                <a:cubicBezTo>
                  <a:pt x="2916" y="15313"/>
                  <a:pt x="2646" y="15637"/>
                  <a:pt x="2647" y="16006"/>
                </a:cubicBezTo>
                <a:cubicBezTo>
                  <a:pt x="2647" y="16376"/>
                  <a:pt x="2916" y="16683"/>
                  <a:pt x="3225" y="16683"/>
                </a:cubicBezTo>
                <a:lnTo>
                  <a:pt x="4051" y="16683"/>
                </a:lnTo>
                <a:cubicBezTo>
                  <a:pt x="4360" y="16683"/>
                  <a:pt x="4630" y="16376"/>
                  <a:pt x="4630" y="16006"/>
                </a:cubicBezTo>
                <a:cubicBezTo>
                  <a:pt x="4630" y="15636"/>
                  <a:pt x="4404" y="15313"/>
                  <a:pt x="4051" y="15313"/>
                </a:cubicBezTo>
                <a:lnTo>
                  <a:pt x="3225" y="15313"/>
                </a:lnTo>
                <a:close/>
                <a:moveTo>
                  <a:pt x="6310" y="15313"/>
                </a:moveTo>
                <a:cubicBezTo>
                  <a:pt x="6001" y="15313"/>
                  <a:pt x="5731" y="15637"/>
                  <a:pt x="5731" y="16006"/>
                </a:cubicBezTo>
                <a:cubicBezTo>
                  <a:pt x="5731" y="16376"/>
                  <a:pt x="6001" y="16683"/>
                  <a:pt x="6310" y="16683"/>
                </a:cubicBezTo>
                <a:lnTo>
                  <a:pt x="7136" y="16683"/>
                </a:lnTo>
                <a:cubicBezTo>
                  <a:pt x="7445" y="16683"/>
                  <a:pt x="7715" y="16376"/>
                  <a:pt x="7715" y="16006"/>
                </a:cubicBezTo>
                <a:cubicBezTo>
                  <a:pt x="7715" y="15636"/>
                  <a:pt x="7445" y="15313"/>
                  <a:pt x="7136" y="15313"/>
                </a:cubicBezTo>
                <a:lnTo>
                  <a:pt x="6310" y="15313"/>
                </a:lnTo>
                <a:close/>
                <a:moveTo>
                  <a:pt x="8954" y="15313"/>
                </a:moveTo>
                <a:cubicBezTo>
                  <a:pt x="8646" y="15313"/>
                  <a:pt x="8376" y="15637"/>
                  <a:pt x="8376" y="16006"/>
                </a:cubicBezTo>
                <a:cubicBezTo>
                  <a:pt x="8376" y="16376"/>
                  <a:pt x="8646" y="16683"/>
                  <a:pt x="8954" y="16683"/>
                </a:cubicBezTo>
                <a:lnTo>
                  <a:pt x="9780" y="16683"/>
                </a:lnTo>
                <a:cubicBezTo>
                  <a:pt x="10089" y="16683"/>
                  <a:pt x="10359" y="16376"/>
                  <a:pt x="10359" y="16006"/>
                </a:cubicBezTo>
                <a:cubicBezTo>
                  <a:pt x="10359" y="15636"/>
                  <a:pt x="10089" y="15313"/>
                  <a:pt x="9780" y="15313"/>
                </a:cubicBezTo>
                <a:lnTo>
                  <a:pt x="8954" y="15313"/>
                </a:lnTo>
                <a:close/>
                <a:moveTo>
                  <a:pt x="12039" y="15313"/>
                </a:moveTo>
                <a:cubicBezTo>
                  <a:pt x="11731" y="15313"/>
                  <a:pt x="11461" y="15637"/>
                  <a:pt x="11461" y="16006"/>
                </a:cubicBezTo>
                <a:cubicBezTo>
                  <a:pt x="11461" y="16376"/>
                  <a:pt x="11730" y="16683"/>
                  <a:pt x="12039" y="16683"/>
                </a:cubicBezTo>
                <a:lnTo>
                  <a:pt x="12865" y="16683"/>
                </a:lnTo>
                <a:cubicBezTo>
                  <a:pt x="13174" y="16683"/>
                  <a:pt x="13444" y="16376"/>
                  <a:pt x="13444" y="16006"/>
                </a:cubicBezTo>
                <a:cubicBezTo>
                  <a:pt x="13444" y="15636"/>
                  <a:pt x="13174" y="15313"/>
                  <a:pt x="12865" y="15313"/>
                </a:cubicBezTo>
                <a:lnTo>
                  <a:pt x="12039" y="15313"/>
                </a:lnTo>
                <a:close/>
                <a:moveTo>
                  <a:pt x="14683" y="15313"/>
                </a:moveTo>
                <a:cubicBezTo>
                  <a:pt x="14375" y="15313"/>
                  <a:pt x="14105" y="15637"/>
                  <a:pt x="14105" y="16006"/>
                </a:cubicBezTo>
                <a:cubicBezTo>
                  <a:pt x="14105" y="16376"/>
                  <a:pt x="14375" y="16683"/>
                  <a:pt x="14683" y="16683"/>
                </a:cubicBezTo>
                <a:lnTo>
                  <a:pt x="15510" y="16683"/>
                </a:lnTo>
                <a:cubicBezTo>
                  <a:pt x="15818" y="16683"/>
                  <a:pt x="16088" y="16376"/>
                  <a:pt x="16088" y="16006"/>
                </a:cubicBezTo>
                <a:cubicBezTo>
                  <a:pt x="16088" y="15636"/>
                  <a:pt x="15862" y="15313"/>
                  <a:pt x="15510" y="15313"/>
                </a:cubicBezTo>
                <a:lnTo>
                  <a:pt x="14683" y="15313"/>
                </a:lnTo>
                <a:close/>
                <a:moveTo>
                  <a:pt x="17768" y="15313"/>
                </a:moveTo>
                <a:cubicBezTo>
                  <a:pt x="17460" y="15313"/>
                  <a:pt x="17190" y="15637"/>
                  <a:pt x="17190" y="16006"/>
                </a:cubicBezTo>
                <a:cubicBezTo>
                  <a:pt x="17190" y="16376"/>
                  <a:pt x="17460" y="16683"/>
                  <a:pt x="17768" y="16683"/>
                </a:cubicBezTo>
                <a:lnTo>
                  <a:pt x="18594" y="16683"/>
                </a:lnTo>
                <a:cubicBezTo>
                  <a:pt x="18903" y="16683"/>
                  <a:pt x="19173" y="16376"/>
                  <a:pt x="19173" y="16006"/>
                </a:cubicBezTo>
                <a:cubicBezTo>
                  <a:pt x="19173" y="15636"/>
                  <a:pt x="18903" y="15313"/>
                  <a:pt x="18594" y="15313"/>
                </a:cubicBezTo>
                <a:lnTo>
                  <a:pt x="17768" y="15313"/>
                </a:lnTo>
                <a:close/>
                <a:moveTo>
                  <a:pt x="3225" y="17953"/>
                </a:moveTo>
                <a:cubicBezTo>
                  <a:pt x="2916" y="17953"/>
                  <a:pt x="2646" y="18277"/>
                  <a:pt x="2647" y="18646"/>
                </a:cubicBezTo>
                <a:cubicBezTo>
                  <a:pt x="2647" y="19016"/>
                  <a:pt x="2916" y="19323"/>
                  <a:pt x="3225" y="19323"/>
                </a:cubicBezTo>
                <a:lnTo>
                  <a:pt x="4051" y="19323"/>
                </a:lnTo>
                <a:cubicBezTo>
                  <a:pt x="4360" y="19323"/>
                  <a:pt x="4630" y="19016"/>
                  <a:pt x="4630" y="18646"/>
                </a:cubicBezTo>
                <a:cubicBezTo>
                  <a:pt x="4630" y="18277"/>
                  <a:pt x="4404" y="17953"/>
                  <a:pt x="4051" y="17953"/>
                </a:cubicBezTo>
                <a:lnTo>
                  <a:pt x="3225" y="17953"/>
                </a:lnTo>
                <a:close/>
                <a:moveTo>
                  <a:pt x="6310" y="17953"/>
                </a:moveTo>
                <a:cubicBezTo>
                  <a:pt x="6001" y="17953"/>
                  <a:pt x="5731" y="18277"/>
                  <a:pt x="5731" y="18646"/>
                </a:cubicBezTo>
                <a:cubicBezTo>
                  <a:pt x="5731" y="19016"/>
                  <a:pt x="6001" y="19323"/>
                  <a:pt x="6310" y="19323"/>
                </a:cubicBezTo>
                <a:lnTo>
                  <a:pt x="7136" y="19323"/>
                </a:lnTo>
                <a:cubicBezTo>
                  <a:pt x="7445" y="19323"/>
                  <a:pt x="7715" y="19016"/>
                  <a:pt x="7715" y="18646"/>
                </a:cubicBezTo>
                <a:cubicBezTo>
                  <a:pt x="7715" y="18277"/>
                  <a:pt x="7445" y="17953"/>
                  <a:pt x="7136" y="17953"/>
                </a:cubicBezTo>
                <a:lnTo>
                  <a:pt x="6310" y="17953"/>
                </a:lnTo>
                <a:close/>
                <a:moveTo>
                  <a:pt x="8954" y="17953"/>
                </a:moveTo>
                <a:cubicBezTo>
                  <a:pt x="8646" y="17953"/>
                  <a:pt x="8376" y="18277"/>
                  <a:pt x="8376" y="18646"/>
                </a:cubicBezTo>
                <a:cubicBezTo>
                  <a:pt x="8376" y="19016"/>
                  <a:pt x="8646" y="19323"/>
                  <a:pt x="8954" y="19323"/>
                </a:cubicBezTo>
                <a:lnTo>
                  <a:pt x="12480" y="19323"/>
                </a:lnTo>
                <a:cubicBezTo>
                  <a:pt x="12788" y="19323"/>
                  <a:pt x="13044" y="19016"/>
                  <a:pt x="13044" y="18646"/>
                </a:cubicBezTo>
                <a:cubicBezTo>
                  <a:pt x="13000" y="18277"/>
                  <a:pt x="12788" y="17953"/>
                  <a:pt x="12480" y="17953"/>
                </a:cubicBezTo>
                <a:lnTo>
                  <a:pt x="8954" y="17953"/>
                </a:lnTo>
                <a:close/>
                <a:moveTo>
                  <a:pt x="14683" y="17953"/>
                </a:moveTo>
                <a:cubicBezTo>
                  <a:pt x="14375" y="17953"/>
                  <a:pt x="14105" y="18277"/>
                  <a:pt x="14105" y="18646"/>
                </a:cubicBezTo>
                <a:cubicBezTo>
                  <a:pt x="14105" y="19016"/>
                  <a:pt x="14375" y="19323"/>
                  <a:pt x="14683" y="19323"/>
                </a:cubicBezTo>
                <a:lnTo>
                  <a:pt x="15510" y="19323"/>
                </a:lnTo>
                <a:cubicBezTo>
                  <a:pt x="15818" y="19323"/>
                  <a:pt x="16088" y="19016"/>
                  <a:pt x="16088" y="18646"/>
                </a:cubicBezTo>
                <a:cubicBezTo>
                  <a:pt x="16088" y="18277"/>
                  <a:pt x="15862" y="17953"/>
                  <a:pt x="15510" y="17953"/>
                </a:cubicBezTo>
                <a:lnTo>
                  <a:pt x="14683" y="17953"/>
                </a:lnTo>
                <a:close/>
                <a:moveTo>
                  <a:pt x="17768" y="17953"/>
                </a:moveTo>
                <a:cubicBezTo>
                  <a:pt x="17460" y="17953"/>
                  <a:pt x="17190" y="18277"/>
                  <a:pt x="17190" y="18646"/>
                </a:cubicBezTo>
                <a:cubicBezTo>
                  <a:pt x="17190" y="19016"/>
                  <a:pt x="17460" y="19323"/>
                  <a:pt x="17768" y="19323"/>
                </a:cubicBezTo>
                <a:lnTo>
                  <a:pt x="18594" y="19323"/>
                </a:lnTo>
                <a:cubicBezTo>
                  <a:pt x="18903" y="19323"/>
                  <a:pt x="19173" y="19016"/>
                  <a:pt x="19173" y="18646"/>
                </a:cubicBezTo>
                <a:cubicBezTo>
                  <a:pt x="19173" y="18277"/>
                  <a:pt x="18903" y="17953"/>
                  <a:pt x="18594" y="17953"/>
                </a:cubicBezTo>
                <a:lnTo>
                  <a:pt x="17768" y="17953"/>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3" name="Form">
            <a:extLst>
              <a:ext uri="{FF2B5EF4-FFF2-40B4-BE49-F238E27FC236}">
                <a16:creationId xmlns:a16="http://schemas.microsoft.com/office/drawing/2014/main" id="{4E3A95DB-745B-FD4E-B683-078B9CAFC9C3}"/>
              </a:ext>
            </a:extLst>
          </p:cNvPr>
          <p:cNvSpPr/>
          <p:nvPr/>
        </p:nvSpPr>
        <p:spPr>
          <a:xfrm>
            <a:off x="7023100" y="4470400"/>
            <a:ext cx="169546" cy="304800"/>
          </a:xfrm>
          <a:custGeom>
            <a:avLst/>
            <a:gdLst/>
            <a:ahLst/>
            <a:cxnLst>
              <a:cxn ang="0">
                <a:pos x="wd2" y="hd2"/>
              </a:cxn>
              <a:cxn ang="5400000">
                <a:pos x="wd2" y="hd2"/>
              </a:cxn>
              <a:cxn ang="10800000">
                <a:pos x="wd2" y="hd2"/>
              </a:cxn>
              <a:cxn ang="16200000">
                <a:pos x="wd2" y="hd2"/>
              </a:cxn>
            </a:cxnLst>
            <a:rect l="0" t="0" r="r" b="b"/>
            <a:pathLst>
              <a:path w="21600" h="21600" extrusionOk="0">
                <a:moveTo>
                  <a:pt x="11569" y="0"/>
                </a:moveTo>
                <a:lnTo>
                  <a:pt x="9951" y="0"/>
                </a:lnTo>
                <a:cubicBezTo>
                  <a:pt x="4449" y="0"/>
                  <a:pt x="0" y="2475"/>
                  <a:pt x="0" y="5535"/>
                </a:cubicBezTo>
                <a:lnTo>
                  <a:pt x="0" y="13050"/>
                </a:lnTo>
                <a:cubicBezTo>
                  <a:pt x="0" y="16065"/>
                  <a:pt x="4288" y="18495"/>
                  <a:pt x="9708" y="18585"/>
                </a:cubicBezTo>
                <a:lnTo>
                  <a:pt x="9789" y="19530"/>
                </a:lnTo>
                <a:cubicBezTo>
                  <a:pt x="9789" y="20655"/>
                  <a:pt x="11488" y="21600"/>
                  <a:pt x="13510" y="21600"/>
                </a:cubicBezTo>
                <a:cubicBezTo>
                  <a:pt x="14076" y="21600"/>
                  <a:pt x="14562" y="21330"/>
                  <a:pt x="14562" y="21015"/>
                </a:cubicBezTo>
                <a:cubicBezTo>
                  <a:pt x="14562" y="20700"/>
                  <a:pt x="14076" y="20430"/>
                  <a:pt x="13510" y="20430"/>
                </a:cubicBezTo>
                <a:cubicBezTo>
                  <a:pt x="12620" y="20430"/>
                  <a:pt x="11892" y="20025"/>
                  <a:pt x="11892" y="19530"/>
                </a:cubicBezTo>
                <a:cubicBezTo>
                  <a:pt x="11892" y="19530"/>
                  <a:pt x="11892" y="19530"/>
                  <a:pt x="11892" y="19530"/>
                </a:cubicBezTo>
                <a:lnTo>
                  <a:pt x="11811" y="18630"/>
                </a:lnTo>
                <a:cubicBezTo>
                  <a:pt x="17231" y="18585"/>
                  <a:pt x="21600" y="16110"/>
                  <a:pt x="21600" y="13095"/>
                </a:cubicBezTo>
                <a:lnTo>
                  <a:pt x="21600" y="5580"/>
                </a:lnTo>
                <a:cubicBezTo>
                  <a:pt x="21519" y="2475"/>
                  <a:pt x="17070" y="0"/>
                  <a:pt x="11569" y="0"/>
                </a:cubicBezTo>
                <a:close/>
                <a:moveTo>
                  <a:pt x="19416" y="5175"/>
                </a:moveTo>
                <a:lnTo>
                  <a:pt x="11811" y="5175"/>
                </a:lnTo>
                <a:lnTo>
                  <a:pt x="11811" y="1170"/>
                </a:lnTo>
                <a:cubicBezTo>
                  <a:pt x="15856" y="1215"/>
                  <a:pt x="19092" y="2970"/>
                  <a:pt x="19416" y="5175"/>
                </a:cubicBezTo>
                <a:close/>
                <a:moveTo>
                  <a:pt x="9708" y="1170"/>
                </a:moveTo>
                <a:lnTo>
                  <a:pt x="9708" y="5175"/>
                </a:lnTo>
                <a:lnTo>
                  <a:pt x="2103" y="5175"/>
                </a:lnTo>
                <a:cubicBezTo>
                  <a:pt x="2427" y="2970"/>
                  <a:pt x="5744" y="1215"/>
                  <a:pt x="9708" y="1170"/>
                </a:cubicBezTo>
                <a:close/>
                <a:moveTo>
                  <a:pt x="11569" y="17460"/>
                </a:moveTo>
                <a:lnTo>
                  <a:pt x="9951" y="17460"/>
                </a:lnTo>
                <a:cubicBezTo>
                  <a:pt x="5582" y="17460"/>
                  <a:pt x="2022" y="15480"/>
                  <a:pt x="2022" y="13050"/>
                </a:cubicBezTo>
                <a:lnTo>
                  <a:pt x="2022" y="6300"/>
                </a:lnTo>
                <a:lnTo>
                  <a:pt x="10760" y="6300"/>
                </a:lnTo>
                <a:lnTo>
                  <a:pt x="19497" y="6300"/>
                </a:lnTo>
                <a:lnTo>
                  <a:pt x="19497" y="13050"/>
                </a:lnTo>
                <a:cubicBezTo>
                  <a:pt x="19497" y="15480"/>
                  <a:pt x="15937" y="17460"/>
                  <a:pt x="11569" y="174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4" name="Form">
            <a:extLst>
              <a:ext uri="{FF2B5EF4-FFF2-40B4-BE49-F238E27FC236}">
                <a16:creationId xmlns:a16="http://schemas.microsoft.com/office/drawing/2014/main" id="{F5714DE2-63E6-5944-90C9-5E3819E39DA1}"/>
              </a:ext>
            </a:extLst>
          </p:cNvPr>
          <p:cNvSpPr/>
          <p:nvPr/>
        </p:nvSpPr>
        <p:spPr>
          <a:xfrm>
            <a:off x="8261350" y="4521200"/>
            <a:ext cx="304225" cy="219671"/>
          </a:xfrm>
          <a:custGeom>
            <a:avLst/>
            <a:gdLst/>
            <a:ahLst/>
            <a:cxnLst>
              <a:cxn ang="0">
                <a:pos x="wd2" y="hd2"/>
              </a:cxn>
              <a:cxn ang="5400000">
                <a:pos x="wd2" y="hd2"/>
              </a:cxn>
              <a:cxn ang="10800000">
                <a:pos x="wd2" y="hd2"/>
              </a:cxn>
              <a:cxn ang="16200000">
                <a:pos x="wd2" y="hd2"/>
              </a:cxn>
            </a:cxnLst>
            <a:rect l="0" t="0" r="r" b="b"/>
            <a:pathLst>
              <a:path w="21556" h="21600" extrusionOk="0">
                <a:moveTo>
                  <a:pt x="2292" y="0"/>
                </a:moveTo>
                <a:cubicBezTo>
                  <a:pt x="1032" y="0"/>
                  <a:pt x="0" y="1432"/>
                  <a:pt x="0" y="3181"/>
                </a:cubicBezTo>
                <a:lnTo>
                  <a:pt x="0" y="18419"/>
                </a:lnTo>
                <a:cubicBezTo>
                  <a:pt x="0" y="20168"/>
                  <a:pt x="1032" y="21600"/>
                  <a:pt x="2292" y="21600"/>
                </a:cubicBezTo>
                <a:lnTo>
                  <a:pt x="19263" y="21600"/>
                </a:lnTo>
                <a:cubicBezTo>
                  <a:pt x="20523" y="21600"/>
                  <a:pt x="21555" y="20168"/>
                  <a:pt x="21555" y="18419"/>
                </a:cubicBezTo>
                <a:lnTo>
                  <a:pt x="21555" y="3181"/>
                </a:lnTo>
                <a:cubicBezTo>
                  <a:pt x="21600" y="1432"/>
                  <a:pt x="20568" y="0"/>
                  <a:pt x="19263" y="0"/>
                </a:cubicBezTo>
                <a:lnTo>
                  <a:pt x="2292" y="0"/>
                </a:lnTo>
                <a:close/>
                <a:moveTo>
                  <a:pt x="2292" y="1561"/>
                </a:moveTo>
                <a:lnTo>
                  <a:pt x="19263" y="1561"/>
                </a:lnTo>
                <a:cubicBezTo>
                  <a:pt x="19893" y="1561"/>
                  <a:pt x="20430" y="2306"/>
                  <a:pt x="20430" y="3181"/>
                </a:cubicBezTo>
                <a:lnTo>
                  <a:pt x="20430" y="18419"/>
                </a:lnTo>
                <a:cubicBezTo>
                  <a:pt x="20430" y="19294"/>
                  <a:pt x="19893" y="20039"/>
                  <a:pt x="19263" y="20039"/>
                </a:cubicBezTo>
                <a:lnTo>
                  <a:pt x="2292" y="20039"/>
                </a:lnTo>
                <a:cubicBezTo>
                  <a:pt x="1662" y="20039"/>
                  <a:pt x="1125" y="19294"/>
                  <a:pt x="1125" y="18419"/>
                </a:cubicBezTo>
                <a:lnTo>
                  <a:pt x="1125" y="3181"/>
                </a:lnTo>
                <a:cubicBezTo>
                  <a:pt x="1125" y="2306"/>
                  <a:pt x="1662" y="1561"/>
                  <a:pt x="2292" y="1561"/>
                </a:cubicBezTo>
                <a:close/>
                <a:moveTo>
                  <a:pt x="4640" y="3746"/>
                </a:moveTo>
                <a:cubicBezTo>
                  <a:pt x="4325" y="3746"/>
                  <a:pt x="4050" y="4129"/>
                  <a:pt x="4050" y="4566"/>
                </a:cubicBezTo>
                <a:lnTo>
                  <a:pt x="4050" y="16605"/>
                </a:lnTo>
                <a:cubicBezTo>
                  <a:pt x="4050" y="17042"/>
                  <a:pt x="4325" y="17424"/>
                  <a:pt x="4640" y="17424"/>
                </a:cubicBezTo>
                <a:lnTo>
                  <a:pt x="16915" y="17424"/>
                </a:lnTo>
                <a:cubicBezTo>
                  <a:pt x="17230" y="17424"/>
                  <a:pt x="17506" y="17042"/>
                  <a:pt x="17506" y="16605"/>
                </a:cubicBezTo>
                <a:lnTo>
                  <a:pt x="17506" y="4566"/>
                </a:lnTo>
                <a:cubicBezTo>
                  <a:pt x="17505" y="4129"/>
                  <a:pt x="17272" y="3746"/>
                  <a:pt x="16957" y="3746"/>
                </a:cubicBezTo>
                <a:lnTo>
                  <a:pt x="4640" y="3746"/>
                </a:lnTo>
                <a:close/>
                <a:moveTo>
                  <a:pt x="5259" y="5366"/>
                </a:moveTo>
                <a:lnTo>
                  <a:pt x="16381" y="5366"/>
                </a:lnTo>
                <a:lnTo>
                  <a:pt x="16381" y="15805"/>
                </a:lnTo>
                <a:lnTo>
                  <a:pt x="5259" y="15805"/>
                </a:lnTo>
                <a:lnTo>
                  <a:pt x="5259" y="5366"/>
                </a:lnTo>
                <a:close/>
                <a:moveTo>
                  <a:pt x="18898" y="5620"/>
                </a:moveTo>
                <a:cubicBezTo>
                  <a:pt x="18853" y="5620"/>
                  <a:pt x="18813" y="5616"/>
                  <a:pt x="18813" y="5678"/>
                </a:cubicBezTo>
                <a:cubicBezTo>
                  <a:pt x="18768" y="5678"/>
                  <a:pt x="18715" y="5737"/>
                  <a:pt x="18715" y="5737"/>
                </a:cubicBezTo>
                <a:cubicBezTo>
                  <a:pt x="18670" y="5737"/>
                  <a:pt x="18675" y="5811"/>
                  <a:pt x="18630" y="5873"/>
                </a:cubicBezTo>
                <a:cubicBezTo>
                  <a:pt x="18585" y="5936"/>
                  <a:pt x="18577" y="5928"/>
                  <a:pt x="18532" y="5990"/>
                </a:cubicBezTo>
                <a:cubicBezTo>
                  <a:pt x="18532" y="6053"/>
                  <a:pt x="18490" y="6064"/>
                  <a:pt x="18490" y="6127"/>
                </a:cubicBezTo>
                <a:cubicBezTo>
                  <a:pt x="18490" y="6189"/>
                  <a:pt x="18448" y="6244"/>
                  <a:pt x="18448" y="6244"/>
                </a:cubicBezTo>
                <a:cubicBezTo>
                  <a:pt x="18448" y="6306"/>
                  <a:pt x="18448" y="6377"/>
                  <a:pt x="18448" y="6439"/>
                </a:cubicBezTo>
                <a:cubicBezTo>
                  <a:pt x="18448" y="6626"/>
                  <a:pt x="18495" y="6860"/>
                  <a:pt x="18630" y="6985"/>
                </a:cubicBezTo>
                <a:cubicBezTo>
                  <a:pt x="18675" y="7048"/>
                  <a:pt x="18670" y="7059"/>
                  <a:pt x="18715" y="7122"/>
                </a:cubicBezTo>
                <a:cubicBezTo>
                  <a:pt x="18760" y="7122"/>
                  <a:pt x="18768" y="7181"/>
                  <a:pt x="18813" y="7180"/>
                </a:cubicBezTo>
                <a:cubicBezTo>
                  <a:pt x="18858" y="7180"/>
                  <a:pt x="18898" y="7239"/>
                  <a:pt x="18898" y="7239"/>
                </a:cubicBezTo>
                <a:cubicBezTo>
                  <a:pt x="18943" y="7239"/>
                  <a:pt x="18993" y="7239"/>
                  <a:pt x="19038" y="7239"/>
                </a:cubicBezTo>
                <a:cubicBezTo>
                  <a:pt x="19173" y="7239"/>
                  <a:pt x="19342" y="7173"/>
                  <a:pt x="19432" y="6985"/>
                </a:cubicBezTo>
                <a:cubicBezTo>
                  <a:pt x="19522" y="6860"/>
                  <a:pt x="19615" y="6626"/>
                  <a:pt x="19615" y="6439"/>
                </a:cubicBezTo>
                <a:cubicBezTo>
                  <a:pt x="19615" y="6377"/>
                  <a:pt x="19615" y="6306"/>
                  <a:pt x="19615" y="6244"/>
                </a:cubicBezTo>
                <a:cubicBezTo>
                  <a:pt x="19569" y="6182"/>
                  <a:pt x="19572" y="6189"/>
                  <a:pt x="19572" y="6127"/>
                </a:cubicBezTo>
                <a:cubicBezTo>
                  <a:pt x="19572" y="6064"/>
                  <a:pt x="19530" y="5990"/>
                  <a:pt x="19530" y="5990"/>
                </a:cubicBezTo>
                <a:cubicBezTo>
                  <a:pt x="19530" y="5928"/>
                  <a:pt x="19477" y="5936"/>
                  <a:pt x="19432" y="5873"/>
                </a:cubicBezTo>
                <a:cubicBezTo>
                  <a:pt x="19297" y="5686"/>
                  <a:pt x="19123" y="5620"/>
                  <a:pt x="18898" y="5620"/>
                </a:cubicBezTo>
                <a:close/>
                <a:moveTo>
                  <a:pt x="2517" y="5639"/>
                </a:moveTo>
                <a:cubicBezTo>
                  <a:pt x="2337" y="5577"/>
                  <a:pt x="2118" y="5705"/>
                  <a:pt x="1983" y="5893"/>
                </a:cubicBezTo>
                <a:cubicBezTo>
                  <a:pt x="1938" y="5955"/>
                  <a:pt x="1929" y="5947"/>
                  <a:pt x="1884" y="6010"/>
                </a:cubicBezTo>
                <a:cubicBezTo>
                  <a:pt x="1884" y="6072"/>
                  <a:pt x="1842" y="6064"/>
                  <a:pt x="1842" y="6127"/>
                </a:cubicBezTo>
                <a:cubicBezTo>
                  <a:pt x="1842" y="6189"/>
                  <a:pt x="1800" y="6263"/>
                  <a:pt x="1800" y="6263"/>
                </a:cubicBezTo>
                <a:cubicBezTo>
                  <a:pt x="1800" y="6326"/>
                  <a:pt x="1800" y="6377"/>
                  <a:pt x="1800" y="6439"/>
                </a:cubicBezTo>
                <a:cubicBezTo>
                  <a:pt x="1800" y="6501"/>
                  <a:pt x="1800" y="6572"/>
                  <a:pt x="1800" y="6634"/>
                </a:cubicBezTo>
                <a:cubicBezTo>
                  <a:pt x="1800" y="6697"/>
                  <a:pt x="1797" y="6751"/>
                  <a:pt x="1842" y="6751"/>
                </a:cubicBezTo>
                <a:cubicBezTo>
                  <a:pt x="1842" y="6814"/>
                  <a:pt x="1884" y="6888"/>
                  <a:pt x="1884" y="6888"/>
                </a:cubicBezTo>
                <a:cubicBezTo>
                  <a:pt x="1884" y="6950"/>
                  <a:pt x="1938" y="6942"/>
                  <a:pt x="1983" y="7005"/>
                </a:cubicBezTo>
                <a:cubicBezTo>
                  <a:pt x="2073" y="7130"/>
                  <a:pt x="2255" y="7259"/>
                  <a:pt x="2390" y="7259"/>
                </a:cubicBezTo>
                <a:cubicBezTo>
                  <a:pt x="2525" y="7259"/>
                  <a:pt x="2694" y="7192"/>
                  <a:pt x="2784" y="7005"/>
                </a:cubicBezTo>
                <a:cubicBezTo>
                  <a:pt x="2874" y="6880"/>
                  <a:pt x="2967" y="6626"/>
                  <a:pt x="2967" y="6439"/>
                </a:cubicBezTo>
                <a:cubicBezTo>
                  <a:pt x="2967" y="6377"/>
                  <a:pt x="2967" y="6326"/>
                  <a:pt x="2967" y="6263"/>
                </a:cubicBezTo>
                <a:cubicBezTo>
                  <a:pt x="2967" y="6201"/>
                  <a:pt x="2970" y="6189"/>
                  <a:pt x="2925" y="6127"/>
                </a:cubicBezTo>
                <a:cubicBezTo>
                  <a:pt x="2925" y="6064"/>
                  <a:pt x="2883" y="6010"/>
                  <a:pt x="2882" y="6010"/>
                </a:cubicBezTo>
                <a:cubicBezTo>
                  <a:pt x="2882" y="5947"/>
                  <a:pt x="2829" y="5955"/>
                  <a:pt x="2784" y="5893"/>
                </a:cubicBezTo>
                <a:cubicBezTo>
                  <a:pt x="2739" y="5830"/>
                  <a:pt x="2745" y="5819"/>
                  <a:pt x="2700" y="5756"/>
                </a:cubicBezTo>
                <a:cubicBezTo>
                  <a:pt x="2655" y="5756"/>
                  <a:pt x="2660" y="5698"/>
                  <a:pt x="2615" y="5698"/>
                </a:cubicBezTo>
                <a:cubicBezTo>
                  <a:pt x="2570" y="5698"/>
                  <a:pt x="2517" y="5639"/>
                  <a:pt x="2517" y="5639"/>
                </a:cubicBezTo>
                <a:close/>
                <a:moveTo>
                  <a:pt x="2250" y="8117"/>
                </a:moveTo>
                <a:cubicBezTo>
                  <a:pt x="2205" y="8117"/>
                  <a:pt x="2165" y="8113"/>
                  <a:pt x="2165" y="8176"/>
                </a:cubicBezTo>
                <a:cubicBezTo>
                  <a:pt x="2120" y="8176"/>
                  <a:pt x="2067" y="8234"/>
                  <a:pt x="2067" y="8234"/>
                </a:cubicBezTo>
                <a:cubicBezTo>
                  <a:pt x="2022" y="8234"/>
                  <a:pt x="2028" y="8308"/>
                  <a:pt x="1983" y="8371"/>
                </a:cubicBezTo>
                <a:cubicBezTo>
                  <a:pt x="1893" y="8496"/>
                  <a:pt x="1800" y="8749"/>
                  <a:pt x="1800" y="8937"/>
                </a:cubicBezTo>
                <a:cubicBezTo>
                  <a:pt x="1800" y="9124"/>
                  <a:pt x="1848" y="9358"/>
                  <a:pt x="1983" y="9483"/>
                </a:cubicBezTo>
                <a:cubicBezTo>
                  <a:pt x="2073" y="9608"/>
                  <a:pt x="2255" y="9737"/>
                  <a:pt x="2390" y="9737"/>
                </a:cubicBezTo>
                <a:cubicBezTo>
                  <a:pt x="2525" y="9737"/>
                  <a:pt x="2694" y="9670"/>
                  <a:pt x="2784" y="9483"/>
                </a:cubicBezTo>
                <a:cubicBezTo>
                  <a:pt x="2829" y="9420"/>
                  <a:pt x="2837" y="9428"/>
                  <a:pt x="2882" y="9366"/>
                </a:cubicBezTo>
                <a:cubicBezTo>
                  <a:pt x="2882" y="9303"/>
                  <a:pt x="2925" y="9311"/>
                  <a:pt x="2925" y="9249"/>
                </a:cubicBezTo>
                <a:cubicBezTo>
                  <a:pt x="2925" y="9186"/>
                  <a:pt x="2967" y="9112"/>
                  <a:pt x="2967" y="9112"/>
                </a:cubicBezTo>
                <a:cubicBezTo>
                  <a:pt x="2967" y="9050"/>
                  <a:pt x="2967" y="8999"/>
                  <a:pt x="2967" y="8937"/>
                </a:cubicBezTo>
                <a:cubicBezTo>
                  <a:pt x="2967" y="8749"/>
                  <a:pt x="2919" y="8496"/>
                  <a:pt x="2784" y="8371"/>
                </a:cubicBezTo>
                <a:cubicBezTo>
                  <a:pt x="2649" y="8183"/>
                  <a:pt x="2430" y="8117"/>
                  <a:pt x="2250" y="8117"/>
                </a:cubicBezTo>
                <a:close/>
                <a:moveTo>
                  <a:pt x="19165" y="8137"/>
                </a:moveTo>
                <a:cubicBezTo>
                  <a:pt x="18985" y="8074"/>
                  <a:pt x="18765" y="8203"/>
                  <a:pt x="18630" y="8390"/>
                </a:cubicBezTo>
                <a:cubicBezTo>
                  <a:pt x="18540" y="8515"/>
                  <a:pt x="18448" y="8749"/>
                  <a:pt x="18448" y="8937"/>
                </a:cubicBezTo>
                <a:cubicBezTo>
                  <a:pt x="18448" y="9124"/>
                  <a:pt x="18495" y="9378"/>
                  <a:pt x="18630" y="9502"/>
                </a:cubicBezTo>
                <a:cubicBezTo>
                  <a:pt x="18675" y="9565"/>
                  <a:pt x="18670" y="9577"/>
                  <a:pt x="18715" y="9639"/>
                </a:cubicBezTo>
                <a:cubicBezTo>
                  <a:pt x="18760" y="9639"/>
                  <a:pt x="18768" y="9698"/>
                  <a:pt x="18813" y="9698"/>
                </a:cubicBezTo>
                <a:cubicBezTo>
                  <a:pt x="18858" y="9698"/>
                  <a:pt x="18898" y="9756"/>
                  <a:pt x="18898" y="9756"/>
                </a:cubicBezTo>
                <a:cubicBezTo>
                  <a:pt x="18943" y="9756"/>
                  <a:pt x="18993" y="9756"/>
                  <a:pt x="19038" y="9756"/>
                </a:cubicBezTo>
                <a:cubicBezTo>
                  <a:pt x="19173" y="9756"/>
                  <a:pt x="19342" y="9690"/>
                  <a:pt x="19432" y="9502"/>
                </a:cubicBezTo>
                <a:cubicBezTo>
                  <a:pt x="19522" y="9378"/>
                  <a:pt x="19615" y="9124"/>
                  <a:pt x="19615" y="8937"/>
                </a:cubicBezTo>
                <a:cubicBezTo>
                  <a:pt x="19615" y="8749"/>
                  <a:pt x="19567" y="8515"/>
                  <a:pt x="19432" y="8390"/>
                </a:cubicBezTo>
                <a:cubicBezTo>
                  <a:pt x="19432" y="8328"/>
                  <a:pt x="19393" y="8316"/>
                  <a:pt x="19347" y="8254"/>
                </a:cubicBezTo>
                <a:cubicBezTo>
                  <a:pt x="19303" y="8254"/>
                  <a:pt x="19308" y="8195"/>
                  <a:pt x="19263" y="8195"/>
                </a:cubicBezTo>
                <a:cubicBezTo>
                  <a:pt x="19218" y="8195"/>
                  <a:pt x="19165" y="8137"/>
                  <a:pt x="19165" y="813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5" name="Form">
            <a:extLst>
              <a:ext uri="{FF2B5EF4-FFF2-40B4-BE49-F238E27FC236}">
                <a16:creationId xmlns:a16="http://schemas.microsoft.com/office/drawing/2014/main" id="{7C9FA942-943F-8545-972C-5277DCDA4E14}"/>
              </a:ext>
            </a:extLst>
          </p:cNvPr>
          <p:cNvSpPr/>
          <p:nvPr/>
        </p:nvSpPr>
        <p:spPr>
          <a:xfrm>
            <a:off x="8953500" y="4470400"/>
            <a:ext cx="221060" cy="304800"/>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276"/>
                  <a:pt x="0" y="591"/>
                </a:cubicBezTo>
                <a:lnTo>
                  <a:pt x="0" y="21009"/>
                </a:lnTo>
                <a:cubicBezTo>
                  <a:pt x="0" y="21324"/>
                  <a:pt x="380" y="21600"/>
                  <a:pt x="814" y="21600"/>
                </a:cubicBezTo>
                <a:lnTo>
                  <a:pt x="20727" y="21600"/>
                </a:lnTo>
                <a:cubicBezTo>
                  <a:pt x="21162" y="21600"/>
                  <a:pt x="21538" y="21327"/>
                  <a:pt x="21600" y="20967"/>
                </a:cubicBezTo>
                <a:lnTo>
                  <a:pt x="21600" y="7158"/>
                </a:lnTo>
                <a:cubicBezTo>
                  <a:pt x="21600" y="7023"/>
                  <a:pt x="21534" y="6840"/>
                  <a:pt x="21348" y="6750"/>
                </a:cubicBezTo>
                <a:lnTo>
                  <a:pt x="11362" y="141"/>
                </a:lnTo>
                <a:cubicBezTo>
                  <a:pt x="11176" y="51"/>
                  <a:pt x="10986" y="0"/>
                  <a:pt x="10800" y="0"/>
                </a:cubicBezTo>
                <a:lnTo>
                  <a:pt x="814" y="0"/>
                </a:lnTo>
                <a:close/>
                <a:moveTo>
                  <a:pt x="1609" y="1167"/>
                </a:moveTo>
                <a:lnTo>
                  <a:pt x="10490" y="1167"/>
                </a:lnTo>
                <a:lnTo>
                  <a:pt x="19971" y="7467"/>
                </a:lnTo>
                <a:lnTo>
                  <a:pt x="19971" y="20433"/>
                </a:lnTo>
                <a:lnTo>
                  <a:pt x="1609" y="20433"/>
                </a:lnTo>
                <a:lnTo>
                  <a:pt x="1609" y="1167"/>
                </a:lnTo>
                <a:close/>
                <a:moveTo>
                  <a:pt x="5778" y="3150"/>
                </a:moveTo>
                <a:cubicBezTo>
                  <a:pt x="5344" y="3150"/>
                  <a:pt x="4964" y="3426"/>
                  <a:pt x="4964" y="3741"/>
                </a:cubicBezTo>
                <a:lnTo>
                  <a:pt x="4964" y="6750"/>
                </a:lnTo>
                <a:cubicBezTo>
                  <a:pt x="4964" y="7065"/>
                  <a:pt x="5344" y="7341"/>
                  <a:pt x="5778" y="7341"/>
                </a:cubicBezTo>
                <a:cubicBezTo>
                  <a:pt x="6212" y="7341"/>
                  <a:pt x="6573" y="7065"/>
                  <a:pt x="6573" y="6750"/>
                </a:cubicBezTo>
                <a:lnTo>
                  <a:pt x="6573" y="3741"/>
                </a:lnTo>
                <a:cubicBezTo>
                  <a:pt x="6573" y="3426"/>
                  <a:pt x="6212" y="3150"/>
                  <a:pt x="5778" y="3150"/>
                </a:cubicBezTo>
                <a:close/>
                <a:moveTo>
                  <a:pt x="8260" y="3150"/>
                </a:moveTo>
                <a:cubicBezTo>
                  <a:pt x="7826" y="3150"/>
                  <a:pt x="7446" y="3426"/>
                  <a:pt x="7446" y="3741"/>
                </a:cubicBezTo>
                <a:lnTo>
                  <a:pt x="7446" y="6750"/>
                </a:lnTo>
                <a:cubicBezTo>
                  <a:pt x="7446" y="7065"/>
                  <a:pt x="7826" y="7341"/>
                  <a:pt x="8260" y="7341"/>
                </a:cubicBezTo>
                <a:cubicBezTo>
                  <a:pt x="8694" y="7341"/>
                  <a:pt x="9055" y="7065"/>
                  <a:pt x="9055" y="6750"/>
                </a:cubicBezTo>
                <a:lnTo>
                  <a:pt x="9055" y="3741"/>
                </a:lnTo>
                <a:cubicBezTo>
                  <a:pt x="9055" y="3426"/>
                  <a:pt x="8694" y="3150"/>
                  <a:pt x="8260" y="3150"/>
                </a:cubicBezTo>
                <a:close/>
                <a:moveTo>
                  <a:pt x="10742" y="3150"/>
                </a:moveTo>
                <a:cubicBezTo>
                  <a:pt x="10307" y="3150"/>
                  <a:pt x="9927" y="3426"/>
                  <a:pt x="9927" y="3741"/>
                </a:cubicBezTo>
                <a:lnTo>
                  <a:pt x="9927" y="6750"/>
                </a:lnTo>
                <a:cubicBezTo>
                  <a:pt x="9928" y="7065"/>
                  <a:pt x="10308" y="7341"/>
                  <a:pt x="10742" y="7341"/>
                </a:cubicBezTo>
                <a:cubicBezTo>
                  <a:pt x="11176" y="7341"/>
                  <a:pt x="11537" y="7065"/>
                  <a:pt x="11537" y="6750"/>
                </a:cubicBezTo>
                <a:lnTo>
                  <a:pt x="11537" y="3741"/>
                </a:lnTo>
                <a:cubicBezTo>
                  <a:pt x="11537" y="3426"/>
                  <a:pt x="11176" y="3150"/>
                  <a:pt x="10742" y="3150"/>
                </a:cubicBezTo>
                <a:close/>
                <a:moveTo>
                  <a:pt x="5778" y="10350"/>
                </a:moveTo>
                <a:cubicBezTo>
                  <a:pt x="5344" y="10350"/>
                  <a:pt x="4964" y="10626"/>
                  <a:pt x="4964" y="10941"/>
                </a:cubicBezTo>
                <a:lnTo>
                  <a:pt x="4964" y="18183"/>
                </a:lnTo>
                <a:cubicBezTo>
                  <a:pt x="4964" y="18498"/>
                  <a:pt x="5344" y="18759"/>
                  <a:pt x="5778" y="18759"/>
                </a:cubicBezTo>
                <a:lnTo>
                  <a:pt x="15764" y="18759"/>
                </a:lnTo>
                <a:cubicBezTo>
                  <a:pt x="16198" y="18759"/>
                  <a:pt x="16497" y="18498"/>
                  <a:pt x="16559" y="18183"/>
                </a:cubicBezTo>
                <a:lnTo>
                  <a:pt x="16559" y="10941"/>
                </a:lnTo>
                <a:cubicBezTo>
                  <a:pt x="16559" y="10626"/>
                  <a:pt x="16198" y="10350"/>
                  <a:pt x="15764" y="10350"/>
                </a:cubicBezTo>
                <a:lnTo>
                  <a:pt x="5778" y="10350"/>
                </a:lnTo>
                <a:close/>
                <a:moveTo>
                  <a:pt x="6573" y="11517"/>
                </a:moveTo>
                <a:lnTo>
                  <a:pt x="14949" y="11517"/>
                </a:lnTo>
                <a:lnTo>
                  <a:pt x="14949" y="17592"/>
                </a:lnTo>
                <a:lnTo>
                  <a:pt x="6573" y="17592"/>
                </a:lnTo>
                <a:lnTo>
                  <a:pt x="6573" y="1151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6" name="Form">
            <a:extLst>
              <a:ext uri="{FF2B5EF4-FFF2-40B4-BE49-F238E27FC236}">
                <a16:creationId xmlns:a16="http://schemas.microsoft.com/office/drawing/2014/main" id="{4C5F7713-5A45-6749-A0EC-90C0AA005E6B}"/>
              </a:ext>
            </a:extLst>
          </p:cNvPr>
          <p:cNvSpPr/>
          <p:nvPr/>
        </p:nvSpPr>
        <p:spPr>
          <a:xfrm>
            <a:off x="9645650" y="4483100"/>
            <a:ext cx="144148" cy="287655"/>
          </a:xfrm>
          <a:custGeom>
            <a:avLst/>
            <a:gdLst/>
            <a:ahLst/>
            <a:cxnLst>
              <a:cxn ang="0">
                <a:pos x="wd2" y="hd2"/>
              </a:cxn>
              <a:cxn ang="5400000">
                <a:pos x="wd2" y="hd2"/>
              </a:cxn>
              <a:cxn ang="10800000">
                <a:pos x="wd2" y="hd2"/>
              </a:cxn>
              <a:cxn ang="16200000">
                <a:pos x="wd2" y="hd2"/>
              </a:cxn>
            </a:cxnLst>
            <a:rect l="0" t="0" r="r" b="b"/>
            <a:pathLst>
              <a:path w="21600" h="21600" extrusionOk="0">
                <a:moveTo>
                  <a:pt x="21600" y="16307"/>
                </a:moveTo>
                <a:cubicBezTo>
                  <a:pt x="21600" y="15163"/>
                  <a:pt x="19792" y="14257"/>
                  <a:pt x="17508" y="14257"/>
                </a:cubicBezTo>
                <a:cubicBezTo>
                  <a:pt x="15225" y="14257"/>
                  <a:pt x="13417" y="15163"/>
                  <a:pt x="13417" y="16307"/>
                </a:cubicBezTo>
                <a:lnTo>
                  <a:pt x="13417" y="19502"/>
                </a:lnTo>
                <a:cubicBezTo>
                  <a:pt x="13417" y="19979"/>
                  <a:pt x="12655" y="20313"/>
                  <a:pt x="11799" y="20313"/>
                </a:cubicBezTo>
                <a:cubicBezTo>
                  <a:pt x="10943" y="20313"/>
                  <a:pt x="10182" y="19931"/>
                  <a:pt x="10182" y="19502"/>
                </a:cubicBezTo>
                <a:lnTo>
                  <a:pt x="10182" y="17785"/>
                </a:lnTo>
                <a:lnTo>
                  <a:pt x="10182" y="14495"/>
                </a:lnTo>
                <a:cubicBezTo>
                  <a:pt x="11799" y="14257"/>
                  <a:pt x="13036" y="13446"/>
                  <a:pt x="13036" y="12540"/>
                </a:cubicBezTo>
                <a:lnTo>
                  <a:pt x="13036" y="11921"/>
                </a:lnTo>
                <a:cubicBezTo>
                  <a:pt x="15891" y="11158"/>
                  <a:pt x="17794" y="9680"/>
                  <a:pt x="17794" y="8011"/>
                </a:cubicBezTo>
                <a:lnTo>
                  <a:pt x="17794" y="4578"/>
                </a:lnTo>
                <a:cubicBezTo>
                  <a:pt x="17794" y="4434"/>
                  <a:pt x="17699" y="4244"/>
                  <a:pt x="17413" y="4148"/>
                </a:cubicBezTo>
                <a:cubicBezTo>
                  <a:pt x="17223" y="4053"/>
                  <a:pt x="16842" y="3958"/>
                  <a:pt x="16557" y="3958"/>
                </a:cubicBezTo>
                <a:lnTo>
                  <a:pt x="14749" y="3958"/>
                </a:lnTo>
                <a:lnTo>
                  <a:pt x="14749" y="620"/>
                </a:lnTo>
                <a:cubicBezTo>
                  <a:pt x="14749" y="286"/>
                  <a:pt x="14178" y="0"/>
                  <a:pt x="13512" y="0"/>
                </a:cubicBezTo>
                <a:cubicBezTo>
                  <a:pt x="12846" y="0"/>
                  <a:pt x="12275" y="286"/>
                  <a:pt x="12275" y="620"/>
                </a:cubicBezTo>
                <a:lnTo>
                  <a:pt x="12275" y="3958"/>
                </a:lnTo>
                <a:lnTo>
                  <a:pt x="5519" y="3958"/>
                </a:lnTo>
                <a:lnTo>
                  <a:pt x="5519" y="620"/>
                </a:lnTo>
                <a:cubicBezTo>
                  <a:pt x="5519" y="286"/>
                  <a:pt x="4948" y="0"/>
                  <a:pt x="4282" y="0"/>
                </a:cubicBezTo>
                <a:cubicBezTo>
                  <a:pt x="3616" y="0"/>
                  <a:pt x="3045" y="286"/>
                  <a:pt x="3045" y="620"/>
                </a:cubicBezTo>
                <a:lnTo>
                  <a:pt x="3045" y="3958"/>
                </a:lnTo>
                <a:lnTo>
                  <a:pt x="1237" y="3958"/>
                </a:lnTo>
                <a:cubicBezTo>
                  <a:pt x="571" y="3958"/>
                  <a:pt x="0" y="4244"/>
                  <a:pt x="0" y="4577"/>
                </a:cubicBezTo>
                <a:lnTo>
                  <a:pt x="0" y="8011"/>
                </a:lnTo>
                <a:cubicBezTo>
                  <a:pt x="0" y="9727"/>
                  <a:pt x="1903" y="11205"/>
                  <a:pt x="4758" y="11968"/>
                </a:cubicBezTo>
                <a:lnTo>
                  <a:pt x="4758" y="12588"/>
                </a:lnTo>
                <a:cubicBezTo>
                  <a:pt x="4758" y="13494"/>
                  <a:pt x="5995" y="14305"/>
                  <a:pt x="7612" y="14543"/>
                </a:cubicBezTo>
                <a:lnTo>
                  <a:pt x="7612" y="17833"/>
                </a:lnTo>
                <a:lnTo>
                  <a:pt x="7612" y="19550"/>
                </a:lnTo>
                <a:cubicBezTo>
                  <a:pt x="7612" y="20694"/>
                  <a:pt x="9420" y="21600"/>
                  <a:pt x="11704" y="21600"/>
                </a:cubicBezTo>
                <a:cubicBezTo>
                  <a:pt x="13988" y="21600"/>
                  <a:pt x="15795" y="20694"/>
                  <a:pt x="15795" y="19550"/>
                </a:cubicBezTo>
                <a:lnTo>
                  <a:pt x="15795" y="16355"/>
                </a:lnTo>
                <a:cubicBezTo>
                  <a:pt x="15795" y="15878"/>
                  <a:pt x="16557" y="15544"/>
                  <a:pt x="17413" y="15544"/>
                </a:cubicBezTo>
                <a:cubicBezTo>
                  <a:pt x="18269" y="15544"/>
                  <a:pt x="19031" y="15926"/>
                  <a:pt x="19031" y="16355"/>
                </a:cubicBezTo>
                <a:lnTo>
                  <a:pt x="19031" y="18072"/>
                </a:lnTo>
                <a:cubicBezTo>
                  <a:pt x="19031" y="18405"/>
                  <a:pt x="19601" y="18691"/>
                  <a:pt x="20268" y="18691"/>
                </a:cubicBezTo>
                <a:cubicBezTo>
                  <a:pt x="20934" y="18691"/>
                  <a:pt x="21505" y="18405"/>
                  <a:pt x="21505" y="18072"/>
                </a:cubicBezTo>
                <a:lnTo>
                  <a:pt x="21600" y="16307"/>
                </a:lnTo>
                <a:close/>
                <a:moveTo>
                  <a:pt x="2474" y="7963"/>
                </a:moveTo>
                <a:lnTo>
                  <a:pt x="2474" y="5150"/>
                </a:lnTo>
                <a:lnTo>
                  <a:pt x="15320" y="5150"/>
                </a:lnTo>
                <a:lnTo>
                  <a:pt x="15320" y="7963"/>
                </a:lnTo>
                <a:cubicBezTo>
                  <a:pt x="15320" y="7963"/>
                  <a:pt x="15320" y="7963"/>
                  <a:pt x="15320" y="7963"/>
                </a:cubicBezTo>
                <a:cubicBezTo>
                  <a:pt x="15320" y="9727"/>
                  <a:pt x="12465" y="11158"/>
                  <a:pt x="8945" y="11158"/>
                </a:cubicBezTo>
                <a:cubicBezTo>
                  <a:pt x="5329" y="11158"/>
                  <a:pt x="2474" y="9727"/>
                  <a:pt x="2474" y="7963"/>
                </a:cubicBezTo>
                <a:close/>
                <a:moveTo>
                  <a:pt x="7232" y="12302"/>
                </a:moveTo>
                <a:cubicBezTo>
                  <a:pt x="7803" y="12350"/>
                  <a:pt x="8279" y="12397"/>
                  <a:pt x="8849" y="12397"/>
                </a:cubicBezTo>
                <a:cubicBezTo>
                  <a:pt x="9420" y="12397"/>
                  <a:pt x="9991" y="12350"/>
                  <a:pt x="10467" y="12302"/>
                </a:cubicBezTo>
                <a:lnTo>
                  <a:pt x="10467" y="12493"/>
                </a:lnTo>
                <a:cubicBezTo>
                  <a:pt x="10467" y="12970"/>
                  <a:pt x="9706" y="13303"/>
                  <a:pt x="8849" y="13303"/>
                </a:cubicBezTo>
                <a:cubicBezTo>
                  <a:pt x="7898" y="13303"/>
                  <a:pt x="7232" y="12922"/>
                  <a:pt x="7232" y="12493"/>
                </a:cubicBezTo>
                <a:lnTo>
                  <a:pt x="7232" y="12302"/>
                </a:lnTo>
                <a:close/>
              </a:path>
            </a:pathLst>
          </a:custGeom>
          <a:solidFill>
            <a:srgbClr val="002B4E"/>
          </a:solidFill>
          <a:ln w="12700">
            <a:miter lim="400000"/>
          </a:ln>
        </p:spPr>
        <p:txBody>
          <a:bodyPr lIns="19050" tIns="19050" rIns="19050" bIns="19050" anchor="ctr"/>
          <a:lstStyle/>
          <a:p>
            <a:pPr algn="ctr" defTabSz="2286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p>
        </p:txBody>
      </p:sp>
      <p:sp>
        <p:nvSpPr>
          <p:cNvPr id="57" name="Form">
            <a:extLst>
              <a:ext uri="{FF2B5EF4-FFF2-40B4-BE49-F238E27FC236}">
                <a16:creationId xmlns:a16="http://schemas.microsoft.com/office/drawing/2014/main" id="{164DFB94-151B-AC45-8023-28DA54AD0736}"/>
              </a:ext>
            </a:extLst>
          </p:cNvPr>
          <p:cNvSpPr/>
          <p:nvPr/>
        </p:nvSpPr>
        <p:spPr>
          <a:xfrm>
            <a:off x="10217150" y="4514850"/>
            <a:ext cx="304800" cy="220266"/>
          </a:xfrm>
          <a:custGeom>
            <a:avLst/>
            <a:gdLst/>
            <a:ahLst/>
            <a:cxnLst>
              <a:cxn ang="0">
                <a:pos x="wd2" y="hd2"/>
              </a:cxn>
              <a:cxn ang="5400000">
                <a:pos x="wd2" y="hd2"/>
              </a:cxn>
              <a:cxn ang="10800000">
                <a:pos x="wd2" y="hd2"/>
              </a:cxn>
              <a:cxn ang="16200000">
                <a:pos x="wd2" y="hd2"/>
              </a:cxn>
            </a:cxnLst>
            <a:rect l="0" t="0" r="r" b="b"/>
            <a:pathLst>
              <a:path w="21600" h="21600" extrusionOk="0">
                <a:moveTo>
                  <a:pt x="3516" y="0"/>
                </a:moveTo>
                <a:cubicBezTo>
                  <a:pt x="3246" y="0"/>
                  <a:pt x="3012" y="249"/>
                  <a:pt x="2967" y="623"/>
                </a:cubicBezTo>
                <a:lnTo>
                  <a:pt x="0" y="16502"/>
                </a:lnTo>
                <a:cubicBezTo>
                  <a:pt x="0" y="16502"/>
                  <a:pt x="0" y="16560"/>
                  <a:pt x="0" y="16560"/>
                </a:cubicBezTo>
                <a:cubicBezTo>
                  <a:pt x="0" y="16560"/>
                  <a:pt x="0" y="16618"/>
                  <a:pt x="0" y="16618"/>
                </a:cubicBezTo>
                <a:lnTo>
                  <a:pt x="0" y="20802"/>
                </a:lnTo>
                <a:cubicBezTo>
                  <a:pt x="0" y="21238"/>
                  <a:pt x="276" y="21600"/>
                  <a:pt x="591" y="21600"/>
                </a:cubicBezTo>
                <a:lnTo>
                  <a:pt x="21009" y="21600"/>
                </a:lnTo>
                <a:cubicBezTo>
                  <a:pt x="21324" y="21600"/>
                  <a:pt x="21600" y="21238"/>
                  <a:pt x="21600" y="20802"/>
                </a:cubicBezTo>
                <a:lnTo>
                  <a:pt x="21516" y="16560"/>
                </a:lnTo>
                <a:cubicBezTo>
                  <a:pt x="21516" y="16560"/>
                  <a:pt x="21516" y="16502"/>
                  <a:pt x="21516" y="16502"/>
                </a:cubicBezTo>
                <a:cubicBezTo>
                  <a:pt x="21516" y="16502"/>
                  <a:pt x="21516" y="16443"/>
                  <a:pt x="21516" y="16443"/>
                </a:cubicBezTo>
                <a:lnTo>
                  <a:pt x="18492" y="623"/>
                </a:lnTo>
                <a:cubicBezTo>
                  <a:pt x="18447" y="249"/>
                  <a:pt x="18183" y="0"/>
                  <a:pt x="17958" y="0"/>
                </a:cubicBezTo>
                <a:lnTo>
                  <a:pt x="3516" y="0"/>
                </a:lnTo>
                <a:close/>
                <a:moveTo>
                  <a:pt x="3909" y="1557"/>
                </a:moveTo>
                <a:lnTo>
                  <a:pt x="17508" y="1557"/>
                </a:lnTo>
                <a:lnTo>
                  <a:pt x="20208" y="15762"/>
                </a:lnTo>
                <a:lnTo>
                  <a:pt x="1266" y="15762"/>
                </a:lnTo>
                <a:lnTo>
                  <a:pt x="3909" y="1557"/>
                </a:lnTo>
                <a:close/>
                <a:moveTo>
                  <a:pt x="1041" y="17377"/>
                </a:moveTo>
                <a:lnTo>
                  <a:pt x="20334" y="17377"/>
                </a:lnTo>
                <a:lnTo>
                  <a:pt x="20334" y="19926"/>
                </a:lnTo>
                <a:lnTo>
                  <a:pt x="1041" y="19926"/>
                </a:lnTo>
                <a:lnTo>
                  <a:pt x="1041" y="17377"/>
                </a:lnTo>
                <a:close/>
                <a:moveTo>
                  <a:pt x="18014" y="18058"/>
                </a:moveTo>
                <a:cubicBezTo>
                  <a:pt x="17969" y="18058"/>
                  <a:pt x="17930" y="18055"/>
                  <a:pt x="17930" y="18117"/>
                </a:cubicBezTo>
                <a:cubicBezTo>
                  <a:pt x="17885" y="18117"/>
                  <a:pt x="17845" y="18175"/>
                  <a:pt x="17845" y="18175"/>
                </a:cubicBezTo>
                <a:cubicBezTo>
                  <a:pt x="17800" y="18175"/>
                  <a:pt x="17792" y="18249"/>
                  <a:pt x="17747" y="18311"/>
                </a:cubicBezTo>
                <a:cubicBezTo>
                  <a:pt x="17702" y="18374"/>
                  <a:pt x="17708" y="18366"/>
                  <a:pt x="17662" y="18428"/>
                </a:cubicBezTo>
                <a:cubicBezTo>
                  <a:pt x="17662" y="18490"/>
                  <a:pt x="17620" y="18502"/>
                  <a:pt x="17620" y="18564"/>
                </a:cubicBezTo>
                <a:cubicBezTo>
                  <a:pt x="17620" y="18627"/>
                  <a:pt x="17564" y="18681"/>
                  <a:pt x="17564" y="18681"/>
                </a:cubicBezTo>
                <a:cubicBezTo>
                  <a:pt x="17564" y="18743"/>
                  <a:pt x="17564" y="18813"/>
                  <a:pt x="17564" y="18876"/>
                </a:cubicBezTo>
                <a:cubicBezTo>
                  <a:pt x="17564" y="18938"/>
                  <a:pt x="17564" y="18989"/>
                  <a:pt x="17564" y="19051"/>
                </a:cubicBezTo>
                <a:cubicBezTo>
                  <a:pt x="17519" y="19113"/>
                  <a:pt x="17564" y="19187"/>
                  <a:pt x="17564" y="19187"/>
                </a:cubicBezTo>
                <a:cubicBezTo>
                  <a:pt x="17564" y="19249"/>
                  <a:pt x="17620" y="19304"/>
                  <a:pt x="17620" y="19304"/>
                </a:cubicBezTo>
                <a:cubicBezTo>
                  <a:pt x="17620" y="19366"/>
                  <a:pt x="17660" y="19358"/>
                  <a:pt x="17705" y="19420"/>
                </a:cubicBezTo>
                <a:cubicBezTo>
                  <a:pt x="17750" y="19483"/>
                  <a:pt x="17744" y="19494"/>
                  <a:pt x="17789" y="19557"/>
                </a:cubicBezTo>
                <a:cubicBezTo>
                  <a:pt x="17834" y="19557"/>
                  <a:pt x="17843" y="19615"/>
                  <a:pt x="17888" y="19615"/>
                </a:cubicBezTo>
                <a:cubicBezTo>
                  <a:pt x="17932" y="19615"/>
                  <a:pt x="17972" y="19673"/>
                  <a:pt x="17972" y="19673"/>
                </a:cubicBezTo>
                <a:cubicBezTo>
                  <a:pt x="18017" y="19673"/>
                  <a:pt x="18067" y="19673"/>
                  <a:pt x="18112" y="19673"/>
                </a:cubicBezTo>
                <a:cubicBezTo>
                  <a:pt x="18157" y="19673"/>
                  <a:pt x="18194" y="19673"/>
                  <a:pt x="18239" y="19673"/>
                </a:cubicBezTo>
                <a:cubicBezTo>
                  <a:pt x="18284" y="19673"/>
                  <a:pt x="18337" y="19677"/>
                  <a:pt x="18338" y="19615"/>
                </a:cubicBezTo>
                <a:cubicBezTo>
                  <a:pt x="18382" y="19615"/>
                  <a:pt x="18422" y="19557"/>
                  <a:pt x="18422" y="19557"/>
                </a:cubicBezTo>
                <a:cubicBezTo>
                  <a:pt x="18422" y="19557"/>
                  <a:pt x="18475" y="19483"/>
                  <a:pt x="18520" y="19420"/>
                </a:cubicBezTo>
                <a:cubicBezTo>
                  <a:pt x="18610" y="19296"/>
                  <a:pt x="18689" y="19062"/>
                  <a:pt x="18689" y="18876"/>
                </a:cubicBezTo>
                <a:cubicBezTo>
                  <a:pt x="18689" y="18813"/>
                  <a:pt x="18689" y="18743"/>
                  <a:pt x="18689" y="18681"/>
                </a:cubicBezTo>
                <a:cubicBezTo>
                  <a:pt x="18689" y="18619"/>
                  <a:pt x="18692" y="18564"/>
                  <a:pt x="18647" y="18564"/>
                </a:cubicBezTo>
                <a:cubicBezTo>
                  <a:pt x="18647" y="18502"/>
                  <a:pt x="18605" y="18428"/>
                  <a:pt x="18605" y="18428"/>
                </a:cubicBezTo>
                <a:cubicBezTo>
                  <a:pt x="18605" y="18366"/>
                  <a:pt x="18565" y="18374"/>
                  <a:pt x="18520" y="18311"/>
                </a:cubicBezTo>
                <a:cubicBezTo>
                  <a:pt x="18475" y="18249"/>
                  <a:pt x="18467" y="18237"/>
                  <a:pt x="18422" y="18175"/>
                </a:cubicBezTo>
                <a:cubicBezTo>
                  <a:pt x="18377" y="18175"/>
                  <a:pt x="18382" y="18117"/>
                  <a:pt x="18338" y="18117"/>
                </a:cubicBezTo>
                <a:cubicBezTo>
                  <a:pt x="18293" y="18117"/>
                  <a:pt x="18239" y="18058"/>
                  <a:pt x="18239" y="18058"/>
                </a:cubicBezTo>
                <a:cubicBezTo>
                  <a:pt x="18149" y="18058"/>
                  <a:pt x="18104" y="18058"/>
                  <a:pt x="18014" y="1805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8" name="Form">
            <a:extLst>
              <a:ext uri="{FF2B5EF4-FFF2-40B4-BE49-F238E27FC236}">
                <a16:creationId xmlns:a16="http://schemas.microsoft.com/office/drawing/2014/main" id="{B154AE8F-11FB-D844-A090-FC782D5997DA}"/>
              </a:ext>
            </a:extLst>
          </p:cNvPr>
          <p:cNvSpPr/>
          <p:nvPr/>
        </p:nvSpPr>
        <p:spPr>
          <a:xfrm>
            <a:off x="10915650" y="4514850"/>
            <a:ext cx="220266" cy="21967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3869" y="0"/>
                  <a:pt x="2744" y="1065"/>
                  <a:pt x="2744" y="2439"/>
                </a:cubicBezTo>
                <a:lnTo>
                  <a:pt x="2744" y="9990"/>
                </a:lnTo>
                <a:lnTo>
                  <a:pt x="817" y="9990"/>
                </a:lnTo>
                <a:cubicBezTo>
                  <a:pt x="381" y="9990"/>
                  <a:pt x="0" y="10373"/>
                  <a:pt x="0" y="10810"/>
                </a:cubicBezTo>
                <a:lnTo>
                  <a:pt x="0" y="20800"/>
                </a:lnTo>
                <a:cubicBezTo>
                  <a:pt x="0" y="21237"/>
                  <a:pt x="381" y="21600"/>
                  <a:pt x="817" y="21600"/>
                </a:cubicBezTo>
                <a:lnTo>
                  <a:pt x="20802" y="21600"/>
                </a:lnTo>
                <a:cubicBezTo>
                  <a:pt x="21238" y="21600"/>
                  <a:pt x="21600" y="21237"/>
                  <a:pt x="21600" y="20800"/>
                </a:cubicBezTo>
                <a:lnTo>
                  <a:pt x="21600" y="10810"/>
                </a:lnTo>
                <a:cubicBezTo>
                  <a:pt x="21600" y="10373"/>
                  <a:pt x="21238" y="9990"/>
                  <a:pt x="20802" y="9990"/>
                </a:cubicBezTo>
                <a:lnTo>
                  <a:pt x="18876" y="9990"/>
                </a:lnTo>
                <a:lnTo>
                  <a:pt x="18876" y="2439"/>
                </a:lnTo>
                <a:cubicBezTo>
                  <a:pt x="18876" y="1128"/>
                  <a:pt x="17813" y="0"/>
                  <a:pt x="16443" y="0"/>
                </a:cubicBezTo>
                <a:lnTo>
                  <a:pt x="5176" y="0"/>
                </a:lnTo>
                <a:close/>
                <a:moveTo>
                  <a:pt x="5176" y="1620"/>
                </a:moveTo>
                <a:lnTo>
                  <a:pt x="16443" y="1620"/>
                </a:lnTo>
                <a:cubicBezTo>
                  <a:pt x="16879" y="1620"/>
                  <a:pt x="17241" y="2002"/>
                  <a:pt x="17241" y="2439"/>
                </a:cubicBezTo>
                <a:lnTo>
                  <a:pt x="17241" y="9990"/>
                </a:lnTo>
                <a:lnTo>
                  <a:pt x="4359" y="9990"/>
                </a:lnTo>
                <a:lnTo>
                  <a:pt x="4359" y="2439"/>
                </a:lnTo>
                <a:cubicBezTo>
                  <a:pt x="4359" y="2002"/>
                  <a:pt x="4740" y="1620"/>
                  <a:pt x="5176" y="1620"/>
                </a:cubicBezTo>
                <a:close/>
                <a:moveTo>
                  <a:pt x="8290" y="3122"/>
                </a:moveTo>
                <a:cubicBezTo>
                  <a:pt x="7854" y="3122"/>
                  <a:pt x="7473" y="3504"/>
                  <a:pt x="7472" y="3941"/>
                </a:cubicBezTo>
                <a:lnTo>
                  <a:pt x="7472" y="8117"/>
                </a:lnTo>
                <a:cubicBezTo>
                  <a:pt x="7472" y="8554"/>
                  <a:pt x="7854" y="8937"/>
                  <a:pt x="8290" y="8937"/>
                </a:cubicBezTo>
                <a:cubicBezTo>
                  <a:pt x="8726" y="8937"/>
                  <a:pt x="9088" y="8554"/>
                  <a:pt x="9088" y="8117"/>
                </a:cubicBezTo>
                <a:lnTo>
                  <a:pt x="9088" y="3941"/>
                </a:lnTo>
                <a:cubicBezTo>
                  <a:pt x="9087" y="3504"/>
                  <a:pt x="8725" y="3122"/>
                  <a:pt x="8290" y="3122"/>
                </a:cubicBezTo>
                <a:close/>
                <a:moveTo>
                  <a:pt x="10780" y="3122"/>
                </a:moveTo>
                <a:cubicBezTo>
                  <a:pt x="10345" y="3122"/>
                  <a:pt x="9963" y="3504"/>
                  <a:pt x="9963" y="3941"/>
                </a:cubicBezTo>
                <a:lnTo>
                  <a:pt x="9963" y="8117"/>
                </a:lnTo>
                <a:cubicBezTo>
                  <a:pt x="9963" y="8554"/>
                  <a:pt x="10344" y="8937"/>
                  <a:pt x="10780" y="8937"/>
                </a:cubicBezTo>
                <a:cubicBezTo>
                  <a:pt x="11216" y="8937"/>
                  <a:pt x="11579" y="8554"/>
                  <a:pt x="11578" y="8117"/>
                </a:cubicBezTo>
                <a:lnTo>
                  <a:pt x="11578" y="3941"/>
                </a:lnTo>
                <a:cubicBezTo>
                  <a:pt x="11516" y="3504"/>
                  <a:pt x="11216" y="3122"/>
                  <a:pt x="10780" y="3122"/>
                </a:cubicBezTo>
                <a:close/>
                <a:moveTo>
                  <a:pt x="13271" y="3122"/>
                </a:moveTo>
                <a:cubicBezTo>
                  <a:pt x="12835" y="3122"/>
                  <a:pt x="12454" y="3504"/>
                  <a:pt x="12454" y="3941"/>
                </a:cubicBezTo>
                <a:lnTo>
                  <a:pt x="12454" y="8117"/>
                </a:lnTo>
                <a:cubicBezTo>
                  <a:pt x="12454" y="8554"/>
                  <a:pt x="12835" y="8937"/>
                  <a:pt x="13271" y="8937"/>
                </a:cubicBezTo>
                <a:cubicBezTo>
                  <a:pt x="13707" y="8937"/>
                  <a:pt x="14069" y="8554"/>
                  <a:pt x="14069" y="8117"/>
                </a:cubicBezTo>
                <a:lnTo>
                  <a:pt x="14069" y="3941"/>
                </a:lnTo>
                <a:cubicBezTo>
                  <a:pt x="14069" y="3504"/>
                  <a:pt x="13707" y="3122"/>
                  <a:pt x="13271" y="3122"/>
                </a:cubicBezTo>
                <a:close/>
                <a:moveTo>
                  <a:pt x="1557" y="11551"/>
                </a:moveTo>
                <a:lnTo>
                  <a:pt x="3483" y="11551"/>
                </a:lnTo>
                <a:lnTo>
                  <a:pt x="18000" y="11551"/>
                </a:lnTo>
                <a:lnTo>
                  <a:pt x="19926" y="11551"/>
                </a:lnTo>
                <a:lnTo>
                  <a:pt x="19926" y="19980"/>
                </a:lnTo>
                <a:lnTo>
                  <a:pt x="1557" y="19980"/>
                </a:lnTo>
                <a:lnTo>
                  <a:pt x="1557" y="1155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9" name="Form">
            <a:extLst>
              <a:ext uri="{FF2B5EF4-FFF2-40B4-BE49-F238E27FC236}">
                <a16:creationId xmlns:a16="http://schemas.microsoft.com/office/drawing/2014/main" id="{7505621E-B063-844A-B362-FD809A8E2F7B}"/>
              </a:ext>
            </a:extLst>
          </p:cNvPr>
          <p:cNvSpPr/>
          <p:nvPr/>
        </p:nvSpPr>
        <p:spPr>
          <a:xfrm>
            <a:off x="1727200" y="5029200"/>
            <a:ext cx="304800" cy="305396"/>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3285" y="0"/>
                  <a:pt x="3009" y="275"/>
                  <a:pt x="3009" y="590"/>
                </a:cubicBezTo>
                <a:lnTo>
                  <a:pt x="3009" y="7004"/>
                </a:lnTo>
                <a:lnTo>
                  <a:pt x="591" y="7004"/>
                </a:lnTo>
                <a:cubicBezTo>
                  <a:pt x="276" y="7004"/>
                  <a:pt x="0" y="7279"/>
                  <a:pt x="0" y="7593"/>
                </a:cubicBezTo>
                <a:lnTo>
                  <a:pt x="0" y="17965"/>
                </a:lnTo>
                <a:cubicBezTo>
                  <a:pt x="0" y="18279"/>
                  <a:pt x="276" y="18554"/>
                  <a:pt x="591" y="18554"/>
                </a:cubicBezTo>
                <a:lnTo>
                  <a:pt x="3009" y="18554"/>
                </a:lnTo>
                <a:lnTo>
                  <a:pt x="3009" y="21025"/>
                </a:lnTo>
                <a:cubicBezTo>
                  <a:pt x="3009" y="21339"/>
                  <a:pt x="3285" y="21600"/>
                  <a:pt x="3600" y="21600"/>
                </a:cubicBezTo>
                <a:lnTo>
                  <a:pt x="18000" y="21600"/>
                </a:lnTo>
                <a:cubicBezTo>
                  <a:pt x="18315" y="21600"/>
                  <a:pt x="18591" y="21339"/>
                  <a:pt x="18591" y="21025"/>
                </a:cubicBezTo>
                <a:lnTo>
                  <a:pt x="18591" y="18554"/>
                </a:lnTo>
                <a:lnTo>
                  <a:pt x="21009" y="18554"/>
                </a:lnTo>
                <a:cubicBezTo>
                  <a:pt x="21324" y="18554"/>
                  <a:pt x="21600" y="18279"/>
                  <a:pt x="21600" y="17965"/>
                </a:cubicBezTo>
                <a:lnTo>
                  <a:pt x="21600" y="7551"/>
                </a:lnTo>
                <a:cubicBezTo>
                  <a:pt x="21600" y="7281"/>
                  <a:pt x="21369" y="7004"/>
                  <a:pt x="21009" y="7004"/>
                </a:cubicBezTo>
                <a:lnTo>
                  <a:pt x="18591" y="7004"/>
                </a:lnTo>
                <a:lnTo>
                  <a:pt x="18591" y="590"/>
                </a:lnTo>
                <a:cubicBezTo>
                  <a:pt x="18591" y="275"/>
                  <a:pt x="18315" y="0"/>
                  <a:pt x="18000" y="0"/>
                </a:cubicBezTo>
                <a:lnTo>
                  <a:pt x="3600" y="0"/>
                </a:lnTo>
                <a:close/>
                <a:moveTo>
                  <a:pt x="4191" y="1165"/>
                </a:moveTo>
                <a:lnTo>
                  <a:pt x="17466" y="1165"/>
                </a:lnTo>
                <a:lnTo>
                  <a:pt x="17466" y="7004"/>
                </a:lnTo>
                <a:lnTo>
                  <a:pt x="4191" y="7004"/>
                </a:lnTo>
                <a:lnTo>
                  <a:pt x="4191" y="1165"/>
                </a:lnTo>
                <a:close/>
                <a:moveTo>
                  <a:pt x="1209" y="8168"/>
                </a:moveTo>
                <a:lnTo>
                  <a:pt x="3642" y="8168"/>
                </a:lnTo>
                <a:lnTo>
                  <a:pt x="18042" y="8168"/>
                </a:lnTo>
                <a:lnTo>
                  <a:pt x="20475" y="8168"/>
                </a:lnTo>
                <a:lnTo>
                  <a:pt x="20475" y="17432"/>
                </a:lnTo>
                <a:lnTo>
                  <a:pt x="18633" y="17432"/>
                </a:lnTo>
                <a:lnTo>
                  <a:pt x="18633" y="14288"/>
                </a:lnTo>
                <a:cubicBezTo>
                  <a:pt x="18633" y="13973"/>
                  <a:pt x="18357" y="13698"/>
                  <a:pt x="18042" y="13698"/>
                </a:cubicBezTo>
                <a:lnTo>
                  <a:pt x="3642" y="13698"/>
                </a:lnTo>
                <a:cubicBezTo>
                  <a:pt x="3327" y="13698"/>
                  <a:pt x="3066" y="13973"/>
                  <a:pt x="3066" y="14288"/>
                </a:cubicBezTo>
                <a:lnTo>
                  <a:pt x="3066" y="17432"/>
                </a:lnTo>
                <a:lnTo>
                  <a:pt x="1209" y="17432"/>
                </a:lnTo>
                <a:lnTo>
                  <a:pt x="1209" y="8168"/>
                </a:lnTo>
                <a:close/>
                <a:moveTo>
                  <a:pt x="18000" y="10330"/>
                </a:moveTo>
                <a:cubicBezTo>
                  <a:pt x="17955" y="10330"/>
                  <a:pt x="17916" y="10327"/>
                  <a:pt x="17916" y="10372"/>
                </a:cubicBezTo>
                <a:cubicBezTo>
                  <a:pt x="17871" y="10372"/>
                  <a:pt x="17817" y="10414"/>
                  <a:pt x="17817" y="10414"/>
                </a:cubicBezTo>
                <a:cubicBezTo>
                  <a:pt x="17772" y="10414"/>
                  <a:pt x="17778" y="10467"/>
                  <a:pt x="17733" y="10512"/>
                </a:cubicBezTo>
                <a:cubicBezTo>
                  <a:pt x="17643" y="10602"/>
                  <a:pt x="17550" y="10785"/>
                  <a:pt x="17550" y="10919"/>
                </a:cubicBezTo>
                <a:cubicBezTo>
                  <a:pt x="17550" y="10964"/>
                  <a:pt x="17550" y="11003"/>
                  <a:pt x="17550" y="11004"/>
                </a:cubicBezTo>
                <a:cubicBezTo>
                  <a:pt x="17550" y="11048"/>
                  <a:pt x="17547" y="11088"/>
                  <a:pt x="17592" y="11088"/>
                </a:cubicBezTo>
                <a:cubicBezTo>
                  <a:pt x="17592" y="11133"/>
                  <a:pt x="17634" y="11186"/>
                  <a:pt x="17634" y="11186"/>
                </a:cubicBezTo>
                <a:cubicBezTo>
                  <a:pt x="17634" y="11231"/>
                  <a:pt x="17688" y="11225"/>
                  <a:pt x="17733" y="11270"/>
                </a:cubicBezTo>
                <a:cubicBezTo>
                  <a:pt x="17778" y="11315"/>
                  <a:pt x="17772" y="11323"/>
                  <a:pt x="17817" y="11368"/>
                </a:cubicBezTo>
                <a:cubicBezTo>
                  <a:pt x="17862" y="11368"/>
                  <a:pt x="17871" y="11410"/>
                  <a:pt x="17916" y="11411"/>
                </a:cubicBezTo>
                <a:cubicBezTo>
                  <a:pt x="17961" y="11411"/>
                  <a:pt x="18000" y="11453"/>
                  <a:pt x="18000" y="11453"/>
                </a:cubicBezTo>
                <a:cubicBezTo>
                  <a:pt x="18045" y="11453"/>
                  <a:pt x="18096" y="11453"/>
                  <a:pt x="18141" y="11453"/>
                </a:cubicBezTo>
                <a:cubicBezTo>
                  <a:pt x="18276" y="11453"/>
                  <a:pt x="18444" y="11405"/>
                  <a:pt x="18534" y="11270"/>
                </a:cubicBezTo>
                <a:cubicBezTo>
                  <a:pt x="18624" y="11180"/>
                  <a:pt x="18717" y="10998"/>
                  <a:pt x="18717" y="10863"/>
                </a:cubicBezTo>
                <a:cubicBezTo>
                  <a:pt x="18717" y="10728"/>
                  <a:pt x="18669" y="10560"/>
                  <a:pt x="18534" y="10470"/>
                </a:cubicBezTo>
                <a:cubicBezTo>
                  <a:pt x="18399" y="10380"/>
                  <a:pt x="18180" y="10330"/>
                  <a:pt x="18000" y="10330"/>
                </a:cubicBezTo>
                <a:close/>
                <a:moveTo>
                  <a:pt x="4191" y="14821"/>
                </a:moveTo>
                <a:lnTo>
                  <a:pt x="17466" y="14821"/>
                </a:lnTo>
                <a:lnTo>
                  <a:pt x="17466" y="17965"/>
                </a:lnTo>
                <a:lnTo>
                  <a:pt x="17466" y="20435"/>
                </a:lnTo>
                <a:lnTo>
                  <a:pt x="4191" y="20435"/>
                </a:lnTo>
                <a:lnTo>
                  <a:pt x="4191" y="17965"/>
                </a:lnTo>
                <a:lnTo>
                  <a:pt x="4191" y="14821"/>
                </a:lnTo>
                <a:close/>
                <a:moveTo>
                  <a:pt x="7341" y="15719"/>
                </a:moveTo>
                <a:cubicBezTo>
                  <a:pt x="7026" y="15719"/>
                  <a:pt x="6750" y="15994"/>
                  <a:pt x="6750" y="16309"/>
                </a:cubicBezTo>
                <a:cubicBezTo>
                  <a:pt x="6750" y="16623"/>
                  <a:pt x="7026" y="16884"/>
                  <a:pt x="7341" y="16884"/>
                </a:cubicBezTo>
                <a:lnTo>
                  <a:pt x="14541" y="16884"/>
                </a:lnTo>
                <a:cubicBezTo>
                  <a:pt x="14856" y="16884"/>
                  <a:pt x="15117" y="16623"/>
                  <a:pt x="15117" y="16309"/>
                </a:cubicBezTo>
                <a:cubicBezTo>
                  <a:pt x="15117" y="15994"/>
                  <a:pt x="14856" y="15719"/>
                  <a:pt x="14541" y="15719"/>
                </a:cubicBezTo>
                <a:lnTo>
                  <a:pt x="7341" y="15719"/>
                </a:lnTo>
                <a:close/>
                <a:moveTo>
                  <a:pt x="7341" y="18414"/>
                </a:moveTo>
                <a:cubicBezTo>
                  <a:pt x="7026" y="18414"/>
                  <a:pt x="6750" y="18689"/>
                  <a:pt x="6750" y="19003"/>
                </a:cubicBezTo>
                <a:cubicBezTo>
                  <a:pt x="6750" y="19318"/>
                  <a:pt x="7026" y="19579"/>
                  <a:pt x="7341" y="19579"/>
                </a:cubicBezTo>
                <a:lnTo>
                  <a:pt x="14541" y="19579"/>
                </a:lnTo>
                <a:cubicBezTo>
                  <a:pt x="14856" y="19579"/>
                  <a:pt x="15117" y="19318"/>
                  <a:pt x="15117" y="19003"/>
                </a:cubicBezTo>
                <a:cubicBezTo>
                  <a:pt x="15117" y="18644"/>
                  <a:pt x="14856" y="18414"/>
                  <a:pt x="14541" y="18414"/>
                </a:cubicBezTo>
                <a:lnTo>
                  <a:pt x="7341" y="18414"/>
                </a:lnTo>
                <a:close/>
              </a:path>
            </a:pathLst>
          </a:custGeom>
          <a:solidFill>
            <a:srgbClr val="000000"/>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0" name="Form">
            <a:extLst>
              <a:ext uri="{FF2B5EF4-FFF2-40B4-BE49-F238E27FC236}">
                <a16:creationId xmlns:a16="http://schemas.microsoft.com/office/drawing/2014/main" id="{5B12C046-71C2-4A43-A432-C6CEAA51216B}"/>
              </a:ext>
            </a:extLst>
          </p:cNvPr>
          <p:cNvSpPr/>
          <p:nvPr/>
        </p:nvSpPr>
        <p:spPr>
          <a:xfrm>
            <a:off x="3035300" y="5099050"/>
            <a:ext cx="302896" cy="163831"/>
          </a:xfrm>
          <a:custGeom>
            <a:avLst/>
            <a:gdLst/>
            <a:ahLst/>
            <a:cxnLst>
              <a:cxn ang="0">
                <a:pos x="wd2" y="hd2"/>
              </a:cxn>
              <a:cxn ang="5400000">
                <a:pos x="wd2" y="hd2"/>
              </a:cxn>
              <a:cxn ang="10800000">
                <a:pos x="wd2" y="hd2"/>
              </a:cxn>
              <a:cxn ang="16200000">
                <a:pos x="wd2" y="hd2"/>
              </a:cxn>
            </a:cxnLst>
            <a:rect l="0" t="0" r="r" b="b"/>
            <a:pathLst>
              <a:path w="21600" h="21600" extrusionOk="0">
                <a:moveTo>
                  <a:pt x="21057" y="6363"/>
                </a:moveTo>
                <a:lnTo>
                  <a:pt x="18702" y="6363"/>
                </a:lnTo>
                <a:lnTo>
                  <a:pt x="18702" y="1088"/>
                </a:lnTo>
                <a:cubicBezTo>
                  <a:pt x="18702" y="502"/>
                  <a:pt x="18430" y="0"/>
                  <a:pt x="18113" y="0"/>
                </a:cubicBezTo>
                <a:lnTo>
                  <a:pt x="589" y="0"/>
                </a:lnTo>
                <a:cubicBezTo>
                  <a:pt x="272" y="0"/>
                  <a:pt x="0" y="502"/>
                  <a:pt x="0" y="1088"/>
                </a:cubicBezTo>
                <a:lnTo>
                  <a:pt x="0" y="20512"/>
                </a:lnTo>
                <a:cubicBezTo>
                  <a:pt x="0" y="21098"/>
                  <a:pt x="272" y="21600"/>
                  <a:pt x="589" y="21600"/>
                </a:cubicBezTo>
                <a:lnTo>
                  <a:pt x="18068" y="21600"/>
                </a:lnTo>
                <a:cubicBezTo>
                  <a:pt x="18385" y="21600"/>
                  <a:pt x="18657" y="21098"/>
                  <a:pt x="18657" y="20512"/>
                </a:cubicBezTo>
                <a:lnTo>
                  <a:pt x="18657" y="15237"/>
                </a:lnTo>
                <a:lnTo>
                  <a:pt x="21011" y="15237"/>
                </a:lnTo>
                <a:cubicBezTo>
                  <a:pt x="21328" y="15237"/>
                  <a:pt x="21600" y="14735"/>
                  <a:pt x="21600" y="14149"/>
                </a:cubicBezTo>
                <a:lnTo>
                  <a:pt x="21600" y="7451"/>
                </a:lnTo>
                <a:cubicBezTo>
                  <a:pt x="21600" y="6781"/>
                  <a:pt x="21374" y="6363"/>
                  <a:pt x="21057" y="6363"/>
                </a:cubicBezTo>
                <a:close/>
                <a:moveTo>
                  <a:pt x="17525" y="19423"/>
                </a:moveTo>
                <a:lnTo>
                  <a:pt x="1177" y="19423"/>
                </a:lnTo>
                <a:lnTo>
                  <a:pt x="1177" y="2093"/>
                </a:lnTo>
                <a:lnTo>
                  <a:pt x="17525" y="2093"/>
                </a:lnTo>
                <a:lnTo>
                  <a:pt x="17525" y="19423"/>
                </a:lnTo>
                <a:close/>
                <a:moveTo>
                  <a:pt x="20468" y="13060"/>
                </a:moveTo>
                <a:lnTo>
                  <a:pt x="18747" y="13060"/>
                </a:lnTo>
                <a:lnTo>
                  <a:pt x="18747" y="8456"/>
                </a:lnTo>
                <a:lnTo>
                  <a:pt x="20468" y="8456"/>
                </a:lnTo>
                <a:lnTo>
                  <a:pt x="20468" y="1306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1" name="Form">
            <a:extLst>
              <a:ext uri="{FF2B5EF4-FFF2-40B4-BE49-F238E27FC236}">
                <a16:creationId xmlns:a16="http://schemas.microsoft.com/office/drawing/2014/main" id="{4271A8F2-BCC8-1241-AFBE-72EEDAC82027}"/>
              </a:ext>
            </a:extLst>
          </p:cNvPr>
          <p:cNvSpPr/>
          <p:nvPr/>
        </p:nvSpPr>
        <p:spPr>
          <a:xfrm>
            <a:off x="368935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68"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84" y="15157"/>
                  <a:pt x="10216" y="15559"/>
                  <a:pt x="10532" y="15559"/>
                </a:cubicBezTo>
                <a:cubicBezTo>
                  <a:pt x="10848" y="15559"/>
                  <a:pt x="11111" y="15073"/>
                  <a:pt x="11111" y="14487"/>
                </a:cubicBezTo>
                <a:lnTo>
                  <a:pt x="11111" y="7793"/>
                </a:lnTo>
                <a:cubicBezTo>
                  <a:pt x="11111" y="7207"/>
                  <a:pt x="10848" y="6694"/>
                  <a:pt x="10532" y="6694"/>
                </a:cubicBezTo>
                <a:close/>
                <a:moveTo>
                  <a:pt x="14598" y="6694"/>
                </a:moveTo>
                <a:cubicBezTo>
                  <a:pt x="14281" y="6694"/>
                  <a:pt x="14005" y="7207"/>
                  <a:pt x="14005" y="7793"/>
                </a:cubicBezTo>
                <a:lnTo>
                  <a:pt x="14005" y="14487"/>
                </a:lnTo>
                <a:cubicBezTo>
                  <a:pt x="14005" y="15157"/>
                  <a:pt x="14236" y="15559"/>
                  <a:pt x="14598" y="15559"/>
                </a:cubicBezTo>
                <a:cubicBezTo>
                  <a:pt x="14914" y="15559"/>
                  <a:pt x="15176" y="15073"/>
                  <a:pt x="15176" y="14487"/>
                </a:cubicBezTo>
                <a:lnTo>
                  <a:pt x="15176" y="7793"/>
                </a:lnTo>
                <a:cubicBezTo>
                  <a:pt x="15176" y="7207"/>
                  <a:pt x="14914" y="6694"/>
                  <a:pt x="14598" y="6694"/>
                </a:cubicBezTo>
                <a:close/>
                <a:moveTo>
                  <a:pt x="18748" y="8447"/>
                </a:moveTo>
                <a:lnTo>
                  <a:pt x="20471" y="8447"/>
                </a:lnTo>
                <a:lnTo>
                  <a:pt x="20471" y="13049"/>
                </a:lnTo>
                <a:lnTo>
                  <a:pt x="18748" y="13049"/>
                </a:lnTo>
                <a:lnTo>
                  <a:pt x="18748"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2" name="Form">
            <a:extLst>
              <a:ext uri="{FF2B5EF4-FFF2-40B4-BE49-F238E27FC236}">
                <a16:creationId xmlns:a16="http://schemas.microsoft.com/office/drawing/2014/main" id="{6C8E7896-35B0-0448-BD06-83AE6D148AF0}"/>
              </a:ext>
            </a:extLst>
          </p:cNvPr>
          <p:cNvSpPr/>
          <p:nvPr/>
        </p:nvSpPr>
        <p:spPr>
          <a:xfrm>
            <a:off x="434340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39" y="15157"/>
                  <a:pt x="10216" y="15559"/>
                  <a:pt x="10532" y="15559"/>
                </a:cubicBezTo>
                <a:cubicBezTo>
                  <a:pt x="10848" y="15559"/>
                  <a:pt x="11111" y="15073"/>
                  <a:pt x="11111" y="14487"/>
                </a:cubicBezTo>
                <a:lnTo>
                  <a:pt x="11111" y="7793"/>
                </a:lnTo>
                <a:cubicBezTo>
                  <a:pt x="11111" y="7207"/>
                  <a:pt x="10848" y="6694"/>
                  <a:pt x="10532" y="6694"/>
                </a:cubicBezTo>
                <a:close/>
                <a:moveTo>
                  <a:pt x="18748" y="8447"/>
                </a:moveTo>
                <a:lnTo>
                  <a:pt x="20471" y="8447"/>
                </a:lnTo>
                <a:lnTo>
                  <a:pt x="20471" y="13049"/>
                </a:lnTo>
                <a:lnTo>
                  <a:pt x="18748" y="13049"/>
                </a:lnTo>
                <a:lnTo>
                  <a:pt x="18748"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3" name="Form">
            <a:extLst>
              <a:ext uri="{FF2B5EF4-FFF2-40B4-BE49-F238E27FC236}">
                <a16:creationId xmlns:a16="http://schemas.microsoft.com/office/drawing/2014/main" id="{2FFB4617-1669-4846-86E9-8345CB3E8B44}"/>
              </a:ext>
            </a:extLst>
          </p:cNvPr>
          <p:cNvSpPr/>
          <p:nvPr/>
        </p:nvSpPr>
        <p:spPr>
          <a:xfrm>
            <a:off x="499745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7045" y="6694"/>
                </a:moveTo>
                <a:cubicBezTo>
                  <a:pt x="6728" y="6694"/>
                  <a:pt x="6466" y="7207"/>
                  <a:pt x="6466" y="7793"/>
                </a:cubicBezTo>
                <a:lnTo>
                  <a:pt x="6466" y="14487"/>
                </a:lnTo>
                <a:cubicBezTo>
                  <a:pt x="6466" y="15157"/>
                  <a:pt x="6729" y="15559"/>
                  <a:pt x="7045" y="15559"/>
                </a:cubicBezTo>
                <a:cubicBezTo>
                  <a:pt x="7361" y="15559"/>
                  <a:pt x="7638" y="15073"/>
                  <a:pt x="7638" y="14487"/>
                </a:cubicBezTo>
                <a:lnTo>
                  <a:pt x="7638" y="7793"/>
                </a:lnTo>
                <a:cubicBezTo>
                  <a:pt x="7638" y="7207"/>
                  <a:pt x="7361" y="6694"/>
                  <a:pt x="7045" y="6694"/>
                </a:cubicBezTo>
                <a:close/>
                <a:moveTo>
                  <a:pt x="18706" y="8447"/>
                </a:moveTo>
                <a:lnTo>
                  <a:pt x="20414" y="8447"/>
                </a:lnTo>
                <a:lnTo>
                  <a:pt x="20414" y="13049"/>
                </a:lnTo>
                <a:lnTo>
                  <a:pt x="18706" y="13049"/>
                </a:lnTo>
                <a:lnTo>
                  <a:pt x="18706"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4" name="Form">
            <a:extLst>
              <a:ext uri="{FF2B5EF4-FFF2-40B4-BE49-F238E27FC236}">
                <a16:creationId xmlns:a16="http://schemas.microsoft.com/office/drawing/2014/main" id="{3032DDD5-FEE9-FF4C-BB22-4ECB3A2B0B60}"/>
              </a:ext>
            </a:extLst>
          </p:cNvPr>
          <p:cNvSpPr/>
          <p:nvPr/>
        </p:nvSpPr>
        <p:spPr>
          <a:xfrm>
            <a:off x="565150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18706" y="8447"/>
                </a:moveTo>
                <a:lnTo>
                  <a:pt x="20414" y="8447"/>
                </a:lnTo>
                <a:lnTo>
                  <a:pt x="20414" y="13049"/>
                </a:lnTo>
                <a:lnTo>
                  <a:pt x="18706" y="13049"/>
                </a:lnTo>
                <a:lnTo>
                  <a:pt x="18706"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5" name="Form">
            <a:extLst>
              <a:ext uri="{FF2B5EF4-FFF2-40B4-BE49-F238E27FC236}">
                <a16:creationId xmlns:a16="http://schemas.microsoft.com/office/drawing/2014/main" id="{8C021625-4805-FC44-9C75-312F9DCF6517}"/>
              </a:ext>
            </a:extLst>
          </p:cNvPr>
          <p:cNvSpPr/>
          <p:nvPr/>
        </p:nvSpPr>
        <p:spPr>
          <a:xfrm>
            <a:off x="629920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29" y="2092"/>
                </a:moveTo>
                <a:lnTo>
                  <a:pt x="17435" y="2092"/>
                </a:lnTo>
                <a:lnTo>
                  <a:pt x="17435" y="19403"/>
                </a:lnTo>
                <a:lnTo>
                  <a:pt x="1129" y="19403"/>
                </a:lnTo>
                <a:lnTo>
                  <a:pt x="1129" y="2092"/>
                </a:lnTo>
                <a:close/>
                <a:moveTo>
                  <a:pt x="18706" y="8447"/>
                </a:moveTo>
                <a:lnTo>
                  <a:pt x="20414" y="8447"/>
                </a:lnTo>
                <a:lnTo>
                  <a:pt x="20414" y="13049"/>
                </a:lnTo>
                <a:lnTo>
                  <a:pt x="18706" y="13049"/>
                </a:lnTo>
                <a:lnTo>
                  <a:pt x="18706" y="8447"/>
                </a:lnTo>
                <a:close/>
                <a:moveTo>
                  <a:pt x="3755" y="10042"/>
                </a:moveTo>
                <a:cubicBezTo>
                  <a:pt x="3439" y="10042"/>
                  <a:pt x="3162" y="10554"/>
                  <a:pt x="3162" y="11140"/>
                </a:cubicBezTo>
                <a:cubicBezTo>
                  <a:pt x="3162" y="11726"/>
                  <a:pt x="3439" y="12212"/>
                  <a:pt x="3755" y="12212"/>
                </a:cubicBezTo>
                <a:lnTo>
                  <a:pt x="14598" y="12212"/>
                </a:lnTo>
                <a:cubicBezTo>
                  <a:pt x="14914" y="12212"/>
                  <a:pt x="15177" y="11726"/>
                  <a:pt x="15176" y="11140"/>
                </a:cubicBezTo>
                <a:cubicBezTo>
                  <a:pt x="15176" y="10554"/>
                  <a:pt x="14914" y="10042"/>
                  <a:pt x="14598" y="10042"/>
                </a:cubicBezTo>
                <a:lnTo>
                  <a:pt x="3755" y="10042"/>
                </a:lnTo>
                <a:close/>
              </a:path>
            </a:pathLst>
          </a:custGeom>
          <a:solidFill>
            <a:srgbClr val="002B4E"/>
          </a:solidFill>
          <a:ln w="12700">
            <a:miter lim="400000"/>
          </a:ln>
        </p:spPr>
        <p:txBody>
          <a:bodyPr lIns="19050" tIns="19050" rIns="19050" bIns="19050" anchor="ctr"/>
          <a:lstStyle/>
          <a:p>
            <a:pPr algn="ctr" defTabSz="2286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p>
        </p:txBody>
      </p:sp>
      <p:sp>
        <p:nvSpPr>
          <p:cNvPr id="66" name="Form">
            <a:extLst>
              <a:ext uri="{FF2B5EF4-FFF2-40B4-BE49-F238E27FC236}">
                <a16:creationId xmlns:a16="http://schemas.microsoft.com/office/drawing/2014/main" id="{2EC8E78B-8824-DA48-95C3-50643B0DFAF1}"/>
              </a:ext>
            </a:extLst>
          </p:cNvPr>
          <p:cNvSpPr/>
          <p:nvPr/>
        </p:nvSpPr>
        <p:spPr>
          <a:xfrm>
            <a:off x="695325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6904" y="5021"/>
                </a:moveTo>
                <a:cubicBezTo>
                  <a:pt x="6757" y="5021"/>
                  <a:pt x="6607" y="5125"/>
                  <a:pt x="6494" y="5335"/>
                </a:cubicBezTo>
                <a:cubicBezTo>
                  <a:pt x="6268" y="5753"/>
                  <a:pt x="6268" y="6433"/>
                  <a:pt x="6494" y="6851"/>
                </a:cubicBezTo>
                <a:lnTo>
                  <a:pt x="8668" y="10852"/>
                </a:lnTo>
                <a:lnTo>
                  <a:pt x="6494" y="14879"/>
                </a:lnTo>
                <a:cubicBezTo>
                  <a:pt x="6268" y="15298"/>
                  <a:pt x="6268" y="15952"/>
                  <a:pt x="6494" y="16370"/>
                </a:cubicBezTo>
                <a:cubicBezTo>
                  <a:pt x="6630" y="16621"/>
                  <a:pt x="6768" y="16710"/>
                  <a:pt x="6904" y="16710"/>
                </a:cubicBezTo>
                <a:cubicBezTo>
                  <a:pt x="7039" y="16710"/>
                  <a:pt x="7223" y="16621"/>
                  <a:pt x="7313" y="16370"/>
                </a:cubicBezTo>
                <a:lnTo>
                  <a:pt x="9473" y="12369"/>
                </a:lnTo>
                <a:lnTo>
                  <a:pt x="11647" y="16370"/>
                </a:lnTo>
                <a:cubicBezTo>
                  <a:pt x="11783" y="16621"/>
                  <a:pt x="11921" y="16710"/>
                  <a:pt x="12056" y="16710"/>
                </a:cubicBezTo>
                <a:cubicBezTo>
                  <a:pt x="12192" y="16710"/>
                  <a:pt x="12361" y="16621"/>
                  <a:pt x="12452" y="16370"/>
                </a:cubicBezTo>
                <a:cubicBezTo>
                  <a:pt x="12678" y="15952"/>
                  <a:pt x="12678" y="15298"/>
                  <a:pt x="12452" y="14879"/>
                </a:cubicBezTo>
                <a:lnTo>
                  <a:pt x="10292" y="10852"/>
                </a:lnTo>
                <a:lnTo>
                  <a:pt x="12452" y="6851"/>
                </a:lnTo>
                <a:cubicBezTo>
                  <a:pt x="12678" y="6433"/>
                  <a:pt x="12678" y="5753"/>
                  <a:pt x="12452" y="5335"/>
                </a:cubicBezTo>
                <a:cubicBezTo>
                  <a:pt x="12226" y="4916"/>
                  <a:pt x="11873" y="4916"/>
                  <a:pt x="11647" y="5335"/>
                </a:cubicBezTo>
                <a:lnTo>
                  <a:pt x="9473" y="9362"/>
                </a:lnTo>
                <a:lnTo>
                  <a:pt x="7313" y="5335"/>
                </a:lnTo>
                <a:cubicBezTo>
                  <a:pt x="7200" y="5125"/>
                  <a:pt x="7050" y="5021"/>
                  <a:pt x="6904" y="5021"/>
                </a:cubicBezTo>
                <a:close/>
                <a:moveTo>
                  <a:pt x="18706" y="8447"/>
                </a:moveTo>
                <a:lnTo>
                  <a:pt x="20414" y="8447"/>
                </a:lnTo>
                <a:lnTo>
                  <a:pt x="20414" y="13049"/>
                </a:lnTo>
                <a:lnTo>
                  <a:pt x="18706" y="13049"/>
                </a:lnTo>
                <a:lnTo>
                  <a:pt x="18706"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7" name="Form">
            <a:extLst>
              <a:ext uri="{FF2B5EF4-FFF2-40B4-BE49-F238E27FC236}">
                <a16:creationId xmlns:a16="http://schemas.microsoft.com/office/drawing/2014/main" id="{C1229B4A-ACFC-9940-B486-2472AC576F44}"/>
              </a:ext>
            </a:extLst>
          </p:cNvPr>
          <p:cNvSpPr/>
          <p:nvPr/>
        </p:nvSpPr>
        <p:spPr>
          <a:xfrm>
            <a:off x="7607300" y="5099050"/>
            <a:ext cx="303610" cy="163910"/>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555"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13228" y="5021"/>
                </a:moveTo>
                <a:cubicBezTo>
                  <a:pt x="13081" y="5021"/>
                  <a:pt x="12932" y="5125"/>
                  <a:pt x="12819" y="5335"/>
                </a:cubicBezTo>
                <a:lnTo>
                  <a:pt x="8118" y="14043"/>
                </a:lnTo>
                <a:lnTo>
                  <a:pt x="5958" y="10016"/>
                </a:lnTo>
                <a:cubicBezTo>
                  <a:pt x="5732" y="9597"/>
                  <a:pt x="5365" y="9597"/>
                  <a:pt x="5139" y="10016"/>
                </a:cubicBezTo>
                <a:cubicBezTo>
                  <a:pt x="4913" y="10434"/>
                  <a:pt x="4913" y="11114"/>
                  <a:pt x="5139" y="11532"/>
                </a:cubicBezTo>
                <a:lnTo>
                  <a:pt x="7708" y="16291"/>
                </a:lnTo>
                <a:cubicBezTo>
                  <a:pt x="7844" y="16543"/>
                  <a:pt x="7982" y="16631"/>
                  <a:pt x="8118" y="16631"/>
                </a:cubicBezTo>
                <a:cubicBezTo>
                  <a:pt x="8253" y="16631"/>
                  <a:pt x="8437" y="16543"/>
                  <a:pt x="8527" y="16291"/>
                </a:cubicBezTo>
                <a:lnTo>
                  <a:pt x="13638" y="6851"/>
                </a:lnTo>
                <a:cubicBezTo>
                  <a:pt x="13864" y="6433"/>
                  <a:pt x="13864" y="5753"/>
                  <a:pt x="13638" y="5335"/>
                </a:cubicBezTo>
                <a:cubicBezTo>
                  <a:pt x="13525" y="5125"/>
                  <a:pt x="13375" y="5021"/>
                  <a:pt x="13228" y="5021"/>
                </a:cubicBezTo>
                <a:close/>
                <a:moveTo>
                  <a:pt x="18706" y="8447"/>
                </a:moveTo>
                <a:lnTo>
                  <a:pt x="20414" y="8447"/>
                </a:lnTo>
                <a:lnTo>
                  <a:pt x="20414" y="13049"/>
                </a:lnTo>
                <a:lnTo>
                  <a:pt x="18706" y="13049"/>
                </a:lnTo>
                <a:lnTo>
                  <a:pt x="18706" y="844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8" name="Form">
            <a:extLst>
              <a:ext uri="{FF2B5EF4-FFF2-40B4-BE49-F238E27FC236}">
                <a16:creationId xmlns:a16="http://schemas.microsoft.com/office/drawing/2014/main" id="{F14A2A0D-9A7B-304B-9199-2C59A89FDF7C}"/>
              </a:ext>
            </a:extLst>
          </p:cNvPr>
          <p:cNvSpPr/>
          <p:nvPr/>
        </p:nvSpPr>
        <p:spPr>
          <a:xfrm>
            <a:off x="2425700" y="5029200"/>
            <a:ext cx="219671" cy="304205"/>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276"/>
                  <a:pt x="0" y="592"/>
                </a:cubicBezTo>
                <a:lnTo>
                  <a:pt x="0" y="21008"/>
                </a:lnTo>
                <a:cubicBezTo>
                  <a:pt x="0" y="21324"/>
                  <a:pt x="382" y="21600"/>
                  <a:pt x="820" y="21600"/>
                </a:cubicBezTo>
                <a:lnTo>
                  <a:pt x="20800" y="21600"/>
                </a:lnTo>
                <a:cubicBezTo>
                  <a:pt x="21237" y="21600"/>
                  <a:pt x="21600" y="21324"/>
                  <a:pt x="21600" y="21008"/>
                </a:cubicBezTo>
                <a:lnTo>
                  <a:pt x="21600" y="592"/>
                </a:lnTo>
                <a:cubicBezTo>
                  <a:pt x="21538" y="276"/>
                  <a:pt x="21237" y="0"/>
                  <a:pt x="20800" y="0"/>
                </a:cubicBezTo>
                <a:lnTo>
                  <a:pt x="820" y="0"/>
                </a:lnTo>
                <a:close/>
                <a:moveTo>
                  <a:pt x="1620" y="1127"/>
                </a:moveTo>
                <a:lnTo>
                  <a:pt x="19980" y="1127"/>
                </a:lnTo>
                <a:lnTo>
                  <a:pt x="19980" y="20431"/>
                </a:lnTo>
                <a:lnTo>
                  <a:pt x="1620" y="20431"/>
                </a:lnTo>
                <a:lnTo>
                  <a:pt x="1620" y="1127"/>
                </a:lnTo>
                <a:close/>
                <a:moveTo>
                  <a:pt x="3317" y="4960"/>
                </a:moveTo>
                <a:cubicBezTo>
                  <a:pt x="2880" y="4960"/>
                  <a:pt x="2498" y="5236"/>
                  <a:pt x="2498" y="5551"/>
                </a:cubicBezTo>
                <a:cubicBezTo>
                  <a:pt x="2498" y="5867"/>
                  <a:pt x="2880" y="6129"/>
                  <a:pt x="3317" y="6129"/>
                </a:cubicBezTo>
                <a:lnTo>
                  <a:pt x="17483" y="6129"/>
                </a:lnTo>
                <a:cubicBezTo>
                  <a:pt x="17920" y="6129"/>
                  <a:pt x="18302" y="5867"/>
                  <a:pt x="18302" y="5551"/>
                </a:cubicBezTo>
                <a:cubicBezTo>
                  <a:pt x="18302" y="5236"/>
                  <a:pt x="17920" y="4960"/>
                  <a:pt x="17483" y="4960"/>
                </a:cubicBezTo>
                <a:lnTo>
                  <a:pt x="3317" y="4960"/>
                </a:lnTo>
                <a:close/>
                <a:moveTo>
                  <a:pt x="5737" y="9919"/>
                </a:moveTo>
                <a:cubicBezTo>
                  <a:pt x="4987" y="9919"/>
                  <a:pt x="4371" y="10365"/>
                  <a:pt x="4371" y="10906"/>
                </a:cubicBezTo>
                <a:cubicBezTo>
                  <a:pt x="4371" y="11447"/>
                  <a:pt x="4987" y="11906"/>
                  <a:pt x="5737" y="11906"/>
                </a:cubicBezTo>
                <a:cubicBezTo>
                  <a:pt x="6486" y="11906"/>
                  <a:pt x="7122" y="11447"/>
                  <a:pt x="7122" y="10906"/>
                </a:cubicBezTo>
                <a:cubicBezTo>
                  <a:pt x="7184" y="10365"/>
                  <a:pt x="6548" y="9919"/>
                  <a:pt x="5737" y="9919"/>
                </a:cubicBezTo>
                <a:close/>
                <a:moveTo>
                  <a:pt x="10732" y="9919"/>
                </a:moveTo>
                <a:cubicBezTo>
                  <a:pt x="9982" y="9919"/>
                  <a:pt x="9366" y="10365"/>
                  <a:pt x="9366" y="10906"/>
                </a:cubicBezTo>
                <a:cubicBezTo>
                  <a:pt x="9366" y="11447"/>
                  <a:pt x="9982" y="11906"/>
                  <a:pt x="10732" y="11906"/>
                </a:cubicBezTo>
                <a:cubicBezTo>
                  <a:pt x="11481" y="11906"/>
                  <a:pt x="12117" y="11447"/>
                  <a:pt x="12117" y="10906"/>
                </a:cubicBezTo>
                <a:cubicBezTo>
                  <a:pt x="12117" y="10365"/>
                  <a:pt x="11481" y="9919"/>
                  <a:pt x="10732" y="9919"/>
                </a:cubicBezTo>
                <a:close/>
                <a:moveTo>
                  <a:pt x="15727" y="9919"/>
                </a:moveTo>
                <a:cubicBezTo>
                  <a:pt x="14978" y="9919"/>
                  <a:pt x="14361" y="10365"/>
                  <a:pt x="14361" y="10906"/>
                </a:cubicBezTo>
                <a:cubicBezTo>
                  <a:pt x="14361" y="11447"/>
                  <a:pt x="14978" y="11906"/>
                  <a:pt x="15727" y="11906"/>
                </a:cubicBezTo>
                <a:cubicBezTo>
                  <a:pt x="16476" y="11906"/>
                  <a:pt x="17112" y="11447"/>
                  <a:pt x="17112" y="10906"/>
                </a:cubicBezTo>
                <a:cubicBezTo>
                  <a:pt x="17112" y="10365"/>
                  <a:pt x="16476" y="9919"/>
                  <a:pt x="15727" y="9919"/>
                </a:cubicBezTo>
                <a:close/>
                <a:moveTo>
                  <a:pt x="5737" y="10821"/>
                </a:moveTo>
                <a:cubicBezTo>
                  <a:pt x="5861" y="10821"/>
                  <a:pt x="5932" y="10872"/>
                  <a:pt x="5932" y="10962"/>
                </a:cubicBezTo>
                <a:cubicBezTo>
                  <a:pt x="5994" y="11052"/>
                  <a:pt x="5861" y="11089"/>
                  <a:pt x="5737" y="11089"/>
                </a:cubicBezTo>
                <a:cubicBezTo>
                  <a:pt x="5612" y="11089"/>
                  <a:pt x="5561" y="11052"/>
                  <a:pt x="5561" y="10962"/>
                </a:cubicBezTo>
                <a:cubicBezTo>
                  <a:pt x="5561" y="10872"/>
                  <a:pt x="5612" y="10821"/>
                  <a:pt x="5737" y="10821"/>
                </a:cubicBezTo>
                <a:close/>
                <a:moveTo>
                  <a:pt x="10732" y="10821"/>
                </a:moveTo>
                <a:cubicBezTo>
                  <a:pt x="10857" y="10821"/>
                  <a:pt x="10927" y="10872"/>
                  <a:pt x="10927" y="10962"/>
                </a:cubicBezTo>
                <a:cubicBezTo>
                  <a:pt x="10927" y="11052"/>
                  <a:pt x="10794" y="11089"/>
                  <a:pt x="10732" y="11089"/>
                </a:cubicBezTo>
                <a:cubicBezTo>
                  <a:pt x="10607" y="11089"/>
                  <a:pt x="10556" y="11052"/>
                  <a:pt x="10556" y="10962"/>
                </a:cubicBezTo>
                <a:cubicBezTo>
                  <a:pt x="10556" y="10872"/>
                  <a:pt x="10607" y="10821"/>
                  <a:pt x="10732" y="10821"/>
                </a:cubicBezTo>
                <a:close/>
                <a:moveTo>
                  <a:pt x="15727" y="10821"/>
                </a:moveTo>
                <a:cubicBezTo>
                  <a:pt x="15852" y="10821"/>
                  <a:pt x="15922" y="10872"/>
                  <a:pt x="15922" y="10962"/>
                </a:cubicBezTo>
                <a:cubicBezTo>
                  <a:pt x="15922" y="11052"/>
                  <a:pt x="15852" y="11089"/>
                  <a:pt x="15727" y="11089"/>
                </a:cubicBezTo>
                <a:cubicBezTo>
                  <a:pt x="15602" y="11089"/>
                  <a:pt x="15551" y="11052"/>
                  <a:pt x="15551" y="10962"/>
                </a:cubicBezTo>
                <a:cubicBezTo>
                  <a:pt x="15551" y="10872"/>
                  <a:pt x="15602" y="10821"/>
                  <a:pt x="15727" y="10821"/>
                </a:cubicBezTo>
                <a:close/>
                <a:moveTo>
                  <a:pt x="5737" y="13526"/>
                </a:moveTo>
                <a:cubicBezTo>
                  <a:pt x="4987" y="13526"/>
                  <a:pt x="4371" y="13972"/>
                  <a:pt x="4371" y="14513"/>
                </a:cubicBezTo>
                <a:cubicBezTo>
                  <a:pt x="4371" y="15054"/>
                  <a:pt x="4987" y="15513"/>
                  <a:pt x="5737" y="15513"/>
                </a:cubicBezTo>
                <a:cubicBezTo>
                  <a:pt x="6486" y="15513"/>
                  <a:pt x="7122" y="15054"/>
                  <a:pt x="7122" y="14513"/>
                </a:cubicBezTo>
                <a:cubicBezTo>
                  <a:pt x="7184" y="13972"/>
                  <a:pt x="6548" y="13526"/>
                  <a:pt x="5737" y="13526"/>
                </a:cubicBezTo>
                <a:close/>
                <a:moveTo>
                  <a:pt x="10732" y="13526"/>
                </a:moveTo>
                <a:cubicBezTo>
                  <a:pt x="9982" y="13526"/>
                  <a:pt x="9366" y="13972"/>
                  <a:pt x="9366" y="14513"/>
                </a:cubicBezTo>
                <a:cubicBezTo>
                  <a:pt x="9366" y="15054"/>
                  <a:pt x="9982" y="15513"/>
                  <a:pt x="10732" y="15513"/>
                </a:cubicBezTo>
                <a:cubicBezTo>
                  <a:pt x="11481" y="15513"/>
                  <a:pt x="12117" y="15054"/>
                  <a:pt x="12117" y="14513"/>
                </a:cubicBezTo>
                <a:cubicBezTo>
                  <a:pt x="12117" y="13972"/>
                  <a:pt x="11481" y="13526"/>
                  <a:pt x="10732" y="13526"/>
                </a:cubicBezTo>
                <a:close/>
                <a:moveTo>
                  <a:pt x="15727" y="13526"/>
                </a:moveTo>
                <a:cubicBezTo>
                  <a:pt x="14978" y="13526"/>
                  <a:pt x="14361" y="13972"/>
                  <a:pt x="14361" y="14513"/>
                </a:cubicBezTo>
                <a:cubicBezTo>
                  <a:pt x="14361" y="15054"/>
                  <a:pt x="14978" y="15513"/>
                  <a:pt x="15727" y="15513"/>
                </a:cubicBezTo>
                <a:cubicBezTo>
                  <a:pt x="16476" y="15513"/>
                  <a:pt x="17112" y="15054"/>
                  <a:pt x="17112" y="14513"/>
                </a:cubicBezTo>
                <a:cubicBezTo>
                  <a:pt x="17112" y="13972"/>
                  <a:pt x="16476" y="13526"/>
                  <a:pt x="15727" y="13526"/>
                </a:cubicBezTo>
                <a:close/>
                <a:moveTo>
                  <a:pt x="5737" y="14428"/>
                </a:moveTo>
                <a:cubicBezTo>
                  <a:pt x="5861" y="14428"/>
                  <a:pt x="5932" y="14479"/>
                  <a:pt x="5932" y="14569"/>
                </a:cubicBezTo>
                <a:cubicBezTo>
                  <a:pt x="5994" y="14659"/>
                  <a:pt x="5861" y="14696"/>
                  <a:pt x="5737" y="14696"/>
                </a:cubicBezTo>
                <a:cubicBezTo>
                  <a:pt x="5612" y="14696"/>
                  <a:pt x="5561" y="14659"/>
                  <a:pt x="5561" y="14569"/>
                </a:cubicBezTo>
                <a:cubicBezTo>
                  <a:pt x="5561" y="14479"/>
                  <a:pt x="5612" y="14428"/>
                  <a:pt x="5737" y="14428"/>
                </a:cubicBezTo>
                <a:close/>
                <a:moveTo>
                  <a:pt x="10732" y="14428"/>
                </a:moveTo>
                <a:cubicBezTo>
                  <a:pt x="10857" y="14428"/>
                  <a:pt x="10927" y="14479"/>
                  <a:pt x="10927" y="14569"/>
                </a:cubicBezTo>
                <a:cubicBezTo>
                  <a:pt x="10927" y="14659"/>
                  <a:pt x="10794" y="14696"/>
                  <a:pt x="10732" y="14696"/>
                </a:cubicBezTo>
                <a:cubicBezTo>
                  <a:pt x="10607" y="14696"/>
                  <a:pt x="10556" y="14659"/>
                  <a:pt x="10556" y="14569"/>
                </a:cubicBezTo>
                <a:cubicBezTo>
                  <a:pt x="10556" y="14479"/>
                  <a:pt x="10607" y="14428"/>
                  <a:pt x="10732" y="14428"/>
                </a:cubicBezTo>
                <a:close/>
                <a:moveTo>
                  <a:pt x="15727" y="14428"/>
                </a:moveTo>
                <a:cubicBezTo>
                  <a:pt x="15852" y="14428"/>
                  <a:pt x="15922" y="14479"/>
                  <a:pt x="15922" y="14569"/>
                </a:cubicBezTo>
                <a:cubicBezTo>
                  <a:pt x="15922" y="14659"/>
                  <a:pt x="15852" y="14696"/>
                  <a:pt x="15727" y="14696"/>
                </a:cubicBezTo>
                <a:cubicBezTo>
                  <a:pt x="15602" y="14696"/>
                  <a:pt x="15551" y="14659"/>
                  <a:pt x="15551" y="14569"/>
                </a:cubicBezTo>
                <a:cubicBezTo>
                  <a:pt x="15551" y="14479"/>
                  <a:pt x="15602" y="14428"/>
                  <a:pt x="15727" y="14428"/>
                </a:cubicBezTo>
                <a:close/>
                <a:moveTo>
                  <a:pt x="5737" y="17133"/>
                </a:moveTo>
                <a:cubicBezTo>
                  <a:pt x="4987" y="17133"/>
                  <a:pt x="4371" y="17579"/>
                  <a:pt x="4371" y="18120"/>
                </a:cubicBezTo>
                <a:cubicBezTo>
                  <a:pt x="4371" y="18661"/>
                  <a:pt x="4987" y="19120"/>
                  <a:pt x="5737" y="19120"/>
                </a:cubicBezTo>
                <a:cubicBezTo>
                  <a:pt x="6486" y="19120"/>
                  <a:pt x="7122" y="18661"/>
                  <a:pt x="7122" y="18120"/>
                </a:cubicBezTo>
                <a:cubicBezTo>
                  <a:pt x="7184" y="17579"/>
                  <a:pt x="6548" y="17134"/>
                  <a:pt x="5737" y="17133"/>
                </a:cubicBezTo>
                <a:close/>
                <a:moveTo>
                  <a:pt x="10732" y="17133"/>
                </a:moveTo>
                <a:cubicBezTo>
                  <a:pt x="9982" y="17133"/>
                  <a:pt x="9366" y="17579"/>
                  <a:pt x="9366" y="18120"/>
                </a:cubicBezTo>
                <a:cubicBezTo>
                  <a:pt x="9366" y="18661"/>
                  <a:pt x="9982" y="19120"/>
                  <a:pt x="10732" y="19120"/>
                </a:cubicBezTo>
                <a:cubicBezTo>
                  <a:pt x="11481" y="19120"/>
                  <a:pt x="12117" y="18661"/>
                  <a:pt x="12117" y="18120"/>
                </a:cubicBezTo>
                <a:cubicBezTo>
                  <a:pt x="12179" y="17579"/>
                  <a:pt x="11543" y="17134"/>
                  <a:pt x="10732" y="17133"/>
                </a:cubicBezTo>
                <a:close/>
                <a:moveTo>
                  <a:pt x="15727" y="17133"/>
                </a:moveTo>
                <a:cubicBezTo>
                  <a:pt x="14978" y="17133"/>
                  <a:pt x="14361" y="17579"/>
                  <a:pt x="14361" y="18120"/>
                </a:cubicBezTo>
                <a:cubicBezTo>
                  <a:pt x="14361" y="18661"/>
                  <a:pt x="14978" y="19120"/>
                  <a:pt x="15727" y="19120"/>
                </a:cubicBezTo>
                <a:cubicBezTo>
                  <a:pt x="16476" y="19120"/>
                  <a:pt x="17112" y="18661"/>
                  <a:pt x="17112" y="18120"/>
                </a:cubicBezTo>
                <a:cubicBezTo>
                  <a:pt x="17175" y="17579"/>
                  <a:pt x="16539" y="17134"/>
                  <a:pt x="15727" y="17133"/>
                </a:cubicBezTo>
                <a:close/>
                <a:moveTo>
                  <a:pt x="5737" y="18035"/>
                </a:moveTo>
                <a:cubicBezTo>
                  <a:pt x="5861" y="18035"/>
                  <a:pt x="5932" y="18086"/>
                  <a:pt x="5932" y="18176"/>
                </a:cubicBezTo>
                <a:cubicBezTo>
                  <a:pt x="5932" y="18266"/>
                  <a:pt x="5861" y="18303"/>
                  <a:pt x="5737" y="18303"/>
                </a:cubicBezTo>
                <a:cubicBezTo>
                  <a:pt x="5612" y="18303"/>
                  <a:pt x="5561" y="18266"/>
                  <a:pt x="5561" y="18176"/>
                </a:cubicBezTo>
                <a:cubicBezTo>
                  <a:pt x="5561" y="18086"/>
                  <a:pt x="5612" y="18035"/>
                  <a:pt x="5737" y="18035"/>
                </a:cubicBezTo>
                <a:close/>
                <a:moveTo>
                  <a:pt x="10732" y="18035"/>
                </a:moveTo>
                <a:cubicBezTo>
                  <a:pt x="10857" y="18035"/>
                  <a:pt x="10927" y="18086"/>
                  <a:pt x="10927" y="18176"/>
                </a:cubicBezTo>
                <a:cubicBezTo>
                  <a:pt x="10927" y="18266"/>
                  <a:pt x="10857" y="18303"/>
                  <a:pt x="10732" y="18303"/>
                </a:cubicBezTo>
                <a:cubicBezTo>
                  <a:pt x="10607" y="18303"/>
                  <a:pt x="10556" y="18266"/>
                  <a:pt x="10556" y="18176"/>
                </a:cubicBezTo>
                <a:cubicBezTo>
                  <a:pt x="10556" y="18086"/>
                  <a:pt x="10607" y="18035"/>
                  <a:pt x="10732" y="18035"/>
                </a:cubicBezTo>
                <a:close/>
                <a:moveTo>
                  <a:pt x="15727" y="18035"/>
                </a:moveTo>
                <a:cubicBezTo>
                  <a:pt x="15852" y="18035"/>
                  <a:pt x="15922" y="18086"/>
                  <a:pt x="15922" y="18176"/>
                </a:cubicBezTo>
                <a:cubicBezTo>
                  <a:pt x="15922" y="18266"/>
                  <a:pt x="15852" y="18303"/>
                  <a:pt x="15727" y="18303"/>
                </a:cubicBezTo>
                <a:cubicBezTo>
                  <a:pt x="15602" y="18303"/>
                  <a:pt x="15551" y="18266"/>
                  <a:pt x="15551" y="18176"/>
                </a:cubicBezTo>
                <a:cubicBezTo>
                  <a:pt x="15551" y="18086"/>
                  <a:pt x="15602" y="18035"/>
                  <a:pt x="15727" y="180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Form">
            <a:extLst>
              <a:ext uri="{FF2B5EF4-FFF2-40B4-BE49-F238E27FC236}">
                <a16:creationId xmlns:a16="http://schemas.microsoft.com/office/drawing/2014/main" id="{10E4FF19-60CB-874A-8BB5-7DCCED585649}"/>
              </a:ext>
            </a:extLst>
          </p:cNvPr>
          <p:cNvSpPr/>
          <p:nvPr/>
        </p:nvSpPr>
        <p:spPr>
          <a:xfrm>
            <a:off x="3041650" y="27940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0772" y="4809"/>
                </a:moveTo>
                <a:cubicBezTo>
                  <a:pt x="10457" y="4809"/>
                  <a:pt x="10195" y="5085"/>
                  <a:pt x="10195" y="5400"/>
                </a:cubicBezTo>
                <a:lnTo>
                  <a:pt x="10195" y="6708"/>
                </a:lnTo>
                <a:cubicBezTo>
                  <a:pt x="9160" y="6978"/>
                  <a:pt x="8395" y="7920"/>
                  <a:pt x="8395" y="9000"/>
                </a:cubicBezTo>
                <a:cubicBezTo>
                  <a:pt x="8395" y="10080"/>
                  <a:pt x="9160" y="11067"/>
                  <a:pt x="10195" y="11292"/>
                </a:cubicBezTo>
                <a:lnTo>
                  <a:pt x="10195" y="13683"/>
                </a:lnTo>
                <a:cubicBezTo>
                  <a:pt x="10105" y="13638"/>
                  <a:pt x="9973" y="13548"/>
                  <a:pt x="9928" y="13458"/>
                </a:cubicBezTo>
                <a:cubicBezTo>
                  <a:pt x="9703" y="13233"/>
                  <a:pt x="9337" y="13233"/>
                  <a:pt x="9113" y="13458"/>
                </a:cubicBezTo>
                <a:cubicBezTo>
                  <a:pt x="8888" y="13683"/>
                  <a:pt x="8888" y="14034"/>
                  <a:pt x="9113" y="14259"/>
                </a:cubicBezTo>
                <a:cubicBezTo>
                  <a:pt x="9428" y="14574"/>
                  <a:pt x="9787" y="14802"/>
                  <a:pt x="10238" y="14892"/>
                </a:cubicBezTo>
                <a:lnTo>
                  <a:pt x="10238" y="16200"/>
                </a:lnTo>
                <a:cubicBezTo>
                  <a:pt x="10238" y="16515"/>
                  <a:pt x="10513" y="16791"/>
                  <a:pt x="10828" y="16791"/>
                </a:cubicBezTo>
                <a:cubicBezTo>
                  <a:pt x="11143" y="16791"/>
                  <a:pt x="11405" y="16515"/>
                  <a:pt x="11405" y="16200"/>
                </a:cubicBezTo>
                <a:lnTo>
                  <a:pt x="11405" y="14892"/>
                </a:lnTo>
                <a:cubicBezTo>
                  <a:pt x="12440" y="14622"/>
                  <a:pt x="13205" y="13680"/>
                  <a:pt x="13205" y="12600"/>
                </a:cubicBezTo>
                <a:cubicBezTo>
                  <a:pt x="13205" y="11520"/>
                  <a:pt x="12440" y="10578"/>
                  <a:pt x="11405" y="10308"/>
                </a:cubicBezTo>
                <a:lnTo>
                  <a:pt x="11405" y="7917"/>
                </a:lnTo>
                <a:cubicBezTo>
                  <a:pt x="11495" y="7962"/>
                  <a:pt x="11627" y="8052"/>
                  <a:pt x="11672" y="8142"/>
                </a:cubicBezTo>
                <a:cubicBezTo>
                  <a:pt x="11897" y="8367"/>
                  <a:pt x="12263" y="8367"/>
                  <a:pt x="12488" y="8142"/>
                </a:cubicBezTo>
                <a:cubicBezTo>
                  <a:pt x="12713" y="7917"/>
                  <a:pt x="12712" y="7566"/>
                  <a:pt x="12488" y="7341"/>
                </a:cubicBezTo>
                <a:cubicBezTo>
                  <a:pt x="12172" y="7026"/>
                  <a:pt x="11813" y="6798"/>
                  <a:pt x="11363" y="6708"/>
                </a:cubicBezTo>
                <a:lnTo>
                  <a:pt x="11363" y="5400"/>
                </a:lnTo>
                <a:cubicBezTo>
                  <a:pt x="11363" y="5085"/>
                  <a:pt x="11087" y="4809"/>
                  <a:pt x="10772" y="4809"/>
                </a:cubicBezTo>
                <a:close/>
                <a:moveTo>
                  <a:pt x="10238" y="7917"/>
                </a:moveTo>
                <a:lnTo>
                  <a:pt x="10238" y="10083"/>
                </a:lnTo>
                <a:cubicBezTo>
                  <a:pt x="9878" y="9903"/>
                  <a:pt x="9605" y="9495"/>
                  <a:pt x="9605" y="9000"/>
                </a:cubicBezTo>
                <a:cubicBezTo>
                  <a:pt x="9605" y="8550"/>
                  <a:pt x="9878" y="8142"/>
                  <a:pt x="10238" y="7917"/>
                </a:cubicBezTo>
                <a:close/>
                <a:moveTo>
                  <a:pt x="11405" y="11559"/>
                </a:moveTo>
                <a:cubicBezTo>
                  <a:pt x="11810" y="11784"/>
                  <a:pt x="12038" y="12192"/>
                  <a:pt x="12038" y="12642"/>
                </a:cubicBezTo>
                <a:cubicBezTo>
                  <a:pt x="12038" y="13092"/>
                  <a:pt x="11765" y="13500"/>
                  <a:pt x="11405" y="13725"/>
                </a:cubicBezTo>
                <a:lnTo>
                  <a:pt x="11405" y="1155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Form">
            <a:extLst>
              <a:ext uri="{FF2B5EF4-FFF2-40B4-BE49-F238E27FC236}">
                <a16:creationId xmlns:a16="http://schemas.microsoft.com/office/drawing/2014/main" id="{78A18415-4F10-324B-BC33-520D56C80B60}"/>
              </a:ext>
            </a:extLst>
          </p:cNvPr>
          <p:cNvSpPr/>
          <p:nvPr/>
        </p:nvSpPr>
        <p:spPr>
          <a:xfrm>
            <a:off x="3695700" y="27940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798" y="6609"/>
                </a:moveTo>
                <a:cubicBezTo>
                  <a:pt x="9953" y="6609"/>
                  <a:pt x="8376" y="7827"/>
                  <a:pt x="7791" y="9492"/>
                </a:cubicBezTo>
                <a:lnTo>
                  <a:pt x="7256" y="9492"/>
                </a:lnTo>
                <a:cubicBezTo>
                  <a:pt x="6941" y="9492"/>
                  <a:pt x="6666" y="9768"/>
                  <a:pt x="6666" y="10083"/>
                </a:cubicBezTo>
                <a:cubicBezTo>
                  <a:pt x="6666" y="10398"/>
                  <a:pt x="6941" y="10659"/>
                  <a:pt x="7256" y="10659"/>
                </a:cubicBezTo>
                <a:lnTo>
                  <a:pt x="7566" y="10659"/>
                </a:lnTo>
                <a:cubicBezTo>
                  <a:pt x="7566" y="10704"/>
                  <a:pt x="7566" y="10755"/>
                  <a:pt x="7566" y="10800"/>
                </a:cubicBezTo>
                <a:cubicBezTo>
                  <a:pt x="7566" y="10845"/>
                  <a:pt x="7566" y="10896"/>
                  <a:pt x="7566" y="10941"/>
                </a:cubicBezTo>
                <a:lnTo>
                  <a:pt x="7256" y="10941"/>
                </a:lnTo>
                <a:cubicBezTo>
                  <a:pt x="6941" y="10941"/>
                  <a:pt x="6666" y="11202"/>
                  <a:pt x="6666" y="11517"/>
                </a:cubicBezTo>
                <a:cubicBezTo>
                  <a:pt x="6666" y="11832"/>
                  <a:pt x="6941" y="12108"/>
                  <a:pt x="7256" y="12108"/>
                </a:cubicBezTo>
                <a:lnTo>
                  <a:pt x="7791" y="12108"/>
                </a:lnTo>
                <a:cubicBezTo>
                  <a:pt x="8331" y="13773"/>
                  <a:pt x="9908" y="14991"/>
                  <a:pt x="11798" y="14991"/>
                </a:cubicBezTo>
                <a:cubicBezTo>
                  <a:pt x="12923" y="14991"/>
                  <a:pt x="13956" y="14532"/>
                  <a:pt x="14766" y="13767"/>
                </a:cubicBezTo>
                <a:cubicBezTo>
                  <a:pt x="14991" y="13542"/>
                  <a:pt x="14991" y="13191"/>
                  <a:pt x="14766" y="12966"/>
                </a:cubicBezTo>
                <a:cubicBezTo>
                  <a:pt x="14586" y="12741"/>
                  <a:pt x="14175" y="12741"/>
                  <a:pt x="13950" y="12966"/>
                </a:cubicBezTo>
                <a:cubicBezTo>
                  <a:pt x="13365" y="13551"/>
                  <a:pt x="12608" y="13866"/>
                  <a:pt x="11798" y="13866"/>
                </a:cubicBezTo>
                <a:cubicBezTo>
                  <a:pt x="10583" y="13866"/>
                  <a:pt x="9551" y="13143"/>
                  <a:pt x="9056" y="12108"/>
                </a:cubicBezTo>
                <a:lnTo>
                  <a:pt x="12698" y="12108"/>
                </a:lnTo>
                <a:cubicBezTo>
                  <a:pt x="13013" y="12108"/>
                  <a:pt x="13275" y="11832"/>
                  <a:pt x="13275" y="11517"/>
                </a:cubicBezTo>
                <a:cubicBezTo>
                  <a:pt x="13275" y="11202"/>
                  <a:pt x="13013" y="10941"/>
                  <a:pt x="12698" y="10941"/>
                </a:cubicBezTo>
                <a:lnTo>
                  <a:pt x="8775" y="10941"/>
                </a:lnTo>
                <a:cubicBezTo>
                  <a:pt x="8775" y="10896"/>
                  <a:pt x="8775" y="10845"/>
                  <a:pt x="8775" y="10800"/>
                </a:cubicBezTo>
                <a:cubicBezTo>
                  <a:pt x="8775" y="10755"/>
                  <a:pt x="8775" y="10704"/>
                  <a:pt x="8775" y="10659"/>
                </a:cubicBezTo>
                <a:lnTo>
                  <a:pt x="12698" y="10659"/>
                </a:lnTo>
                <a:cubicBezTo>
                  <a:pt x="13013" y="10659"/>
                  <a:pt x="13275" y="10398"/>
                  <a:pt x="13275" y="10083"/>
                </a:cubicBezTo>
                <a:cubicBezTo>
                  <a:pt x="13275" y="9768"/>
                  <a:pt x="13013" y="9492"/>
                  <a:pt x="12698" y="9492"/>
                </a:cubicBezTo>
                <a:lnTo>
                  <a:pt x="9056" y="9492"/>
                </a:lnTo>
                <a:cubicBezTo>
                  <a:pt x="9551" y="8457"/>
                  <a:pt x="10583" y="7734"/>
                  <a:pt x="11798" y="7734"/>
                </a:cubicBezTo>
                <a:cubicBezTo>
                  <a:pt x="12608" y="7734"/>
                  <a:pt x="13365" y="8049"/>
                  <a:pt x="13950" y="8634"/>
                </a:cubicBezTo>
                <a:cubicBezTo>
                  <a:pt x="14175" y="8859"/>
                  <a:pt x="14541" y="8859"/>
                  <a:pt x="14766" y="8634"/>
                </a:cubicBezTo>
                <a:cubicBezTo>
                  <a:pt x="14991" y="8409"/>
                  <a:pt x="14991" y="8058"/>
                  <a:pt x="14766" y="7833"/>
                </a:cubicBezTo>
                <a:cubicBezTo>
                  <a:pt x="13956" y="7023"/>
                  <a:pt x="12923" y="6609"/>
                  <a:pt x="11798" y="660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1" name="Form">
            <a:extLst>
              <a:ext uri="{FF2B5EF4-FFF2-40B4-BE49-F238E27FC236}">
                <a16:creationId xmlns:a16="http://schemas.microsoft.com/office/drawing/2014/main" id="{F19E9BA0-2616-A045-AEF9-B593EA686D51}"/>
              </a:ext>
            </a:extLst>
          </p:cNvPr>
          <p:cNvSpPr/>
          <p:nvPr/>
        </p:nvSpPr>
        <p:spPr>
          <a:xfrm>
            <a:off x="2381250" y="27940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85" y="0"/>
                  <a:pt x="10800" y="0"/>
                </a:cubicBezTo>
                <a:close/>
                <a:moveTo>
                  <a:pt x="10800" y="1209"/>
                </a:moveTo>
                <a:cubicBezTo>
                  <a:pt x="16110" y="1209"/>
                  <a:pt x="20433" y="5532"/>
                  <a:pt x="20433" y="10842"/>
                </a:cubicBezTo>
                <a:cubicBezTo>
                  <a:pt x="20478" y="16152"/>
                  <a:pt x="16155" y="20475"/>
                  <a:pt x="10800" y="20475"/>
                </a:cubicBezTo>
                <a:cubicBezTo>
                  <a:pt x="5490" y="20475"/>
                  <a:pt x="1167" y="16152"/>
                  <a:pt x="1167" y="10842"/>
                </a:cubicBezTo>
                <a:cubicBezTo>
                  <a:pt x="1167" y="5532"/>
                  <a:pt x="5490" y="1209"/>
                  <a:pt x="10800" y="1209"/>
                </a:cubicBezTo>
                <a:close/>
                <a:moveTo>
                  <a:pt x="8241" y="7116"/>
                </a:moveTo>
                <a:cubicBezTo>
                  <a:pt x="8094" y="7116"/>
                  <a:pt x="7945" y="7172"/>
                  <a:pt x="7833" y="7284"/>
                </a:cubicBezTo>
                <a:cubicBezTo>
                  <a:pt x="7608" y="7509"/>
                  <a:pt x="7608" y="7875"/>
                  <a:pt x="7833" y="8100"/>
                </a:cubicBezTo>
                <a:lnTo>
                  <a:pt x="9408" y="9675"/>
                </a:lnTo>
                <a:lnTo>
                  <a:pt x="9000" y="9675"/>
                </a:lnTo>
                <a:cubicBezTo>
                  <a:pt x="8685" y="9675"/>
                  <a:pt x="8409" y="9937"/>
                  <a:pt x="8409" y="10252"/>
                </a:cubicBezTo>
                <a:cubicBezTo>
                  <a:pt x="8409" y="10567"/>
                  <a:pt x="8685" y="10842"/>
                  <a:pt x="9000" y="10842"/>
                </a:cubicBezTo>
                <a:lnTo>
                  <a:pt x="10209" y="10842"/>
                </a:lnTo>
                <a:lnTo>
                  <a:pt x="10209" y="11334"/>
                </a:lnTo>
                <a:lnTo>
                  <a:pt x="9000" y="11334"/>
                </a:lnTo>
                <a:cubicBezTo>
                  <a:pt x="8685" y="11334"/>
                  <a:pt x="8409" y="11610"/>
                  <a:pt x="8409" y="11925"/>
                </a:cubicBezTo>
                <a:cubicBezTo>
                  <a:pt x="8409" y="12240"/>
                  <a:pt x="8685" y="12502"/>
                  <a:pt x="9000" y="12502"/>
                </a:cubicBezTo>
                <a:lnTo>
                  <a:pt x="10209" y="12502"/>
                </a:lnTo>
                <a:lnTo>
                  <a:pt x="10209" y="13894"/>
                </a:lnTo>
                <a:cubicBezTo>
                  <a:pt x="10209" y="14209"/>
                  <a:pt x="10485" y="14484"/>
                  <a:pt x="10800" y="14484"/>
                </a:cubicBezTo>
                <a:cubicBezTo>
                  <a:pt x="11115" y="14484"/>
                  <a:pt x="11391" y="14209"/>
                  <a:pt x="11391" y="13894"/>
                </a:cubicBezTo>
                <a:lnTo>
                  <a:pt x="11391" y="12502"/>
                </a:lnTo>
                <a:lnTo>
                  <a:pt x="12600" y="12502"/>
                </a:lnTo>
                <a:cubicBezTo>
                  <a:pt x="12915" y="12502"/>
                  <a:pt x="13191" y="12240"/>
                  <a:pt x="13191" y="11925"/>
                </a:cubicBezTo>
                <a:cubicBezTo>
                  <a:pt x="13191" y="11610"/>
                  <a:pt x="12915" y="11334"/>
                  <a:pt x="12600" y="11334"/>
                </a:cubicBezTo>
                <a:lnTo>
                  <a:pt x="11391" y="11334"/>
                </a:lnTo>
                <a:lnTo>
                  <a:pt x="11391" y="10842"/>
                </a:lnTo>
                <a:lnTo>
                  <a:pt x="12600" y="10842"/>
                </a:lnTo>
                <a:cubicBezTo>
                  <a:pt x="12915" y="10842"/>
                  <a:pt x="13191" y="10567"/>
                  <a:pt x="13191" y="10252"/>
                </a:cubicBezTo>
                <a:cubicBezTo>
                  <a:pt x="13191" y="9937"/>
                  <a:pt x="12915" y="9675"/>
                  <a:pt x="12600" y="9675"/>
                </a:cubicBezTo>
                <a:lnTo>
                  <a:pt x="12192" y="9675"/>
                </a:lnTo>
                <a:lnTo>
                  <a:pt x="13767" y="8100"/>
                </a:lnTo>
                <a:cubicBezTo>
                  <a:pt x="13992" y="7875"/>
                  <a:pt x="13992" y="7509"/>
                  <a:pt x="13767" y="7284"/>
                </a:cubicBezTo>
                <a:cubicBezTo>
                  <a:pt x="13542" y="7059"/>
                  <a:pt x="13191" y="7059"/>
                  <a:pt x="12966" y="7284"/>
                </a:cubicBezTo>
                <a:lnTo>
                  <a:pt x="10800" y="9450"/>
                </a:lnTo>
                <a:lnTo>
                  <a:pt x="8634" y="7284"/>
                </a:lnTo>
                <a:cubicBezTo>
                  <a:pt x="8522" y="7172"/>
                  <a:pt x="8387" y="7116"/>
                  <a:pt x="8241" y="711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2" name="Form">
            <a:extLst>
              <a:ext uri="{FF2B5EF4-FFF2-40B4-BE49-F238E27FC236}">
                <a16:creationId xmlns:a16="http://schemas.microsoft.com/office/drawing/2014/main" id="{4223C8D5-E474-984B-8F9C-4149D79C9C64}"/>
              </a:ext>
            </a:extLst>
          </p:cNvPr>
          <p:cNvSpPr/>
          <p:nvPr/>
        </p:nvSpPr>
        <p:spPr>
          <a:xfrm>
            <a:off x="1727200" y="27940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053" y="6609"/>
                </a:moveTo>
                <a:cubicBezTo>
                  <a:pt x="9748" y="6609"/>
                  <a:pt x="8662" y="7695"/>
                  <a:pt x="8662" y="9000"/>
                </a:cubicBezTo>
                <a:lnTo>
                  <a:pt x="8662" y="10266"/>
                </a:lnTo>
                <a:cubicBezTo>
                  <a:pt x="8392" y="10311"/>
                  <a:pt x="8212" y="10530"/>
                  <a:pt x="8212" y="10800"/>
                </a:cubicBezTo>
                <a:cubicBezTo>
                  <a:pt x="8212" y="11070"/>
                  <a:pt x="8392" y="11289"/>
                  <a:pt x="8662" y="11334"/>
                </a:cubicBezTo>
                <a:lnTo>
                  <a:pt x="8662" y="13866"/>
                </a:lnTo>
                <a:cubicBezTo>
                  <a:pt x="8392" y="13911"/>
                  <a:pt x="8212" y="14130"/>
                  <a:pt x="8212" y="14400"/>
                </a:cubicBezTo>
                <a:cubicBezTo>
                  <a:pt x="8212" y="14715"/>
                  <a:pt x="8488" y="14991"/>
                  <a:pt x="8803" y="14991"/>
                </a:cubicBezTo>
                <a:lnTo>
                  <a:pt x="12403" y="14991"/>
                </a:lnTo>
                <a:cubicBezTo>
                  <a:pt x="12718" y="14991"/>
                  <a:pt x="12980" y="14715"/>
                  <a:pt x="12980" y="14400"/>
                </a:cubicBezTo>
                <a:cubicBezTo>
                  <a:pt x="12980" y="14085"/>
                  <a:pt x="12718" y="13809"/>
                  <a:pt x="12403" y="13809"/>
                </a:cubicBezTo>
                <a:lnTo>
                  <a:pt x="9788" y="13809"/>
                </a:lnTo>
                <a:lnTo>
                  <a:pt x="9788" y="11334"/>
                </a:lnTo>
                <a:lnTo>
                  <a:pt x="12403" y="11334"/>
                </a:lnTo>
                <a:cubicBezTo>
                  <a:pt x="12718" y="11334"/>
                  <a:pt x="12980" y="11073"/>
                  <a:pt x="12980" y="10758"/>
                </a:cubicBezTo>
                <a:cubicBezTo>
                  <a:pt x="12980" y="10443"/>
                  <a:pt x="12718" y="10167"/>
                  <a:pt x="12403" y="10167"/>
                </a:cubicBezTo>
                <a:lnTo>
                  <a:pt x="9788" y="10167"/>
                </a:lnTo>
                <a:lnTo>
                  <a:pt x="9788" y="8958"/>
                </a:lnTo>
                <a:cubicBezTo>
                  <a:pt x="9788" y="8283"/>
                  <a:pt x="10322" y="7734"/>
                  <a:pt x="10997" y="7734"/>
                </a:cubicBezTo>
                <a:cubicBezTo>
                  <a:pt x="11672" y="7734"/>
                  <a:pt x="12220" y="8283"/>
                  <a:pt x="12220" y="8958"/>
                </a:cubicBezTo>
                <a:cubicBezTo>
                  <a:pt x="12220" y="9273"/>
                  <a:pt x="12482" y="9534"/>
                  <a:pt x="12797" y="9534"/>
                </a:cubicBezTo>
                <a:cubicBezTo>
                  <a:pt x="13112" y="9534"/>
                  <a:pt x="13388" y="9273"/>
                  <a:pt x="13388" y="8958"/>
                </a:cubicBezTo>
                <a:cubicBezTo>
                  <a:pt x="13432" y="7698"/>
                  <a:pt x="12403" y="6609"/>
                  <a:pt x="11053" y="6609"/>
                </a:cubicBezTo>
                <a:close/>
              </a:path>
            </a:pathLst>
          </a:custGeom>
          <a:solidFill>
            <a:srgbClr val="000000"/>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3" name="Form">
            <a:extLst>
              <a:ext uri="{FF2B5EF4-FFF2-40B4-BE49-F238E27FC236}">
                <a16:creationId xmlns:a16="http://schemas.microsoft.com/office/drawing/2014/main" id="{DDC591B2-0F80-6C41-9C31-38ECFC24A7B2}"/>
              </a:ext>
            </a:extLst>
          </p:cNvPr>
          <p:cNvSpPr/>
          <p:nvPr/>
        </p:nvSpPr>
        <p:spPr>
          <a:xfrm>
            <a:off x="4394200" y="2794000"/>
            <a:ext cx="220266" cy="3048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560" y="7200"/>
                </a:lnTo>
                <a:lnTo>
                  <a:pt x="16560" y="4191"/>
                </a:lnTo>
                <a:cubicBezTo>
                  <a:pt x="16560" y="1896"/>
                  <a:pt x="13956" y="0"/>
                  <a:pt x="10781"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528" y="12600"/>
                </a:moveTo>
                <a:cubicBezTo>
                  <a:pt x="9843" y="12600"/>
                  <a:pt x="9341" y="13008"/>
                  <a:pt x="9341" y="13458"/>
                </a:cubicBezTo>
                <a:cubicBezTo>
                  <a:pt x="9341" y="13728"/>
                  <a:pt x="9523" y="13956"/>
                  <a:pt x="9710" y="14091"/>
                </a:cubicBezTo>
                <a:lnTo>
                  <a:pt x="9710" y="15117"/>
                </a:lnTo>
                <a:cubicBezTo>
                  <a:pt x="9710" y="15432"/>
                  <a:pt x="10092" y="15708"/>
                  <a:pt x="10528" y="15708"/>
                </a:cubicBezTo>
                <a:cubicBezTo>
                  <a:pt x="10963" y="15708"/>
                  <a:pt x="11325" y="15432"/>
                  <a:pt x="11325" y="15117"/>
                </a:cubicBezTo>
                <a:lnTo>
                  <a:pt x="11325" y="14091"/>
                </a:lnTo>
                <a:cubicBezTo>
                  <a:pt x="11575" y="13911"/>
                  <a:pt x="11715" y="13683"/>
                  <a:pt x="11715" y="13458"/>
                </a:cubicBezTo>
                <a:cubicBezTo>
                  <a:pt x="11777" y="12963"/>
                  <a:pt x="11213" y="12600"/>
                  <a:pt x="10528" y="126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4" name="Form">
            <a:extLst>
              <a:ext uri="{FF2B5EF4-FFF2-40B4-BE49-F238E27FC236}">
                <a16:creationId xmlns:a16="http://schemas.microsoft.com/office/drawing/2014/main" id="{126B398B-A7FA-E243-B848-B3398E0A0B54}"/>
              </a:ext>
            </a:extLst>
          </p:cNvPr>
          <p:cNvSpPr/>
          <p:nvPr/>
        </p:nvSpPr>
        <p:spPr>
          <a:xfrm>
            <a:off x="5048250" y="2794000"/>
            <a:ext cx="220266" cy="3048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538"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150" y="12600"/>
                </a:moveTo>
                <a:cubicBezTo>
                  <a:pt x="10528" y="12600"/>
                  <a:pt x="9963" y="13008"/>
                  <a:pt x="9963" y="13458"/>
                </a:cubicBezTo>
                <a:cubicBezTo>
                  <a:pt x="9963" y="13728"/>
                  <a:pt x="10084" y="13956"/>
                  <a:pt x="10333" y="14091"/>
                </a:cubicBezTo>
                <a:lnTo>
                  <a:pt x="10333" y="15117"/>
                </a:lnTo>
                <a:cubicBezTo>
                  <a:pt x="10333" y="15432"/>
                  <a:pt x="10714" y="15708"/>
                  <a:pt x="11150" y="15708"/>
                </a:cubicBezTo>
                <a:cubicBezTo>
                  <a:pt x="11586" y="15708"/>
                  <a:pt x="11948" y="15432"/>
                  <a:pt x="11948" y="15117"/>
                </a:cubicBezTo>
                <a:lnTo>
                  <a:pt x="11948" y="14091"/>
                </a:lnTo>
                <a:cubicBezTo>
                  <a:pt x="12197" y="13911"/>
                  <a:pt x="12337" y="13683"/>
                  <a:pt x="12337" y="13458"/>
                </a:cubicBezTo>
                <a:cubicBezTo>
                  <a:pt x="12337" y="12963"/>
                  <a:pt x="11773" y="12600"/>
                  <a:pt x="11150" y="126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5" name="Form">
            <a:extLst>
              <a:ext uri="{FF2B5EF4-FFF2-40B4-BE49-F238E27FC236}">
                <a16:creationId xmlns:a16="http://schemas.microsoft.com/office/drawing/2014/main" id="{5E19D298-A407-F347-89E2-0C086CF2F6A8}"/>
              </a:ext>
            </a:extLst>
          </p:cNvPr>
          <p:cNvSpPr/>
          <p:nvPr/>
        </p:nvSpPr>
        <p:spPr>
          <a:xfrm>
            <a:off x="5702300" y="2794000"/>
            <a:ext cx="220266" cy="3048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014" y="11700"/>
                </a:moveTo>
                <a:cubicBezTo>
                  <a:pt x="9769" y="11745"/>
                  <a:pt x="8780" y="12462"/>
                  <a:pt x="8718" y="13317"/>
                </a:cubicBezTo>
                <a:cubicBezTo>
                  <a:pt x="8718" y="13767"/>
                  <a:pt x="8905" y="14226"/>
                  <a:pt x="9341" y="14541"/>
                </a:cubicBezTo>
                <a:lnTo>
                  <a:pt x="9341" y="16383"/>
                </a:lnTo>
                <a:lnTo>
                  <a:pt x="9399" y="16383"/>
                </a:lnTo>
                <a:cubicBezTo>
                  <a:pt x="9399" y="17058"/>
                  <a:pt x="10154" y="17634"/>
                  <a:pt x="11150" y="17634"/>
                </a:cubicBezTo>
                <a:cubicBezTo>
                  <a:pt x="12084" y="17634"/>
                  <a:pt x="12882" y="17103"/>
                  <a:pt x="12882" y="16383"/>
                </a:cubicBezTo>
                <a:lnTo>
                  <a:pt x="12882" y="14583"/>
                </a:lnTo>
                <a:cubicBezTo>
                  <a:pt x="13318" y="14268"/>
                  <a:pt x="13505" y="13866"/>
                  <a:pt x="13505" y="13416"/>
                </a:cubicBezTo>
                <a:cubicBezTo>
                  <a:pt x="13505" y="12966"/>
                  <a:pt x="13264" y="12507"/>
                  <a:pt x="12765" y="12192"/>
                </a:cubicBezTo>
                <a:cubicBezTo>
                  <a:pt x="12329" y="11877"/>
                  <a:pt x="11699" y="11700"/>
                  <a:pt x="11014" y="11700"/>
                </a:cubicBezTo>
                <a:close/>
                <a:moveTo>
                  <a:pt x="11092" y="12642"/>
                </a:moveTo>
                <a:cubicBezTo>
                  <a:pt x="11403" y="12642"/>
                  <a:pt x="11645" y="12732"/>
                  <a:pt x="11831" y="12867"/>
                </a:cubicBezTo>
                <a:cubicBezTo>
                  <a:pt x="12018" y="13002"/>
                  <a:pt x="12143" y="13191"/>
                  <a:pt x="12143" y="13416"/>
                </a:cubicBezTo>
                <a:cubicBezTo>
                  <a:pt x="12143" y="13641"/>
                  <a:pt x="12022" y="13857"/>
                  <a:pt x="11773" y="13992"/>
                </a:cubicBezTo>
                <a:cubicBezTo>
                  <a:pt x="11586" y="14082"/>
                  <a:pt x="11520" y="14223"/>
                  <a:pt x="11520" y="14358"/>
                </a:cubicBezTo>
                <a:lnTo>
                  <a:pt x="11520" y="16383"/>
                </a:lnTo>
                <a:cubicBezTo>
                  <a:pt x="11520" y="16518"/>
                  <a:pt x="11337" y="16650"/>
                  <a:pt x="11150" y="16650"/>
                </a:cubicBezTo>
                <a:cubicBezTo>
                  <a:pt x="10963" y="16650"/>
                  <a:pt x="10781" y="16518"/>
                  <a:pt x="10781" y="16383"/>
                </a:cubicBezTo>
                <a:lnTo>
                  <a:pt x="10781" y="14358"/>
                </a:lnTo>
                <a:cubicBezTo>
                  <a:pt x="10781" y="14223"/>
                  <a:pt x="10714" y="14082"/>
                  <a:pt x="10528" y="13992"/>
                </a:cubicBezTo>
                <a:cubicBezTo>
                  <a:pt x="10278" y="13857"/>
                  <a:pt x="10158" y="13641"/>
                  <a:pt x="10158" y="13416"/>
                </a:cubicBezTo>
                <a:cubicBezTo>
                  <a:pt x="10158" y="12966"/>
                  <a:pt x="10594" y="12642"/>
                  <a:pt x="11092" y="1264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6" name="Form">
            <a:extLst>
              <a:ext uri="{FF2B5EF4-FFF2-40B4-BE49-F238E27FC236}">
                <a16:creationId xmlns:a16="http://schemas.microsoft.com/office/drawing/2014/main" id="{8D3638C6-1008-3043-B7C0-D5C41E9C050E}"/>
              </a:ext>
            </a:extLst>
          </p:cNvPr>
          <p:cNvSpPr/>
          <p:nvPr/>
        </p:nvSpPr>
        <p:spPr>
          <a:xfrm>
            <a:off x="6362700" y="2794000"/>
            <a:ext cx="220266" cy="304800"/>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7" name="Form">
            <a:extLst>
              <a:ext uri="{FF2B5EF4-FFF2-40B4-BE49-F238E27FC236}">
                <a16:creationId xmlns:a16="http://schemas.microsoft.com/office/drawing/2014/main" id="{2DD66FFD-6BA2-D04E-BF71-FDDB11505FAF}"/>
              </a:ext>
            </a:extLst>
          </p:cNvPr>
          <p:cNvSpPr/>
          <p:nvPr/>
        </p:nvSpPr>
        <p:spPr>
          <a:xfrm>
            <a:off x="10922000" y="5080000"/>
            <a:ext cx="210823" cy="213321"/>
          </a:xfrm>
          <a:custGeom>
            <a:avLst/>
            <a:gdLst/>
            <a:ahLst/>
            <a:cxnLst>
              <a:cxn ang="0">
                <a:pos x="wd2" y="hd2"/>
              </a:cxn>
              <a:cxn ang="5400000">
                <a:pos x="wd2" y="hd2"/>
              </a:cxn>
              <a:cxn ang="10800000">
                <a:pos x="wd2" y="hd2"/>
              </a:cxn>
              <a:cxn ang="16200000">
                <a:pos x="wd2" y="hd2"/>
              </a:cxn>
            </a:cxnLst>
            <a:rect l="0" t="0" r="r" b="b"/>
            <a:pathLst>
              <a:path w="21544" h="21600" extrusionOk="0">
                <a:moveTo>
                  <a:pt x="6043" y="0"/>
                </a:moveTo>
                <a:cubicBezTo>
                  <a:pt x="5588" y="0"/>
                  <a:pt x="5191" y="394"/>
                  <a:pt x="5191" y="844"/>
                </a:cubicBezTo>
                <a:cubicBezTo>
                  <a:pt x="5191" y="1294"/>
                  <a:pt x="5589" y="1668"/>
                  <a:pt x="6043" y="1668"/>
                </a:cubicBezTo>
                <a:cubicBezTo>
                  <a:pt x="9741" y="1668"/>
                  <a:pt x="13241" y="3155"/>
                  <a:pt x="15837" y="5727"/>
                </a:cubicBezTo>
                <a:cubicBezTo>
                  <a:pt x="18497" y="8363"/>
                  <a:pt x="19913" y="11827"/>
                  <a:pt x="19913" y="15492"/>
                </a:cubicBezTo>
                <a:cubicBezTo>
                  <a:pt x="19913" y="15942"/>
                  <a:pt x="20310" y="16336"/>
                  <a:pt x="20765" y="16336"/>
                </a:cubicBezTo>
                <a:cubicBezTo>
                  <a:pt x="21284" y="16336"/>
                  <a:pt x="21600" y="16010"/>
                  <a:pt x="21535" y="15431"/>
                </a:cubicBezTo>
                <a:cubicBezTo>
                  <a:pt x="21535" y="11316"/>
                  <a:pt x="19913" y="7394"/>
                  <a:pt x="16993" y="4501"/>
                </a:cubicBezTo>
                <a:cubicBezTo>
                  <a:pt x="14073" y="1608"/>
                  <a:pt x="10196" y="0"/>
                  <a:pt x="6043" y="0"/>
                </a:cubicBezTo>
                <a:close/>
                <a:moveTo>
                  <a:pt x="6043" y="4501"/>
                </a:moveTo>
                <a:cubicBezTo>
                  <a:pt x="5588" y="4501"/>
                  <a:pt x="5191" y="4895"/>
                  <a:pt x="5191" y="5345"/>
                </a:cubicBezTo>
                <a:cubicBezTo>
                  <a:pt x="5191" y="5795"/>
                  <a:pt x="5589" y="6169"/>
                  <a:pt x="6043" y="6169"/>
                </a:cubicBezTo>
                <a:cubicBezTo>
                  <a:pt x="8638" y="6169"/>
                  <a:pt x="11039" y="7141"/>
                  <a:pt x="12856" y="8941"/>
                </a:cubicBezTo>
                <a:cubicBezTo>
                  <a:pt x="14673" y="10742"/>
                  <a:pt x="15634" y="13121"/>
                  <a:pt x="15634" y="15693"/>
                </a:cubicBezTo>
                <a:cubicBezTo>
                  <a:pt x="15634" y="16143"/>
                  <a:pt x="16032" y="16516"/>
                  <a:pt x="16486" y="16516"/>
                </a:cubicBezTo>
                <a:cubicBezTo>
                  <a:pt x="16940" y="16517"/>
                  <a:pt x="17317" y="16207"/>
                  <a:pt x="17317" y="15693"/>
                </a:cubicBezTo>
                <a:cubicBezTo>
                  <a:pt x="17317" y="12735"/>
                  <a:pt x="16153" y="9898"/>
                  <a:pt x="14012" y="7776"/>
                </a:cubicBezTo>
                <a:cubicBezTo>
                  <a:pt x="11871" y="5654"/>
                  <a:pt x="9028" y="4501"/>
                  <a:pt x="6043" y="4501"/>
                </a:cubicBezTo>
                <a:close/>
                <a:moveTo>
                  <a:pt x="6043" y="9645"/>
                </a:moveTo>
                <a:cubicBezTo>
                  <a:pt x="2733" y="9645"/>
                  <a:pt x="0" y="12353"/>
                  <a:pt x="0" y="15632"/>
                </a:cubicBezTo>
                <a:cubicBezTo>
                  <a:pt x="0" y="18911"/>
                  <a:pt x="2733" y="21600"/>
                  <a:pt x="6043" y="21600"/>
                </a:cubicBezTo>
                <a:cubicBezTo>
                  <a:pt x="9352" y="21600"/>
                  <a:pt x="12065" y="18912"/>
                  <a:pt x="12065" y="15632"/>
                </a:cubicBezTo>
                <a:cubicBezTo>
                  <a:pt x="12066" y="12353"/>
                  <a:pt x="9352" y="9645"/>
                  <a:pt x="6043" y="9645"/>
                </a:cubicBezTo>
                <a:close/>
                <a:moveTo>
                  <a:pt x="6043" y="11252"/>
                </a:moveTo>
                <a:cubicBezTo>
                  <a:pt x="8444" y="11252"/>
                  <a:pt x="10378" y="13189"/>
                  <a:pt x="10443" y="15632"/>
                </a:cubicBezTo>
                <a:cubicBezTo>
                  <a:pt x="10443" y="18076"/>
                  <a:pt x="8444" y="19993"/>
                  <a:pt x="6043" y="19993"/>
                </a:cubicBezTo>
                <a:cubicBezTo>
                  <a:pt x="3577" y="19993"/>
                  <a:pt x="1622" y="18011"/>
                  <a:pt x="1622" y="15632"/>
                </a:cubicBezTo>
                <a:cubicBezTo>
                  <a:pt x="1622" y="13189"/>
                  <a:pt x="3642" y="11252"/>
                  <a:pt x="6043" y="1125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8" name="Form">
            <a:extLst>
              <a:ext uri="{FF2B5EF4-FFF2-40B4-BE49-F238E27FC236}">
                <a16:creationId xmlns:a16="http://schemas.microsoft.com/office/drawing/2014/main" id="{D9380FC9-991D-9840-9419-87B94F96593B}"/>
              </a:ext>
            </a:extLst>
          </p:cNvPr>
          <p:cNvSpPr/>
          <p:nvPr/>
        </p:nvSpPr>
        <p:spPr>
          <a:xfrm>
            <a:off x="10223500" y="5035550"/>
            <a:ext cx="305197" cy="292100"/>
          </a:xfrm>
          <a:custGeom>
            <a:avLst/>
            <a:gdLst/>
            <a:ahLst/>
            <a:cxnLst>
              <a:cxn ang="0">
                <a:pos x="wd2" y="hd2"/>
              </a:cxn>
              <a:cxn ang="5400000">
                <a:pos x="wd2" y="hd2"/>
              </a:cxn>
              <a:cxn ang="10800000">
                <a:pos x="wd2" y="hd2"/>
              </a:cxn>
              <a:cxn ang="16200000">
                <a:pos x="wd2" y="hd2"/>
              </a:cxn>
            </a:cxnLst>
            <a:rect l="0" t="0" r="r" b="b"/>
            <a:pathLst>
              <a:path w="21488" h="21600" extrusionOk="0">
                <a:moveTo>
                  <a:pt x="10716" y="0"/>
                </a:moveTo>
                <a:cubicBezTo>
                  <a:pt x="6737" y="0"/>
                  <a:pt x="2984" y="1591"/>
                  <a:pt x="168" y="4549"/>
                </a:cubicBezTo>
                <a:cubicBezTo>
                  <a:pt x="-56" y="4784"/>
                  <a:pt x="-56" y="5165"/>
                  <a:pt x="168" y="5400"/>
                </a:cubicBezTo>
                <a:cubicBezTo>
                  <a:pt x="391" y="5635"/>
                  <a:pt x="754" y="5635"/>
                  <a:pt x="978" y="5400"/>
                </a:cubicBezTo>
                <a:cubicBezTo>
                  <a:pt x="3616" y="2677"/>
                  <a:pt x="7050" y="1174"/>
                  <a:pt x="10716" y="1174"/>
                </a:cubicBezTo>
                <a:cubicBezTo>
                  <a:pt x="14427" y="1174"/>
                  <a:pt x="17917" y="2721"/>
                  <a:pt x="20510" y="5444"/>
                </a:cubicBezTo>
                <a:cubicBezTo>
                  <a:pt x="20600" y="5585"/>
                  <a:pt x="20781" y="5635"/>
                  <a:pt x="20915" y="5635"/>
                </a:cubicBezTo>
                <a:cubicBezTo>
                  <a:pt x="21050" y="5635"/>
                  <a:pt x="21231" y="5538"/>
                  <a:pt x="21320" y="5444"/>
                </a:cubicBezTo>
                <a:cubicBezTo>
                  <a:pt x="21544" y="5209"/>
                  <a:pt x="21544" y="4842"/>
                  <a:pt x="21320" y="4608"/>
                </a:cubicBezTo>
                <a:cubicBezTo>
                  <a:pt x="18504" y="1649"/>
                  <a:pt x="14695" y="0"/>
                  <a:pt x="10716" y="0"/>
                </a:cubicBezTo>
                <a:close/>
                <a:moveTo>
                  <a:pt x="10744" y="4226"/>
                </a:moveTo>
                <a:cubicBezTo>
                  <a:pt x="7883" y="4226"/>
                  <a:pt x="5155" y="5400"/>
                  <a:pt x="3143" y="7513"/>
                </a:cubicBezTo>
                <a:cubicBezTo>
                  <a:pt x="2920" y="7748"/>
                  <a:pt x="2920" y="8129"/>
                  <a:pt x="3143" y="8364"/>
                </a:cubicBezTo>
                <a:cubicBezTo>
                  <a:pt x="3367" y="8599"/>
                  <a:pt x="3716" y="8599"/>
                  <a:pt x="3940" y="8364"/>
                </a:cubicBezTo>
                <a:cubicBezTo>
                  <a:pt x="5773" y="6439"/>
                  <a:pt x="8196" y="5400"/>
                  <a:pt x="10744" y="5400"/>
                </a:cubicBezTo>
                <a:cubicBezTo>
                  <a:pt x="13292" y="5400"/>
                  <a:pt x="15701" y="6439"/>
                  <a:pt x="17534" y="8364"/>
                </a:cubicBezTo>
                <a:cubicBezTo>
                  <a:pt x="17624" y="8505"/>
                  <a:pt x="17805" y="8540"/>
                  <a:pt x="17939" y="8540"/>
                </a:cubicBezTo>
                <a:cubicBezTo>
                  <a:pt x="18118" y="8540"/>
                  <a:pt x="18255" y="8505"/>
                  <a:pt x="18345" y="8364"/>
                </a:cubicBezTo>
                <a:cubicBezTo>
                  <a:pt x="18568" y="8129"/>
                  <a:pt x="18568" y="7748"/>
                  <a:pt x="18345" y="7513"/>
                </a:cubicBezTo>
                <a:cubicBezTo>
                  <a:pt x="16333" y="5400"/>
                  <a:pt x="13605" y="4226"/>
                  <a:pt x="10744" y="4226"/>
                </a:cubicBezTo>
                <a:close/>
                <a:moveTo>
                  <a:pt x="10758" y="9861"/>
                </a:moveTo>
                <a:cubicBezTo>
                  <a:pt x="9238" y="9814"/>
                  <a:pt x="7807" y="10433"/>
                  <a:pt x="6734" y="11607"/>
                </a:cubicBezTo>
                <a:cubicBezTo>
                  <a:pt x="6511" y="11842"/>
                  <a:pt x="6511" y="12209"/>
                  <a:pt x="6734" y="12443"/>
                </a:cubicBezTo>
                <a:cubicBezTo>
                  <a:pt x="6958" y="12678"/>
                  <a:pt x="7321" y="12678"/>
                  <a:pt x="7545" y="12443"/>
                </a:cubicBezTo>
                <a:cubicBezTo>
                  <a:pt x="8394" y="11551"/>
                  <a:pt x="9554" y="11032"/>
                  <a:pt x="10716" y="11079"/>
                </a:cubicBezTo>
                <a:cubicBezTo>
                  <a:pt x="11968" y="11126"/>
                  <a:pt x="13094" y="11595"/>
                  <a:pt x="13943" y="12487"/>
                </a:cubicBezTo>
                <a:cubicBezTo>
                  <a:pt x="14033" y="12628"/>
                  <a:pt x="14201" y="12678"/>
                  <a:pt x="14335" y="12678"/>
                </a:cubicBezTo>
                <a:cubicBezTo>
                  <a:pt x="14469" y="12678"/>
                  <a:pt x="14606" y="12631"/>
                  <a:pt x="14740" y="12443"/>
                </a:cubicBezTo>
                <a:cubicBezTo>
                  <a:pt x="14963" y="12209"/>
                  <a:pt x="14963" y="11842"/>
                  <a:pt x="14740" y="11607"/>
                </a:cubicBezTo>
                <a:cubicBezTo>
                  <a:pt x="13667" y="10527"/>
                  <a:pt x="12278" y="9908"/>
                  <a:pt x="10758" y="9861"/>
                </a:cubicBezTo>
                <a:close/>
                <a:moveTo>
                  <a:pt x="10744" y="15026"/>
                </a:moveTo>
                <a:cubicBezTo>
                  <a:pt x="9000" y="15026"/>
                  <a:pt x="7614" y="16529"/>
                  <a:pt x="7614" y="18313"/>
                </a:cubicBezTo>
                <a:cubicBezTo>
                  <a:pt x="7614" y="20144"/>
                  <a:pt x="9045" y="21600"/>
                  <a:pt x="10744" y="21600"/>
                </a:cubicBezTo>
                <a:cubicBezTo>
                  <a:pt x="12488" y="21600"/>
                  <a:pt x="13874" y="20097"/>
                  <a:pt x="13874" y="18313"/>
                </a:cubicBezTo>
                <a:cubicBezTo>
                  <a:pt x="13874" y="16482"/>
                  <a:pt x="12443" y="15026"/>
                  <a:pt x="10744" y="15026"/>
                </a:cubicBezTo>
                <a:close/>
                <a:moveTo>
                  <a:pt x="10744" y="16244"/>
                </a:moveTo>
                <a:cubicBezTo>
                  <a:pt x="11862" y="16244"/>
                  <a:pt x="12714" y="17139"/>
                  <a:pt x="12714" y="18313"/>
                </a:cubicBezTo>
                <a:cubicBezTo>
                  <a:pt x="12714" y="19440"/>
                  <a:pt x="11817" y="20382"/>
                  <a:pt x="10744" y="20382"/>
                </a:cubicBezTo>
                <a:cubicBezTo>
                  <a:pt x="9671" y="20382"/>
                  <a:pt x="8774" y="19440"/>
                  <a:pt x="8774" y="18313"/>
                </a:cubicBezTo>
                <a:cubicBezTo>
                  <a:pt x="8774" y="17186"/>
                  <a:pt x="9671" y="16244"/>
                  <a:pt x="10744" y="1624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9" name="Form">
            <a:extLst>
              <a:ext uri="{FF2B5EF4-FFF2-40B4-BE49-F238E27FC236}">
                <a16:creationId xmlns:a16="http://schemas.microsoft.com/office/drawing/2014/main" id="{79163709-E8D2-204D-8AEC-BC8EE3D1D028}"/>
              </a:ext>
            </a:extLst>
          </p:cNvPr>
          <p:cNvSpPr/>
          <p:nvPr/>
        </p:nvSpPr>
        <p:spPr>
          <a:xfrm>
            <a:off x="8305800" y="5073650"/>
            <a:ext cx="221060" cy="219671"/>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3"/>
                  <a:pt x="0" y="820"/>
                </a:cubicBezTo>
                <a:lnTo>
                  <a:pt x="0" y="17795"/>
                </a:lnTo>
                <a:cubicBezTo>
                  <a:pt x="0" y="18232"/>
                  <a:pt x="380" y="18615"/>
                  <a:pt x="814" y="18615"/>
                </a:cubicBezTo>
                <a:lnTo>
                  <a:pt x="20727" y="18615"/>
                </a:lnTo>
                <a:cubicBezTo>
                  <a:pt x="21162" y="18615"/>
                  <a:pt x="21538" y="18295"/>
                  <a:pt x="21600" y="17795"/>
                </a:cubicBezTo>
                <a:lnTo>
                  <a:pt x="21600" y="820"/>
                </a:lnTo>
                <a:cubicBezTo>
                  <a:pt x="21600" y="383"/>
                  <a:pt x="21220" y="0"/>
                  <a:pt x="20786" y="0"/>
                </a:cubicBezTo>
                <a:lnTo>
                  <a:pt x="814" y="0"/>
                </a:lnTo>
                <a:close/>
                <a:moveTo>
                  <a:pt x="1551" y="1678"/>
                </a:moveTo>
                <a:lnTo>
                  <a:pt x="19913" y="1678"/>
                </a:lnTo>
                <a:lnTo>
                  <a:pt x="19913" y="17054"/>
                </a:lnTo>
                <a:lnTo>
                  <a:pt x="1551" y="17054"/>
                </a:lnTo>
                <a:lnTo>
                  <a:pt x="1551" y="1678"/>
                </a:lnTo>
                <a:close/>
                <a:moveTo>
                  <a:pt x="814" y="19980"/>
                </a:moveTo>
                <a:cubicBezTo>
                  <a:pt x="380" y="19980"/>
                  <a:pt x="0" y="20363"/>
                  <a:pt x="0" y="20800"/>
                </a:cubicBezTo>
                <a:cubicBezTo>
                  <a:pt x="0" y="21237"/>
                  <a:pt x="380" y="21600"/>
                  <a:pt x="814" y="21600"/>
                </a:cubicBezTo>
                <a:lnTo>
                  <a:pt x="20786" y="21600"/>
                </a:lnTo>
                <a:cubicBezTo>
                  <a:pt x="21220" y="21600"/>
                  <a:pt x="21600" y="21299"/>
                  <a:pt x="21600" y="20800"/>
                </a:cubicBezTo>
                <a:cubicBezTo>
                  <a:pt x="21600" y="20363"/>
                  <a:pt x="21220" y="19980"/>
                  <a:pt x="20786" y="19980"/>
                </a:cubicBezTo>
                <a:lnTo>
                  <a:pt x="814" y="1998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0" name="Form">
            <a:extLst>
              <a:ext uri="{FF2B5EF4-FFF2-40B4-BE49-F238E27FC236}">
                <a16:creationId xmlns:a16="http://schemas.microsoft.com/office/drawing/2014/main" id="{1B3082D2-0665-BF4B-B488-E1522384542F}"/>
              </a:ext>
            </a:extLst>
          </p:cNvPr>
          <p:cNvSpPr/>
          <p:nvPr/>
        </p:nvSpPr>
        <p:spPr>
          <a:xfrm>
            <a:off x="8915400" y="5073650"/>
            <a:ext cx="306586" cy="220266"/>
          </a:xfrm>
          <a:custGeom>
            <a:avLst/>
            <a:gdLst/>
            <a:ahLst/>
            <a:cxnLst>
              <a:cxn ang="0">
                <a:pos x="wd2" y="hd2"/>
              </a:cxn>
              <a:cxn ang="5400000">
                <a:pos x="wd2" y="hd2"/>
              </a:cxn>
              <a:cxn ang="10800000">
                <a:pos x="wd2" y="hd2"/>
              </a:cxn>
              <a:cxn ang="16200000">
                <a:pos x="wd2" y="hd2"/>
              </a:cxn>
            </a:cxnLst>
            <a:rect l="0" t="0" r="r" b="b"/>
            <a:pathLst>
              <a:path w="21600" h="21600" extrusionOk="0">
                <a:moveTo>
                  <a:pt x="3537" y="0"/>
                </a:moveTo>
                <a:cubicBezTo>
                  <a:pt x="3392" y="0"/>
                  <a:pt x="3243" y="78"/>
                  <a:pt x="3132" y="234"/>
                </a:cubicBezTo>
                <a:cubicBezTo>
                  <a:pt x="1118" y="3036"/>
                  <a:pt x="0" y="6834"/>
                  <a:pt x="0" y="10819"/>
                </a:cubicBezTo>
                <a:cubicBezTo>
                  <a:pt x="0" y="14742"/>
                  <a:pt x="1118" y="18545"/>
                  <a:pt x="3132" y="21347"/>
                </a:cubicBezTo>
                <a:cubicBezTo>
                  <a:pt x="3221" y="21534"/>
                  <a:pt x="3403" y="21600"/>
                  <a:pt x="3537" y="21600"/>
                </a:cubicBezTo>
                <a:cubicBezTo>
                  <a:pt x="3671" y="21600"/>
                  <a:pt x="3842" y="21534"/>
                  <a:pt x="3887" y="21347"/>
                </a:cubicBezTo>
                <a:cubicBezTo>
                  <a:pt x="4110" y="21036"/>
                  <a:pt x="4110" y="20530"/>
                  <a:pt x="3887" y="20218"/>
                </a:cubicBezTo>
                <a:cubicBezTo>
                  <a:pt x="2097" y="17728"/>
                  <a:pt x="1118" y="14369"/>
                  <a:pt x="1118" y="10819"/>
                </a:cubicBezTo>
                <a:cubicBezTo>
                  <a:pt x="1118" y="7270"/>
                  <a:pt x="2108" y="3915"/>
                  <a:pt x="3943" y="1362"/>
                </a:cubicBezTo>
                <a:cubicBezTo>
                  <a:pt x="4166" y="1051"/>
                  <a:pt x="4166" y="545"/>
                  <a:pt x="3943" y="234"/>
                </a:cubicBezTo>
                <a:cubicBezTo>
                  <a:pt x="3831" y="78"/>
                  <a:pt x="3682" y="0"/>
                  <a:pt x="3537" y="0"/>
                </a:cubicBezTo>
                <a:close/>
                <a:moveTo>
                  <a:pt x="18063" y="0"/>
                </a:moveTo>
                <a:cubicBezTo>
                  <a:pt x="17917" y="0"/>
                  <a:pt x="17769" y="78"/>
                  <a:pt x="17657" y="234"/>
                </a:cubicBezTo>
                <a:cubicBezTo>
                  <a:pt x="17434" y="545"/>
                  <a:pt x="17434" y="1051"/>
                  <a:pt x="17657" y="1362"/>
                </a:cubicBezTo>
                <a:cubicBezTo>
                  <a:pt x="19447" y="3853"/>
                  <a:pt x="20440" y="7212"/>
                  <a:pt x="20440" y="10761"/>
                </a:cubicBezTo>
                <a:cubicBezTo>
                  <a:pt x="20439" y="14310"/>
                  <a:pt x="19450" y="17665"/>
                  <a:pt x="17615" y="20218"/>
                </a:cubicBezTo>
                <a:cubicBezTo>
                  <a:pt x="17392" y="20530"/>
                  <a:pt x="17392" y="21036"/>
                  <a:pt x="17615" y="21347"/>
                </a:cubicBezTo>
                <a:cubicBezTo>
                  <a:pt x="17705" y="21534"/>
                  <a:pt x="17887" y="21600"/>
                  <a:pt x="18021" y="21600"/>
                </a:cubicBezTo>
                <a:cubicBezTo>
                  <a:pt x="18155" y="21600"/>
                  <a:pt x="18289" y="21534"/>
                  <a:pt x="18468" y="21347"/>
                </a:cubicBezTo>
                <a:cubicBezTo>
                  <a:pt x="20482" y="18545"/>
                  <a:pt x="21600" y="14746"/>
                  <a:pt x="21600" y="10761"/>
                </a:cubicBezTo>
                <a:cubicBezTo>
                  <a:pt x="21600" y="6838"/>
                  <a:pt x="20482" y="3036"/>
                  <a:pt x="18468" y="234"/>
                </a:cubicBezTo>
                <a:cubicBezTo>
                  <a:pt x="18357" y="78"/>
                  <a:pt x="18208" y="0"/>
                  <a:pt x="18063" y="0"/>
                </a:cubicBezTo>
                <a:close/>
                <a:moveTo>
                  <a:pt x="5816" y="2491"/>
                </a:moveTo>
                <a:cubicBezTo>
                  <a:pt x="5670" y="2491"/>
                  <a:pt x="5522" y="2569"/>
                  <a:pt x="5410" y="2724"/>
                </a:cubicBezTo>
                <a:cubicBezTo>
                  <a:pt x="3934" y="4779"/>
                  <a:pt x="3132" y="7527"/>
                  <a:pt x="3132" y="10391"/>
                </a:cubicBezTo>
                <a:cubicBezTo>
                  <a:pt x="3132" y="13256"/>
                  <a:pt x="3934" y="15984"/>
                  <a:pt x="5410" y="18039"/>
                </a:cubicBezTo>
                <a:cubicBezTo>
                  <a:pt x="5500" y="18226"/>
                  <a:pt x="5682" y="18292"/>
                  <a:pt x="5816" y="18292"/>
                </a:cubicBezTo>
                <a:cubicBezTo>
                  <a:pt x="5950" y="18292"/>
                  <a:pt x="6132" y="18226"/>
                  <a:pt x="6221" y="18039"/>
                </a:cubicBezTo>
                <a:cubicBezTo>
                  <a:pt x="6445" y="17728"/>
                  <a:pt x="6445" y="17241"/>
                  <a:pt x="6221" y="16930"/>
                </a:cubicBezTo>
                <a:cubicBezTo>
                  <a:pt x="4969" y="15186"/>
                  <a:pt x="4292" y="12882"/>
                  <a:pt x="4292" y="10391"/>
                </a:cubicBezTo>
                <a:cubicBezTo>
                  <a:pt x="4292" y="7900"/>
                  <a:pt x="4969" y="5597"/>
                  <a:pt x="6221" y="3853"/>
                </a:cubicBezTo>
                <a:cubicBezTo>
                  <a:pt x="6445" y="3542"/>
                  <a:pt x="6445" y="3036"/>
                  <a:pt x="6221" y="2724"/>
                </a:cubicBezTo>
                <a:cubicBezTo>
                  <a:pt x="6109" y="2569"/>
                  <a:pt x="5961" y="2491"/>
                  <a:pt x="5816" y="2491"/>
                </a:cubicBezTo>
                <a:close/>
                <a:moveTo>
                  <a:pt x="15784" y="2491"/>
                </a:moveTo>
                <a:cubicBezTo>
                  <a:pt x="15639" y="2491"/>
                  <a:pt x="15490" y="2569"/>
                  <a:pt x="15379" y="2724"/>
                </a:cubicBezTo>
                <a:cubicBezTo>
                  <a:pt x="15155" y="3036"/>
                  <a:pt x="15155" y="3542"/>
                  <a:pt x="15379" y="3853"/>
                </a:cubicBezTo>
                <a:cubicBezTo>
                  <a:pt x="16631" y="5597"/>
                  <a:pt x="17308" y="7901"/>
                  <a:pt x="17308" y="10391"/>
                </a:cubicBezTo>
                <a:cubicBezTo>
                  <a:pt x="17308" y="12882"/>
                  <a:pt x="16631" y="15186"/>
                  <a:pt x="15379" y="16930"/>
                </a:cubicBezTo>
                <a:cubicBezTo>
                  <a:pt x="15155" y="17241"/>
                  <a:pt x="15155" y="17728"/>
                  <a:pt x="15379" y="18039"/>
                </a:cubicBezTo>
                <a:cubicBezTo>
                  <a:pt x="15468" y="18226"/>
                  <a:pt x="15650" y="18292"/>
                  <a:pt x="15784" y="18292"/>
                </a:cubicBezTo>
                <a:cubicBezTo>
                  <a:pt x="15963" y="18292"/>
                  <a:pt x="16100" y="18226"/>
                  <a:pt x="16189" y="18039"/>
                </a:cubicBezTo>
                <a:cubicBezTo>
                  <a:pt x="17666" y="15984"/>
                  <a:pt x="18468" y="13256"/>
                  <a:pt x="18468" y="10391"/>
                </a:cubicBezTo>
                <a:cubicBezTo>
                  <a:pt x="18468" y="7527"/>
                  <a:pt x="17666" y="4779"/>
                  <a:pt x="16189" y="2724"/>
                </a:cubicBezTo>
                <a:cubicBezTo>
                  <a:pt x="16078" y="2569"/>
                  <a:pt x="15929" y="2491"/>
                  <a:pt x="15784" y="2491"/>
                </a:cubicBezTo>
                <a:close/>
                <a:moveTo>
                  <a:pt x="10877" y="4982"/>
                </a:moveTo>
                <a:cubicBezTo>
                  <a:pt x="9803" y="4982"/>
                  <a:pt x="8718" y="5534"/>
                  <a:pt x="7913" y="6655"/>
                </a:cubicBezTo>
                <a:cubicBezTo>
                  <a:pt x="7152" y="7776"/>
                  <a:pt x="6711" y="9224"/>
                  <a:pt x="6711" y="10781"/>
                </a:cubicBezTo>
                <a:cubicBezTo>
                  <a:pt x="6711" y="12337"/>
                  <a:pt x="7108" y="13766"/>
                  <a:pt x="7913" y="14886"/>
                </a:cubicBezTo>
                <a:cubicBezTo>
                  <a:pt x="8718" y="15945"/>
                  <a:pt x="9758" y="16560"/>
                  <a:pt x="10877" y="16560"/>
                </a:cubicBezTo>
                <a:cubicBezTo>
                  <a:pt x="11995" y="16560"/>
                  <a:pt x="13022" y="15945"/>
                  <a:pt x="13827" y="14886"/>
                </a:cubicBezTo>
                <a:cubicBezTo>
                  <a:pt x="14587" y="13766"/>
                  <a:pt x="15029" y="12337"/>
                  <a:pt x="15029" y="10781"/>
                </a:cubicBezTo>
                <a:cubicBezTo>
                  <a:pt x="15029" y="9224"/>
                  <a:pt x="14632" y="7776"/>
                  <a:pt x="13827" y="6655"/>
                </a:cubicBezTo>
                <a:cubicBezTo>
                  <a:pt x="13021" y="5534"/>
                  <a:pt x="11951" y="4982"/>
                  <a:pt x="10877" y="4982"/>
                </a:cubicBezTo>
                <a:close/>
                <a:moveTo>
                  <a:pt x="10877" y="6538"/>
                </a:moveTo>
                <a:cubicBezTo>
                  <a:pt x="11637" y="6538"/>
                  <a:pt x="12390" y="6912"/>
                  <a:pt x="13016" y="7784"/>
                </a:cubicBezTo>
                <a:cubicBezTo>
                  <a:pt x="13597" y="8593"/>
                  <a:pt x="13911" y="9660"/>
                  <a:pt x="13911" y="10781"/>
                </a:cubicBezTo>
                <a:cubicBezTo>
                  <a:pt x="13911" y="11901"/>
                  <a:pt x="13598" y="12948"/>
                  <a:pt x="13016" y="13758"/>
                </a:cubicBezTo>
                <a:cubicBezTo>
                  <a:pt x="12434" y="14567"/>
                  <a:pt x="11682" y="15003"/>
                  <a:pt x="10877" y="15003"/>
                </a:cubicBezTo>
                <a:cubicBezTo>
                  <a:pt x="10072" y="15003"/>
                  <a:pt x="9305" y="14567"/>
                  <a:pt x="8724" y="13758"/>
                </a:cubicBezTo>
                <a:cubicBezTo>
                  <a:pt x="8142" y="12948"/>
                  <a:pt x="7829" y="11901"/>
                  <a:pt x="7829" y="10781"/>
                </a:cubicBezTo>
                <a:cubicBezTo>
                  <a:pt x="7829" y="9660"/>
                  <a:pt x="8142" y="8593"/>
                  <a:pt x="8724" y="7784"/>
                </a:cubicBezTo>
                <a:cubicBezTo>
                  <a:pt x="9305" y="6974"/>
                  <a:pt x="10116" y="6538"/>
                  <a:pt x="10877" y="653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1" name="Form">
            <a:extLst>
              <a:ext uri="{FF2B5EF4-FFF2-40B4-BE49-F238E27FC236}">
                <a16:creationId xmlns:a16="http://schemas.microsoft.com/office/drawing/2014/main" id="{551A5E1E-E056-D449-9528-E5E491E0409E}"/>
              </a:ext>
            </a:extLst>
          </p:cNvPr>
          <p:cNvSpPr/>
          <p:nvPr/>
        </p:nvSpPr>
        <p:spPr>
          <a:xfrm>
            <a:off x="9610725" y="5029200"/>
            <a:ext cx="220068" cy="305991"/>
          </a:xfrm>
          <a:custGeom>
            <a:avLst/>
            <a:gdLst/>
            <a:ahLst/>
            <a:cxnLst>
              <a:cxn ang="0">
                <a:pos x="wd2" y="hd2"/>
              </a:cxn>
              <a:cxn ang="5400000">
                <a:pos x="wd2" y="hd2"/>
              </a:cxn>
              <a:cxn ang="10800000">
                <a:pos x="wd2" y="hd2"/>
              </a:cxn>
              <a:cxn ang="16200000">
                <a:pos x="wd2" y="hd2"/>
              </a:cxn>
            </a:cxnLst>
            <a:rect l="0" t="0" r="r" b="b"/>
            <a:pathLst>
              <a:path w="21445" h="21600" extrusionOk="0">
                <a:moveTo>
                  <a:pt x="10694" y="0"/>
                </a:moveTo>
                <a:cubicBezTo>
                  <a:pt x="6795" y="0"/>
                  <a:pt x="3017" y="1121"/>
                  <a:pt x="232" y="3138"/>
                </a:cubicBezTo>
                <a:cubicBezTo>
                  <a:pt x="-77" y="3362"/>
                  <a:pt x="-77" y="3726"/>
                  <a:pt x="232" y="3950"/>
                </a:cubicBezTo>
                <a:cubicBezTo>
                  <a:pt x="542" y="4174"/>
                  <a:pt x="1045" y="4174"/>
                  <a:pt x="1354" y="3950"/>
                </a:cubicBezTo>
                <a:cubicBezTo>
                  <a:pt x="3829" y="2157"/>
                  <a:pt x="7167" y="1163"/>
                  <a:pt x="10694" y="1163"/>
                </a:cubicBezTo>
                <a:cubicBezTo>
                  <a:pt x="14221" y="1163"/>
                  <a:pt x="17555" y="2154"/>
                  <a:pt x="20092" y="3992"/>
                </a:cubicBezTo>
                <a:cubicBezTo>
                  <a:pt x="20216" y="4127"/>
                  <a:pt x="20467" y="4174"/>
                  <a:pt x="20653" y="4174"/>
                </a:cubicBezTo>
                <a:cubicBezTo>
                  <a:pt x="20838" y="4174"/>
                  <a:pt x="21028" y="4130"/>
                  <a:pt x="21214" y="3950"/>
                </a:cubicBezTo>
                <a:cubicBezTo>
                  <a:pt x="21523" y="3726"/>
                  <a:pt x="21523" y="3362"/>
                  <a:pt x="21214" y="3138"/>
                </a:cubicBezTo>
                <a:cubicBezTo>
                  <a:pt x="18429" y="1121"/>
                  <a:pt x="14654" y="0"/>
                  <a:pt x="10694" y="0"/>
                </a:cubicBezTo>
                <a:close/>
                <a:moveTo>
                  <a:pt x="10713" y="3138"/>
                </a:moveTo>
                <a:cubicBezTo>
                  <a:pt x="7867" y="3138"/>
                  <a:pt x="5156" y="3942"/>
                  <a:pt x="3114" y="5421"/>
                </a:cubicBezTo>
                <a:cubicBezTo>
                  <a:pt x="2804" y="5645"/>
                  <a:pt x="2804" y="6009"/>
                  <a:pt x="3114" y="6233"/>
                </a:cubicBezTo>
                <a:cubicBezTo>
                  <a:pt x="3423" y="6458"/>
                  <a:pt x="3907" y="6458"/>
                  <a:pt x="4216" y="6233"/>
                </a:cubicBezTo>
                <a:cubicBezTo>
                  <a:pt x="5949" y="4978"/>
                  <a:pt x="8238" y="4300"/>
                  <a:pt x="10713" y="4300"/>
                </a:cubicBezTo>
                <a:cubicBezTo>
                  <a:pt x="13189" y="4300"/>
                  <a:pt x="15478" y="4978"/>
                  <a:pt x="17211" y="6233"/>
                </a:cubicBezTo>
                <a:cubicBezTo>
                  <a:pt x="17335" y="6368"/>
                  <a:pt x="17586" y="6416"/>
                  <a:pt x="17772" y="6416"/>
                </a:cubicBezTo>
                <a:cubicBezTo>
                  <a:pt x="17957" y="6416"/>
                  <a:pt x="18147" y="6368"/>
                  <a:pt x="18332" y="6233"/>
                </a:cubicBezTo>
                <a:cubicBezTo>
                  <a:pt x="18642" y="6009"/>
                  <a:pt x="18642" y="5645"/>
                  <a:pt x="18332" y="5421"/>
                </a:cubicBezTo>
                <a:cubicBezTo>
                  <a:pt x="16290" y="3942"/>
                  <a:pt x="13560" y="3138"/>
                  <a:pt x="10713" y="3138"/>
                </a:cubicBezTo>
                <a:close/>
                <a:moveTo>
                  <a:pt x="10713" y="6724"/>
                </a:moveTo>
                <a:cubicBezTo>
                  <a:pt x="9166" y="6724"/>
                  <a:pt x="7747" y="7122"/>
                  <a:pt x="6633" y="7928"/>
                </a:cubicBezTo>
                <a:cubicBezTo>
                  <a:pt x="5581" y="8735"/>
                  <a:pt x="4970" y="9777"/>
                  <a:pt x="4970" y="10898"/>
                </a:cubicBezTo>
                <a:cubicBezTo>
                  <a:pt x="4970" y="12019"/>
                  <a:pt x="5519" y="13047"/>
                  <a:pt x="6633" y="13854"/>
                </a:cubicBezTo>
                <a:cubicBezTo>
                  <a:pt x="7747" y="14616"/>
                  <a:pt x="9166" y="15058"/>
                  <a:pt x="10713" y="15058"/>
                </a:cubicBezTo>
                <a:cubicBezTo>
                  <a:pt x="12260" y="15058"/>
                  <a:pt x="13761" y="14661"/>
                  <a:pt x="14813" y="13854"/>
                </a:cubicBezTo>
                <a:cubicBezTo>
                  <a:pt x="15865" y="13047"/>
                  <a:pt x="16476" y="12019"/>
                  <a:pt x="16476" y="10898"/>
                </a:cubicBezTo>
                <a:cubicBezTo>
                  <a:pt x="16476" y="9777"/>
                  <a:pt x="15927" y="8735"/>
                  <a:pt x="14813" y="7928"/>
                </a:cubicBezTo>
                <a:cubicBezTo>
                  <a:pt x="13699" y="7166"/>
                  <a:pt x="12260" y="6724"/>
                  <a:pt x="10713" y="6724"/>
                </a:cubicBezTo>
                <a:close/>
                <a:moveTo>
                  <a:pt x="10713" y="7844"/>
                </a:moveTo>
                <a:cubicBezTo>
                  <a:pt x="11827" y="7844"/>
                  <a:pt x="12887" y="8158"/>
                  <a:pt x="13691" y="8741"/>
                </a:cubicBezTo>
                <a:cubicBezTo>
                  <a:pt x="14496" y="9324"/>
                  <a:pt x="14929" y="10091"/>
                  <a:pt x="14929" y="10898"/>
                </a:cubicBezTo>
                <a:cubicBezTo>
                  <a:pt x="14929" y="11705"/>
                  <a:pt x="14496" y="12459"/>
                  <a:pt x="13691" y="13041"/>
                </a:cubicBezTo>
                <a:cubicBezTo>
                  <a:pt x="12887" y="13624"/>
                  <a:pt x="11827" y="13938"/>
                  <a:pt x="10713" y="13938"/>
                </a:cubicBezTo>
                <a:cubicBezTo>
                  <a:pt x="9600" y="13938"/>
                  <a:pt x="8559" y="13624"/>
                  <a:pt x="7755" y="13041"/>
                </a:cubicBezTo>
                <a:cubicBezTo>
                  <a:pt x="6950" y="12459"/>
                  <a:pt x="6517" y="11705"/>
                  <a:pt x="6517" y="10898"/>
                </a:cubicBezTo>
                <a:cubicBezTo>
                  <a:pt x="6517" y="10091"/>
                  <a:pt x="6950" y="9324"/>
                  <a:pt x="7755" y="8741"/>
                </a:cubicBezTo>
                <a:cubicBezTo>
                  <a:pt x="8559" y="8158"/>
                  <a:pt x="9599" y="7844"/>
                  <a:pt x="10713" y="7844"/>
                </a:cubicBezTo>
                <a:close/>
                <a:moveTo>
                  <a:pt x="3674" y="15240"/>
                </a:moveTo>
                <a:cubicBezTo>
                  <a:pt x="3473" y="15240"/>
                  <a:pt x="3268" y="15296"/>
                  <a:pt x="3114" y="15409"/>
                </a:cubicBezTo>
                <a:cubicBezTo>
                  <a:pt x="2804" y="15633"/>
                  <a:pt x="2804" y="15997"/>
                  <a:pt x="3114" y="16221"/>
                </a:cubicBezTo>
                <a:cubicBezTo>
                  <a:pt x="5155" y="17700"/>
                  <a:pt x="7867" y="18504"/>
                  <a:pt x="10713" y="18504"/>
                </a:cubicBezTo>
                <a:cubicBezTo>
                  <a:pt x="13622" y="18504"/>
                  <a:pt x="16290" y="17700"/>
                  <a:pt x="18332" y="16221"/>
                </a:cubicBezTo>
                <a:cubicBezTo>
                  <a:pt x="18642" y="15997"/>
                  <a:pt x="18642" y="15633"/>
                  <a:pt x="18332" y="15409"/>
                </a:cubicBezTo>
                <a:cubicBezTo>
                  <a:pt x="18023" y="15184"/>
                  <a:pt x="17520" y="15184"/>
                  <a:pt x="17211" y="15409"/>
                </a:cubicBezTo>
                <a:cubicBezTo>
                  <a:pt x="15478" y="16664"/>
                  <a:pt x="13189" y="17342"/>
                  <a:pt x="10713" y="17342"/>
                </a:cubicBezTo>
                <a:cubicBezTo>
                  <a:pt x="8238" y="17342"/>
                  <a:pt x="5949" y="16664"/>
                  <a:pt x="4216" y="15409"/>
                </a:cubicBezTo>
                <a:cubicBezTo>
                  <a:pt x="4061" y="15296"/>
                  <a:pt x="3876" y="15240"/>
                  <a:pt x="3674" y="15240"/>
                </a:cubicBezTo>
                <a:close/>
                <a:moveTo>
                  <a:pt x="793" y="17482"/>
                </a:moveTo>
                <a:cubicBezTo>
                  <a:pt x="592" y="17482"/>
                  <a:pt x="387" y="17538"/>
                  <a:pt x="232" y="17650"/>
                </a:cubicBezTo>
                <a:cubicBezTo>
                  <a:pt x="-77" y="17874"/>
                  <a:pt x="-77" y="18238"/>
                  <a:pt x="232" y="18462"/>
                </a:cubicBezTo>
                <a:cubicBezTo>
                  <a:pt x="3017" y="20479"/>
                  <a:pt x="6792" y="21600"/>
                  <a:pt x="10752" y="21600"/>
                </a:cubicBezTo>
                <a:cubicBezTo>
                  <a:pt x="14712" y="21600"/>
                  <a:pt x="18429" y="20521"/>
                  <a:pt x="21214" y="18504"/>
                </a:cubicBezTo>
                <a:cubicBezTo>
                  <a:pt x="21523" y="18280"/>
                  <a:pt x="21523" y="17916"/>
                  <a:pt x="21214" y="17692"/>
                </a:cubicBezTo>
                <a:cubicBezTo>
                  <a:pt x="20904" y="17468"/>
                  <a:pt x="20401" y="17468"/>
                  <a:pt x="20092" y="17692"/>
                </a:cubicBezTo>
                <a:cubicBezTo>
                  <a:pt x="17617" y="19485"/>
                  <a:pt x="14279" y="20479"/>
                  <a:pt x="10752" y="20479"/>
                </a:cubicBezTo>
                <a:cubicBezTo>
                  <a:pt x="7225" y="20479"/>
                  <a:pt x="3891" y="19488"/>
                  <a:pt x="1354" y="17650"/>
                </a:cubicBezTo>
                <a:cubicBezTo>
                  <a:pt x="1199" y="17538"/>
                  <a:pt x="994" y="17482"/>
                  <a:pt x="793" y="1748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2" name="Form">
            <a:extLst>
              <a:ext uri="{FF2B5EF4-FFF2-40B4-BE49-F238E27FC236}">
                <a16:creationId xmlns:a16="http://schemas.microsoft.com/office/drawing/2014/main" id="{B96DECF1-D8ED-D445-991B-2ECE16550A77}"/>
              </a:ext>
            </a:extLst>
          </p:cNvPr>
          <p:cNvSpPr/>
          <p:nvPr/>
        </p:nvSpPr>
        <p:spPr>
          <a:xfrm>
            <a:off x="8921750" y="2279650"/>
            <a:ext cx="305396" cy="221060"/>
          </a:xfrm>
          <a:custGeom>
            <a:avLst/>
            <a:gdLst/>
            <a:ahLst/>
            <a:cxnLst>
              <a:cxn ang="0">
                <a:pos x="wd2" y="hd2"/>
              </a:cxn>
              <a:cxn ang="5400000">
                <a:pos x="wd2" y="hd2"/>
              </a:cxn>
              <a:cxn ang="10800000">
                <a:pos x="wd2" y="hd2"/>
              </a:cxn>
              <a:cxn ang="16200000">
                <a:pos x="wd2" y="hd2"/>
              </a:cxn>
            </a:cxnLst>
            <a:rect l="0" t="0" r="r" b="b"/>
            <a:pathLst>
              <a:path w="21600" h="21600" extrusionOk="0">
                <a:moveTo>
                  <a:pt x="589" y="0"/>
                </a:moveTo>
                <a:cubicBezTo>
                  <a:pt x="275" y="0"/>
                  <a:pt x="0" y="380"/>
                  <a:pt x="0" y="814"/>
                </a:cubicBezTo>
                <a:lnTo>
                  <a:pt x="0" y="20727"/>
                </a:lnTo>
                <a:cubicBezTo>
                  <a:pt x="0" y="20914"/>
                  <a:pt x="93" y="21104"/>
                  <a:pt x="182" y="21290"/>
                </a:cubicBezTo>
                <a:cubicBezTo>
                  <a:pt x="272" y="21476"/>
                  <a:pt x="455" y="21522"/>
                  <a:pt x="589" y="21522"/>
                </a:cubicBezTo>
                <a:lnTo>
                  <a:pt x="21024" y="21600"/>
                </a:lnTo>
                <a:cubicBezTo>
                  <a:pt x="21339" y="21600"/>
                  <a:pt x="21600" y="21220"/>
                  <a:pt x="21600" y="20786"/>
                </a:cubicBezTo>
                <a:cubicBezTo>
                  <a:pt x="21600" y="20351"/>
                  <a:pt x="21339" y="19971"/>
                  <a:pt x="21024" y="19971"/>
                </a:cubicBezTo>
                <a:lnTo>
                  <a:pt x="1165" y="19971"/>
                </a:lnTo>
                <a:lnTo>
                  <a:pt x="1165" y="814"/>
                </a:lnTo>
                <a:cubicBezTo>
                  <a:pt x="1165" y="380"/>
                  <a:pt x="904" y="0"/>
                  <a:pt x="589" y="0"/>
                </a:cubicBezTo>
                <a:close/>
                <a:moveTo>
                  <a:pt x="14582" y="4964"/>
                </a:moveTo>
                <a:cubicBezTo>
                  <a:pt x="14436" y="4964"/>
                  <a:pt x="14288" y="5041"/>
                  <a:pt x="14175" y="5196"/>
                </a:cubicBezTo>
                <a:lnTo>
                  <a:pt x="9109" y="12215"/>
                </a:lnTo>
                <a:lnTo>
                  <a:pt x="6316" y="11905"/>
                </a:lnTo>
                <a:cubicBezTo>
                  <a:pt x="6136" y="11905"/>
                  <a:pt x="6001" y="11952"/>
                  <a:pt x="5867" y="12138"/>
                </a:cubicBezTo>
                <a:lnTo>
                  <a:pt x="3312" y="15686"/>
                </a:lnTo>
                <a:cubicBezTo>
                  <a:pt x="3088" y="15996"/>
                  <a:pt x="3088" y="16481"/>
                  <a:pt x="3312" y="16791"/>
                </a:cubicBezTo>
                <a:cubicBezTo>
                  <a:pt x="3402" y="16978"/>
                  <a:pt x="3585" y="17043"/>
                  <a:pt x="3719" y="17043"/>
                </a:cubicBezTo>
                <a:cubicBezTo>
                  <a:pt x="3854" y="17043"/>
                  <a:pt x="3989" y="16981"/>
                  <a:pt x="4168" y="16733"/>
                </a:cubicBezTo>
                <a:lnTo>
                  <a:pt x="6498" y="13515"/>
                </a:lnTo>
                <a:lnTo>
                  <a:pt x="9291" y="13825"/>
                </a:lnTo>
                <a:cubicBezTo>
                  <a:pt x="9471" y="13825"/>
                  <a:pt x="9606" y="13759"/>
                  <a:pt x="9740" y="13573"/>
                </a:cubicBezTo>
                <a:lnTo>
                  <a:pt x="14582" y="6864"/>
                </a:lnTo>
                <a:lnTo>
                  <a:pt x="17768" y="11285"/>
                </a:lnTo>
                <a:cubicBezTo>
                  <a:pt x="17993" y="11595"/>
                  <a:pt x="18358" y="11595"/>
                  <a:pt x="18582" y="11285"/>
                </a:cubicBezTo>
                <a:cubicBezTo>
                  <a:pt x="18807" y="10975"/>
                  <a:pt x="18807" y="10470"/>
                  <a:pt x="18582" y="10160"/>
                </a:cubicBezTo>
                <a:lnTo>
                  <a:pt x="14989" y="5196"/>
                </a:lnTo>
                <a:cubicBezTo>
                  <a:pt x="14877" y="5041"/>
                  <a:pt x="14728" y="4964"/>
                  <a:pt x="14582" y="496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3" name="Form">
            <a:extLst>
              <a:ext uri="{FF2B5EF4-FFF2-40B4-BE49-F238E27FC236}">
                <a16:creationId xmlns:a16="http://schemas.microsoft.com/office/drawing/2014/main" id="{46EFF025-0AEA-864B-8FFB-3F668194331C}"/>
              </a:ext>
            </a:extLst>
          </p:cNvPr>
          <p:cNvSpPr/>
          <p:nvPr/>
        </p:nvSpPr>
        <p:spPr>
          <a:xfrm>
            <a:off x="6953250" y="1714500"/>
            <a:ext cx="304800" cy="220266"/>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81"/>
                  <a:pt x="0" y="817"/>
                </a:cubicBezTo>
                <a:lnTo>
                  <a:pt x="0" y="20802"/>
                </a:lnTo>
                <a:cubicBezTo>
                  <a:pt x="0" y="21238"/>
                  <a:pt x="276" y="21600"/>
                  <a:pt x="591" y="21600"/>
                </a:cubicBezTo>
                <a:lnTo>
                  <a:pt x="21009" y="21600"/>
                </a:lnTo>
                <a:cubicBezTo>
                  <a:pt x="21324" y="21600"/>
                  <a:pt x="21600" y="21238"/>
                  <a:pt x="21600" y="20802"/>
                </a:cubicBezTo>
                <a:lnTo>
                  <a:pt x="21600" y="12454"/>
                </a:lnTo>
                <a:lnTo>
                  <a:pt x="21600" y="5799"/>
                </a:lnTo>
                <a:lnTo>
                  <a:pt x="21600" y="817"/>
                </a:lnTo>
                <a:cubicBezTo>
                  <a:pt x="21600" y="381"/>
                  <a:pt x="21325" y="0"/>
                  <a:pt x="21009" y="0"/>
                </a:cubicBezTo>
                <a:lnTo>
                  <a:pt x="591" y="0"/>
                </a:lnTo>
                <a:close/>
                <a:moveTo>
                  <a:pt x="1167" y="1615"/>
                </a:moveTo>
                <a:lnTo>
                  <a:pt x="20475" y="1615"/>
                </a:lnTo>
                <a:lnTo>
                  <a:pt x="20475" y="5799"/>
                </a:lnTo>
                <a:lnTo>
                  <a:pt x="18633" y="5799"/>
                </a:lnTo>
                <a:cubicBezTo>
                  <a:pt x="16653" y="5799"/>
                  <a:pt x="15033" y="8041"/>
                  <a:pt x="15033" y="10781"/>
                </a:cubicBezTo>
                <a:cubicBezTo>
                  <a:pt x="15033" y="13520"/>
                  <a:pt x="16653" y="15762"/>
                  <a:pt x="18633" y="15762"/>
                </a:cubicBezTo>
                <a:lnTo>
                  <a:pt x="20475" y="15762"/>
                </a:lnTo>
                <a:lnTo>
                  <a:pt x="20475" y="19926"/>
                </a:lnTo>
                <a:lnTo>
                  <a:pt x="1167" y="19926"/>
                </a:lnTo>
                <a:lnTo>
                  <a:pt x="1167" y="1615"/>
                </a:lnTo>
                <a:close/>
                <a:moveTo>
                  <a:pt x="3741" y="4982"/>
                </a:moveTo>
                <a:cubicBezTo>
                  <a:pt x="3426" y="4982"/>
                  <a:pt x="3150" y="5363"/>
                  <a:pt x="3150" y="5799"/>
                </a:cubicBezTo>
                <a:cubicBezTo>
                  <a:pt x="3150" y="6235"/>
                  <a:pt x="3426" y="6597"/>
                  <a:pt x="3741" y="6597"/>
                </a:cubicBezTo>
                <a:lnTo>
                  <a:pt x="10983" y="6597"/>
                </a:lnTo>
                <a:cubicBezTo>
                  <a:pt x="11298" y="6597"/>
                  <a:pt x="11559" y="6235"/>
                  <a:pt x="11559" y="5799"/>
                </a:cubicBezTo>
                <a:cubicBezTo>
                  <a:pt x="11559" y="5363"/>
                  <a:pt x="11298" y="4982"/>
                  <a:pt x="10983" y="4982"/>
                </a:cubicBezTo>
                <a:lnTo>
                  <a:pt x="3741" y="4982"/>
                </a:lnTo>
                <a:close/>
                <a:moveTo>
                  <a:pt x="18591" y="7278"/>
                </a:moveTo>
                <a:lnTo>
                  <a:pt x="20433" y="7278"/>
                </a:lnTo>
                <a:lnTo>
                  <a:pt x="20433" y="11890"/>
                </a:lnTo>
                <a:lnTo>
                  <a:pt x="20433" y="14128"/>
                </a:lnTo>
                <a:lnTo>
                  <a:pt x="18591" y="14128"/>
                </a:lnTo>
                <a:cubicBezTo>
                  <a:pt x="17241" y="14128"/>
                  <a:pt x="16116" y="12633"/>
                  <a:pt x="16116" y="10703"/>
                </a:cubicBezTo>
                <a:cubicBezTo>
                  <a:pt x="16116" y="8772"/>
                  <a:pt x="17196" y="7278"/>
                  <a:pt x="18591" y="7278"/>
                </a:cubicBezTo>
                <a:close/>
                <a:moveTo>
                  <a:pt x="17859" y="9555"/>
                </a:moveTo>
                <a:cubicBezTo>
                  <a:pt x="17629" y="9555"/>
                  <a:pt x="17402" y="9681"/>
                  <a:pt x="17227" y="9924"/>
                </a:cubicBezTo>
                <a:cubicBezTo>
                  <a:pt x="16875" y="10411"/>
                  <a:pt x="16875" y="11189"/>
                  <a:pt x="17227" y="11676"/>
                </a:cubicBezTo>
                <a:cubicBezTo>
                  <a:pt x="17578" y="12162"/>
                  <a:pt x="18155" y="12162"/>
                  <a:pt x="18506" y="11676"/>
                </a:cubicBezTo>
                <a:cubicBezTo>
                  <a:pt x="18858" y="11189"/>
                  <a:pt x="18858" y="10411"/>
                  <a:pt x="18506" y="9924"/>
                </a:cubicBezTo>
                <a:cubicBezTo>
                  <a:pt x="18331" y="9681"/>
                  <a:pt x="18090" y="9555"/>
                  <a:pt x="17859" y="9555"/>
                </a:cubicBezTo>
                <a:close/>
              </a:path>
            </a:pathLst>
          </a:custGeom>
          <a:solidFill>
            <a:srgbClr val="002B4E"/>
          </a:solidFill>
          <a:ln w="12700">
            <a:miter lim="400000"/>
          </a:ln>
        </p:spPr>
        <p:txBody>
          <a:bodyPr lIns="19050" tIns="19050" rIns="19050" bIns="19050" anchor="ctr"/>
          <a:lstStyle/>
          <a:p>
            <a:pPr algn="ctr" defTabSz="2286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a:p>
        </p:txBody>
      </p:sp>
      <p:sp>
        <p:nvSpPr>
          <p:cNvPr id="84" name="Form">
            <a:extLst>
              <a:ext uri="{FF2B5EF4-FFF2-40B4-BE49-F238E27FC236}">
                <a16:creationId xmlns:a16="http://schemas.microsoft.com/office/drawing/2014/main" id="{DF59E186-972C-B341-9203-64FEF7A9DA07}"/>
              </a:ext>
            </a:extLst>
          </p:cNvPr>
          <p:cNvSpPr/>
          <p:nvPr/>
        </p:nvSpPr>
        <p:spPr>
          <a:xfrm>
            <a:off x="3035300" y="22352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21009"/>
                </a:lnTo>
                <a:cubicBezTo>
                  <a:pt x="0" y="21324"/>
                  <a:pt x="276" y="21600"/>
                  <a:pt x="591" y="21600"/>
                </a:cubicBezTo>
                <a:lnTo>
                  <a:pt x="21009" y="21600"/>
                </a:lnTo>
                <a:cubicBezTo>
                  <a:pt x="21324" y="21600"/>
                  <a:pt x="21600" y="21324"/>
                  <a:pt x="21600" y="21009"/>
                </a:cubicBezTo>
                <a:lnTo>
                  <a:pt x="21600" y="591"/>
                </a:lnTo>
                <a:cubicBezTo>
                  <a:pt x="21600" y="231"/>
                  <a:pt x="21369" y="0"/>
                  <a:pt x="21009" y="0"/>
                </a:cubicBezTo>
                <a:lnTo>
                  <a:pt x="591" y="0"/>
                </a:lnTo>
                <a:close/>
                <a:moveTo>
                  <a:pt x="1167" y="1125"/>
                </a:moveTo>
                <a:lnTo>
                  <a:pt x="20475" y="1125"/>
                </a:lnTo>
                <a:lnTo>
                  <a:pt x="20475" y="20433"/>
                </a:lnTo>
                <a:lnTo>
                  <a:pt x="1167" y="20433"/>
                </a:lnTo>
                <a:lnTo>
                  <a:pt x="1167" y="1125"/>
                </a:lnTo>
                <a:close/>
                <a:moveTo>
                  <a:pt x="3966" y="2658"/>
                </a:moveTo>
                <a:cubicBezTo>
                  <a:pt x="3735" y="2658"/>
                  <a:pt x="3494" y="2749"/>
                  <a:pt x="3319" y="2925"/>
                </a:cubicBezTo>
                <a:cubicBezTo>
                  <a:pt x="2967" y="3277"/>
                  <a:pt x="2967" y="3839"/>
                  <a:pt x="3319" y="4191"/>
                </a:cubicBezTo>
                <a:cubicBezTo>
                  <a:pt x="3670" y="4542"/>
                  <a:pt x="4247" y="4542"/>
                  <a:pt x="4598" y="4191"/>
                </a:cubicBezTo>
                <a:cubicBezTo>
                  <a:pt x="4950" y="3839"/>
                  <a:pt x="4950" y="3276"/>
                  <a:pt x="4598" y="2925"/>
                </a:cubicBezTo>
                <a:cubicBezTo>
                  <a:pt x="4423" y="2749"/>
                  <a:pt x="4196" y="2658"/>
                  <a:pt x="3966" y="2658"/>
                </a:cubicBezTo>
                <a:close/>
                <a:moveTo>
                  <a:pt x="18267" y="2658"/>
                </a:moveTo>
                <a:cubicBezTo>
                  <a:pt x="18037" y="2658"/>
                  <a:pt x="17810" y="2749"/>
                  <a:pt x="17634" y="2925"/>
                </a:cubicBezTo>
                <a:cubicBezTo>
                  <a:pt x="17283" y="3277"/>
                  <a:pt x="17283" y="3839"/>
                  <a:pt x="17634" y="4191"/>
                </a:cubicBezTo>
                <a:cubicBezTo>
                  <a:pt x="17986" y="4542"/>
                  <a:pt x="18549" y="4542"/>
                  <a:pt x="18900" y="4191"/>
                </a:cubicBezTo>
                <a:cubicBezTo>
                  <a:pt x="19251" y="3839"/>
                  <a:pt x="19251" y="3276"/>
                  <a:pt x="18900" y="2925"/>
                </a:cubicBezTo>
                <a:cubicBezTo>
                  <a:pt x="18724" y="2749"/>
                  <a:pt x="18498" y="2658"/>
                  <a:pt x="18267" y="2658"/>
                </a:cubicBezTo>
                <a:close/>
                <a:moveTo>
                  <a:pt x="6975" y="6145"/>
                </a:moveTo>
                <a:cubicBezTo>
                  <a:pt x="6829" y="6145"/>
                  <a:pt x="6680" y="6202"/>
                  <a:pt x="6567" y="6314"/>
                </a:cubicBezTo>
                <a:cubicBezTo>
                  <a:pt x="6342" y="6539"/>
                  <a:pt x="6342" y="6891"/>
                  <a:pt x="6567" y="7116"/>
                </a:cubicBezTo>
                <a:lnTo>
                  <a:pt x="7467" y="8016"/>
                </a:lnTo>
                <a:cubicBezTo>
                  <a:pt x="6927" y="8736"/>
                  <a:pt x="6609" y="9602"/>
                  <a:pt x="6609" y="10547"/>
                </a:cubicBezTo>
                <a:cubicBezTo>
                  <a:pt x="6609" y="11492"/>
                  <a:pt x="6927" y="12389"/>
                  <a:pt x="7467" y="13064"/>
                </a:cubicBezTo>
                <a:lnTo>
                  <a:pt x="6567" y="13964"/>
                </a:lnTo>
                <a:cubicBezTo>
                  <a:pt x="6342" y="14189"/>
                  <a:pt x="6342" y="14541"/>
                  <a:pt x="6567" y="14766"/>
                </a:cubicBezTo>
                <a:cubicBezTo>
                  <a:pt x="6702" y="14901"/>
                  <a:pt x="6840" y="14948"/>
                  <a:pt x="6975" y="14948"/>
                </a:cubicBezTo>
                <a:cubicBezTo>
                  <a:pt x="7110" y="14948"/>
                  <a:pt x="7293" y="14901"/>
                  <a:pt x="7383" y="14766"/>
                </a:cubicBezTo>
                <a:lnTo>
                  <a:pt x="8283" y="13866"/>
                </a:lnTo>
                <a:cubicBezTo>
                  <a:pt x="9003" y="14406"/>
                  <a:pt x="9855" y="14723"/>
                  <a:pt x="10800" y="14723"/>
                </a:cubicBezTo>
                <a:cubicBezTo>
                  <a:pt x="11745" y="14723"/>
                  <a:pt x="12642" y="14406"/>
                  <a:pt x="13317" y="13866"/>
                </a:cubicBezTo>
                <a:lnTo>
                  <a:pt x="14217" y="14766"/>
                </a:lnTo>
                <a:cubicBezTo>
                  <a:pt x="14352" y="14901"/>
                  <a:pt x="14490" y="14948"/>
                  <a:pt x="14625" y="14948"/>
                </a:cubicBezTo>
                <a:cubicBezTo>
                  <a:pt x="14760" y="14948"/>
                  <a:pt x="14943" y="14901"/>
                  <a:pt x="15033" y="14766"/>
                </a:cubicBezTo>
                <a:cubicBezTo>
                  <a:pt x="15258" y="14541"/>
                  <a:pt x="15258" y="14189"/>
                  <a:pt x="15033" y="13964"/>
                </a:cubicBezTo>
                <a:lnTo>
                  <a:pt x="14133" y="13064"/>
                </a:lnTo>
                <a:cubicBezTo>
                  <a:pt x="14673" y="12344"/>
                  <a:pt x="14991" y="11492"/>
                  <a:pt x="14991" y="10547"/>
                </a:cubicBezTo>
                <a:cubicBezTo>
                  <a:pt x="14991" y="9602"/>
                  <a:pt x="14673" y="8691"/>
                  <a:pt x="14133" y="8016"/>
                </a:cubicBezTo>
                <a:lnTo>
                  <a:pt x="15033" y="7116"/>
                </a:lnTo>
                <a:cubicBezTo>
                  <a:pt x="15258" y="6891"/>
                  <a:pt x="15258" y="6539"/>
                  <a:pt x="15033" y="6314"/>
                </a:cubicBezTo>
                <a:cubicBezTo>
                  <a:pt x="14808" y="6089"/>
                  <a:pt x="14442" y="6089"/>
                  <a:pt x="14217" y="6314"/>
                </a:cubicBezTo>
                <a:lnTo>
                  <a:pt x="13317" y="7214"/>
                </a:lnTo>
                <a:cubicBezTo>
                  <a:pt x="12597" y="6674"/>
                  <a:pt x="11745" y="6356"/>
                  <a:pt x="10800" y="6356"/>
                </a:cubicBezTo>
                <a:cubicBezTo>
                  <a:pt x="9855" y="6356"/>
                  <a:pt x="8958" y="6674"/>
                  <a:pt x="8283" y="7214"/>
                </a:cubicBezTo>
                <a:lnTo>
                  <a:pt x="7383" y="6314"/>
                </a:lnTo>
                <a:cubicBezTo>
                  <a:pt x="7270" y="6202"/>
                  <a:pt x="7121" y="6145"/>
                  <a:pt x="6975" y="6145"/>
                </a:cubicBezTo>
                <a:close/>
                <a:moveTo>
                  <a:pt x="10842" y="7566"/>
                </a:moveTo>
                <a:cubicBezTo>
                  <a:pt x="12507" y="7566"/>
                  <a:pt x="13866" y="8879"/>
                  <a:pt x="13866" y="10589"/>
                </a:cubicBezTo>
                <a:cubicBezTo>
                  <a:pt x="13866" y="12254"/>
                  <a:pt x="12507" y="13598"/>
                  <a:pt x="10842" y="13598"/>
                </a:cubicBezTo>
                <a:cubicBezTo>
                  <a:pt x="9177" y="13598"/>
                  <a:pt x="7833" y="12254"/>
                  <a:pt x="7833" y="10589"/>
                </a:cubicBezTo>
                <a:cubicBezTo>
                  <a:pt x="7833" y="8924"/>
                  <a:pt x="9177" y="7566"/>
                  <a:pt x="10842" y="7566"/>
                </a:cubicBezTo>
                <a:close/>
                <a:moveTo>
                  <a:pt x="4050" y="17142"/>
                </a:moveTo>
                <a:cubicBezTo>
                  <a:pt x="3820" y="17142"/>
                  <a:pt x="3593" y="17234"/>
                  <a:pt x="3417" y="17409"/>
                </a:cubicBezTo>
                <a:cubicBezTo>
                  <a:pt x="3066" y="17761"/>
                  <a:pt x="3066" y="18324"/>
                  <a:pt x="3417" y="18675"/>
                </a:cubicBezTo>
                <a:cubicBezTo>
                  <a:pt x="3769" y="19026"/>
                  <a:pt x="4331" y="19026"/>
                  <a:pt x="4683" y="18675"/>
                </a:cubicBezTo>
                <a:cubicBezTo>
                  <a:pt x="5034" y="18323"/>
                  <a:pt x="5034" y="17761"/>
                  <a:pt x="4683" y="17409"/>
                </a:cubicBezTo>
                <a:cubicBezTo>
                  <a:pt x="4507" y="17234"/>
                  <a:pt x="4280" y="17142"/>
                  <a:pt x="4050" y="17142"/>
                </a:cubicBezTo>
                <a:close/>
                <a:moveTo>
                  <a:pt x="18267" y="17142"/>
                </a:moveTo>
                <a:cubicBezTo>
                  <a:pt x="18037" y="17142"/>
                  <a:pt x="17810" y="17234"/>
                  <a:pt x="17634" y="17409"/>
                </a:cubicBezTo>
                <a:cubicBezTo>
                  <a:pt x="17283" y="17761"/>
                  <a:pt x="17283" y="18324"/>
                  <a:pt x="17634" y="18675"/>
                </a:cubicBezTo>
                <a:cubicBezTo>
                  <a:pt x="17986" y="19026"/>
                  <a:pt x="18549" y="19026"/>
                  <a:pt x="18900" y="18675"/>
                </a:cubicBezTo>
                <a:cubicBezTo>
                  <a:pt x="19251" y="18323"/>
                  <a:pt x="19251" y="17761"/>
                  <a:pt x="18900" y="17409"/>
                </a:cubicBezTo>
                <a:cubicBezTo>
                  <a:pt x="18724" y="17234"/>
                  <a:pt x="18498" y="17142"/>
                  <a:pt x="18267" y="1714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6" name="Devices">
            <a:extLst>
              <a:ext uri="{FF2B5EF4-FFF2-40B4-BE49-F238E27FC236}">
                <a16:creationId xmlns:a16="http://schemas.microsoft.com/office/drawing/2014/main" id="{1C40DBEE-C31A-9D4A-A73F-6D83D3F499C5}"/>
              </a:ext>
            </a:extLst>
          </p:cNvPr>
          <p:cNvSpPr/>
          <p:nvPr/>
        </p:nvSpPr>
        <p:spPr>
          <a:xfrm>
            <a:off x="671909" y="3905250"/>
            <a:ext cx="706041" cy="259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sz="1300" baseline="0" dirty="0">
                <a:latin typeface="+mn-lt"/>
              </a:rPr>
              <a:t>Devices</a:t>
            </a:r>
          </a:p>
        </p:txBody>
      </p:sp>
      <p:sp>
        <p:nvSpPr>
          <p:cNvPr id="87" name="Devices">
            <a:extLst>
              <a:ext uri="{FF2B5EF4-FFF2-40B4-BE49-F238E27FC236}">
                <a16:creationId xmlns:a16="http://schemas.microsoft.com/office/drawing/2014/main" id="{83C82A21-91D5-53F1-F2FD-A4933239D56D}"/>
              </a:ext>
            </a:extLst>
          </p:cNvPr>
          <p:cNvSpPr/>
          <p:nvPr/>
        </p:nvSpPr>
        <p:spPr>
          <a:xfrm>
            <a:off x="512837" y="1714500"/>
            <a:ext cx="871078" cy="256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lang="en-AU" sz="1300" baseline="0" dirty="0">
                <a:latin typeface="+mn-lt"/>
              </a:rPr>
              <a:t>Shopping</a:t>
            </a:r>
            <a:endParaRPr sz="1300" baseline="0" dirty="0">
              <a:latin typeface="+mn-lt"/>
            </a:endParaRPr>
          </a:p>
        </p:txBody>
      </p:sp>
    </p:spTree>
    <p:extLst>
      <p:ext uri="{BB962C8B-B14F-4D97-AF65-F5344CB8AC3E}">
        <p14:creationId xmlns:p14="http://schemas.microsoft.com/office/powerpoint/2010/main" val="85855712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
            <a:extLst>
              <a:ext uri="{FF2B5EF4-FFF2-40B4-BE49-F238E27FC236}">
                <a16:creationId xmlns:a16="http://schemas.microsoft.com/office/drawing/2014/main" id="{B2A0FFEF-EF7E-EE46-9F72-7F6FE31301D7}"/>
              </a:ext>
            </a:extLst>
          </p:cNvPr>
          <p:cNvSpPr/>
          <p:nvPr/>
        </p:nvSpPr>
        <p:spPr>
          <a:xfrm>
            <a:off x="1727200" y="3937000"/>
            <a:ext cx="303530" cy="247495"/>
          </a:xfrm>
          <a:custGeom>
            <a:avLst/>
            <a:gdLst/>
            <a:ahLst/>
            <a:cxnLst>
              <a:cxn ang="0">
                <a:pos x="wd2" y="hd2"/>
              </a:cxn>
              <a:cxn ang="5400000">
                <a:pos x="wd2" y="hd2"/>
              </a:cxn>
              <a:cxn ang="10800000">
                <a:pos x="wd2" y="hd2"/>
              </a:cxn>
              <a:cxn ang="16200000">
                <a:pos x="wd2" y="hd2"/>
              </a:cxn>
            </a:cxnLst>
            <a:rect l="0" t="0" r="r" b="b"/>
            <a:pathLst>
              <a:path w="21600" h="21422" extrusionOk="0">
                <a:moveTo>
                  <a:pt x="21600" y="2714"/>
                </a:moveTo>
                <a:cubicBezTo>
                  <a:pt x="20877" y="3044"/>
                  <a:pt x="20109" y="3319"/>
                  <a:pt x="19341" y="3484"/>
                </a:cubicBezTo>
                <a:cubicBezTo>
                  <a:pt x="19295" y="3484"/>
                  <a:pt x="19250" y="3484"/>
                  <a:pt x="19205" y="3539"/>
                </a:cubicBezTo>
                <a:cubicBezTo>
                  <a:pt x="19205" y="3539"/>
                  <a:pt x="19205" y="3484"/>
                  <a:pt x="19205" y="3484"/>
                </a:cubicBezTo>
                <a:cubicBezTo>
                  <a:pt x="19250" y="3429"/>
                  <a:pt x="19295" y="3429"/>
                  <a:pt x="19341" y="3374"/>
                </a:cubicBezTo>
                <a:cubicBezTo>
                  <a:pt x="20154" y="2714"/>
                  <a:pt x="20787" y="1670"/>
                  <a:pt x="21058" y="516"/>
                </a:cubicBezTo>
                <a:cubicBezTo>
                  <a:pt x="20922" y="626"/>
                  <a:pt x="20787" y="680"/>
                  <a:pt x="20606" y="790"/>
                </a:cubicBezTo>
                <a:cubicBezTo>
                  <a:pt x="19883" y="1230"/>
                  <a:pt x="19069" y="1560"/>
                  <a:pt x="18301" y="1780"/>
                </a:cubicBezTo>
                <a:cubicBezTo>
                  <a:pt x="17533" y="735"/>
                  <a:pt x="16449" y="131"/>
                  <a:pt x="15319" y="21"/>
                </a:cubicBezTo>
                <a:cubicBezTo>
                  <a:pt x="14370" y="-89"/>
                  <a:pt x="13376" y="241"/>
                  <a:pt x="12562" y="845"/>
                </a:cubicBezTo>
                <a:cubicBezTo>
                  <a:pt x="12291" y="1010"/>
                  <a:pt x="12065" y="1285"/>
                  <a:pt x="11885" y="1505"/>
                </a:cubicBezTo>
                <a:cubicBezTo>
                  <a:pt x="11749" y="1670"/>
                  <a:pt x="11659" y="1780"/>
                  <a:pt x="11523" y="1945"/>
                </a:cubicBezTo>
                <a:cubicBezTo>
                  <a:pt x="10619" y="3264"/>
                  <a:pt x="10258" y="5077"/>
                  <a:pt x="10619" y="6726"/>
                </a:cubicBezTo>
                <a:cubicBezTo>
                  <a:pt x="10303" y="6726"/>
                  <a:pt x="9987" y="6671"/>
                  <a:pt x="9715" y="6671"/>
                </a:cubicBezTo>
                <a:cubicBezTo>
                  <a:pt x="9264" y="6616"/>
                  <a:pt x="8857" y="6506"/>
                  <a:pt x="8450" y="6397"/>
                </a:cubicBezTo>
                <a:cubicBezTo>
                  <a:pt x="6326" y="5847"/>
                  <a:pt x="4338" y="4528"/>
                  <a:pt x="2756" y="2714"/>
                </a:cubicBezTo>
                <a:cubicBezTo>
                  <a:pt x="2305" y="2164"/>
                  <a:pt x="1853" y="1615"/>
                  <a:pt x="1491" y="955"/>
                </a:cubicBezTo>
                <a:cubicBezTo>
                  <a:pt x="271" y="3539"/>
                  <a:pt x="949" y="6891"/>
                  <a:pt x="3073" y="8430"/>
                </a:cubicBezTo>
                <a:cubicBezTo>
                  <a:pt x="2305" y="8265"/>
                  <a:pt x="1536" y="7990"/>
                  <a:pt x="813" y="7606"/>
                </a:cubicBezTo>
                <a:cubicBezTo>
                  <a:pt x="768" y="10299"/>
                  <a:pt x="2440" y="12717"/>
                  <a:pt x="4609" y="13157"/>
                </a:cubicBezTo>
                <a:cubicBezTo>
                  <a:pt x="3886" y="13267"/>
                  <a:pt x="3118" y="13267"/>
                  <a:pt x="2395" y="13157"/>
                </a:cubicBezTo>
                <a:cubicBezTo>
                  <a:pt x="2982" y="15300"/>
                  <a:pt x="4564" y="16839"/>
                  <a:pt x="6507" y="16894"/>
                </a:cubicBezTo>
                <a:cubicBezTo>
                  <a:pt x="4564" y="18378"/>
                  <a:pt x="2305" y="19203"/>
                  <a:pt x="0" y="19148"/>
                </a:cubicBezTo>
                <a:cubicBezTo>
                  <a:pt x="1853" y="20522"/>
                  <a:pt x="3931" y="21291"/>
                  <a:pt x="6100" y="21401"/>
                </a:cubicBezTo>
                <a:cubicBezTo>
                  <a:pt x="7863" y="21511"/>
                  <a:pt x="9625" y="21181"/>
                  <a:pt x="11297" y="20412"/>
                </a:cubicBezTo>
                <a:cubicBezTo>
                  <a:pt x="12833" y="19697"/>
                  <a:pt x="14279" y="18598"/>
                  <a:pt x="15500" y="17224"/>
                </a:cubicBezTo>
                <a:cubicBezTo>
                  <a:pt x="16720" y="15850"/>
                  <a:pt x="17714" y="14201"/>
                  <a:pt x="18392" y="12387"/>
                </a:cubicBezTo>
                <a:cubicBezTo>
                  <a:pt x="19115" y="10519"/>
                  <a:pt x="19521" y="8485"/>
                  <a:pt x="19567" y="6396"/>
                </a:cubicBezTo>
                <a:cubicBezTo>
                  <a:pt x="19567" y="6122"/>
                  <a:pt x="19567" y="5847"/>
                  <a:pt x="19567" y="5572"/>
                </a:cubicBezTo>
                <a:cubicBezTo>
                  <a:pt x="19567" y="5462"/>
                  <a:pt x="19567" y="5352"/>
                  <a:pt x="19567" y="5187"/>
                </a:cubicBezTo>
                <a:cubicBezTo>
                  <a:pt x="20425" y="4803"/>
                  <a:pt x="21148" y="3868"/>
                  <a:pt x="21600" y="271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Form">
            <a:extLst>
              <a:ext uri="{FF2B5EF4-FFF2-40B4-BE49-F238E27FC236}">
                <a16:creationId xmlns:a16="http://schemas.microsoft.com/office/drawing/2014/main" id="{B47972F6-2D2C-2F49-BF87-E73D176168E3}"/>
              </a:ext>
            </a:extLst>
          </p:cNvPr>
          <p:cNvSpPr/>
          <p:nvPr/>
        </p:nvSpPr>
        <p:spPr>
          <a:xfrm>
            <a:off x="2457107" y="3911600"/>
            <a:ext cx="145416" cy="304802"/>
          </a:xfrm>
          <a:custGeom>
            <a:avLst/>
            <a:gdLst/>
            <a:ahLst/>
            <a:cxnLst>
              <a:cxn ang="0">
                <a:pos x="wd2" y="hd2"/>
              </a:cxn>
              <a:cxn ang="5400000">
                <a:pos x="wd2" y="hd2"/>
              </a:cxn>
              <a:cxn ang="10800000">
                <a:pos x="wd2" y="hd2"/>
              </a:cxn>
              <a:cxn ang="16200000">
                <a:pos x="wd2" y="hd2"/>
              </a:cxn>
            </a:cxnLst>
            <a:rect l="0" t="0" r="r" b="b"/>
            <a:pathLst>
              <a:path w="21600" h="21600" extrusionOk="0">
                <a:moveTo>
                  <a:pt x="5754" y="21600"/>
                </a:moveTo>
                <a:lnTo>
                  <a:pt x="14054" y="21600"/>
                </a:lnTo>
                <a:lnTo>
                  <a:pt x="14054" y="11070"/>
                </a:lnTo>
                <a:lnTo>
                  <a:pt x="21128" y="11070"/>
                </a:lnTo>
                <a:lnTo>
                  <a:pt x="21600" y="7380"/>
                </a:lnTo>
                <a:lnTo>
                  <a:pt x="14054" y="7380"/>
                </a:lnTo>
                <a:cubicBezTo>
                  <a:pt x="14054" y="7380"/>
                  <a:pt x="14054" y="5535"/>
                  <a:pt x="14054" y="4815"/>
                </a:cubicBezTo>
                <a:cubicBezTo>
                  <a:pt x="14054" y="3960"/>
                  <a:pt x="14903" y="3600"/>
                  <a:pt x="16601" y="3600"/>
                </a:cubicBezTo>
                <a:cubicBezTo>
                  <a:pt x="18016" y="3600"/>
                  <a:pt x="21600" y="3600"/>
                  <a:pt x="21600" y="3600"/>
                </a:cubicBezTo>
                <a:lnTo>
                  <a:pt x="21600" y="0"/>
                </a:lnTo>
                <a:cubicBezTo>
                  <a:pt x="21600" y="0"/>
                  <a:pt x="16318" y="0"/>
                  <a:pt x="15186" y="0"/>
                </a:cubicBezTo>
                <a:cubicBezTo>
                  <a:pt x="8300" y="0"/>
                  <a:pt x="5659" y="1215"/>
                  <a:pt x="5659" y="3960"/>
                </a:cubicBezTo>
                <a:cubicBezTo>
                  <a:pt x="5659" y="6345"/>
                  <a:pt x="5659" y="7380"/>
                  <a:pt x="5659" y="7380"/>
                </a:cubicBezTo>
                <a:lnTo>
                  <a:pt x="0" y="7380"/>
                </a:lnTo>
                <a:lnTo>
                  <a:pt x="0" y="11115"/>
                </a:lnTo>
                <a:lnTo>
                  <a:pt x="5659" y="11115"/>
                </a:lnTo>
                <a:lnTo>
                  <a:pt x="5659" y="2160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Form">
            <a:extLst>
              <a:ext uri="{FF2B5EF4-FFF2-40B4-BE49-F238E27FC236}">
                <a16:creationId xmlns:a16="http://schemas.microsoft.com/office/drawing/2014/main" id="{44860A96-307F-4A4E-AEE4-D76F196C631C}"/>
              </a:ext>
            </a:extLst>
          </p:cNvPr>
          <p:cNvSpPr/>
          <p:nvPr/>
        </p:nvSpPr>
        <p:spPr>
          <a:xfrm>
            <a:off x="8887795" y="3962400"/>
            <a:ext cx="301030" cy="194271"/>
          </a:xfrm>
          <a:custGeom>
            <a:avLst/>
            <a:gdLst/>
            <a:ahLst/>
            <a:cxnLst>
              <a:cxn ang="0">
                <a:pos x="wd2" y="hd2"/>
              </a:cxn>
              <a:cxn ang="5400000">
                <a:pos x="wd2" y="hd2"/>
              </a:cxn>
              <a:cxn ang="10800000">
                <a:pos x="wd2" y="hd2"/>
              </a:cxn>
              <a:cxn ang="16200000">
                <a:pos x="wd2" y="hd2"/>
              </a:cxn>
            </a:cxnLst>
            <a:rect l="0" t="0" r="r" b="b"/>
            <a:pathLst>
              <a:path w="21600" h="21600" extrusionOk="0">
                <a:moveTo>
                  <a:pt x="6977" y="0"/>
                </a:moveTo>
                <a:cubicBezTo>
                  <a:pt x="3150" y="0"/>
                  <a:pt x="0" y="4810"/>
                  <a:pt x="0" y="10811"/>
                </a:cubicBezTo>
                <a:cubicBezTo>
                  <a:pt x="0" y="16742"/>
                  <a:pt x="3104" y="21600"/>
                  <a:pt x="6977" y="21600"/>
                </a:cubicBezTo>
                <a:cubicBezTo>
                  <a:pt x="10850" y="21600"/>
                  <a:pt x="13940" y="16812"/>
                  <a:pt x="13940" y="10811"/>
                </a:cubicBezTo>
                <a:lnTo>
                  <a:pt x="13897" y="8693"/>
                </a:lnTo>
                <a:lnTo>
                  <a:pt x="6977" y="8693"/>
                </a:lnTo>
                <a:lnTo>
                  <a:pt x="6977" y="12995"/>
                </a:lnTo>
                <a:lnTo>
                  <a:pt x="10935" y="12995"/>
                </a:lnTo>
                <a:cubicBezTo>
                  <a:pt x="10343" y="15537"/>
                  <a:pt x="8799" y="17298"/>
                  <a:pt x="6977" y="17298"/>
                </a:cubicBezTo>
                <a:cubicBezTo>
                  <a:pt x="4653" y="17298"/>
                  <a:pt x="2777" y="14412"/>
                  <a:pt x="2777" y="10811"/>
                </a:cubicBezTo>
                <a:cubicBezTo>
                  <a:pt x="2777" y="7210"/>
                  <a:pt x="4653" y="4302"/>
                  <a:pt x="6977" y="4302"/>
                </a:cubicBezTo>
                <a:cubicBezTo>
                  <a:pt x="8116" y="4302"/>
                  <a:pt x="9164" y="5022"/>
                  <a:pt x="9939" y="6222"/>
                </a:cubicBezTo>
                <a:lnTo>
                  <a:pt x="11889" y="3177"/>
                </a:lnTo>
                <a:cubicBezTo>
                  <a:pt x="10613" y="1200"/>
                  <a:pt x="8891" y="0"/>
                  <a:pt x="6977" y="0"/>
                </a:cubicBezTo>
                <a:close/>
                <a:moveTo>
                  <a:pt x="17229" y="5648"/>
                </a:moveTo>
                <a:lnTo>
                  <a:pt x="17229" y="9046"/>
                </a:lnTo>
                <a:lnTo>
                  <a:pt x="15036" y="9046"/>
                </a:lnTo>
                <a:lnTo>
                  <a:pt x="15036" y="12422"/>
                </a:lnTo>
                <a:lnTo>
                  <a:pt x="17229" y="12422"/>
                </a:lnTo>
                <a:lnTo>
                  <a:pt x="17229" y="15819"/>
                </a:lnTo>
                <a:lnTo>
                  <a:pt x="19407" y="15819"/>
                </a:lnTo>
                <a:lnTo>
                  <a:pt x="19407" y="12422"/>
                </a:lnTo>
                <a:lnTo>
                  <a:pt x="21600" y="12422"/>
                </a:lnTo>
                <a:lnTo>
                  <a:pt x="21600" y="9046"/>
                </a:lnTo>
                <a:lnTo>
                  <a:pt x="19407" y="9046"/>
                </a:lnTo>
                <a:lnTo>
                  <a:pt x="19407" y="5648"/>
                </a:lnTo>
                <a:lnTo>
                  <a:pt x="17229" y="5648"/>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Form">
            <a:extLst>
              <a:ext uri="{FF2B5EF4-FFF2-40B4-BE49-F238E27FC236}">
                <a16:creationId xmlns:a16="http://schemas.microsoft.com/office/drawing/2014/main" id="{B88DC9FE-4D73-EB4D-AFC3-6E1343B264B6}"/>
              </a:ext>
            </a:extLst>
          </p:cNvPr>
          <p:cNvSpPr/>
          <p:nvPr/>
        </p:nvSpPr>
        <p:spPr>
          <a:xfrm>
            <a:off x="1727200" y="5086350"/>
            <a:ext cx="300435" cy="194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25"/>
                </a:lnTo>
                <a:lnTo>
                  <a:pt x="6206" y="21225"/>
                </a:lnTo>
                <a:cubicBezTo>
                  <a:pt x="6937" y="21225"/>
                  <a:pt x="7581" y="21150"/>
                  <a:pt x="8175" y="20939"/>
                </a:cubicBezTo>
                <a:cubicBezTo>
                  <a:pt x="8768" y="20727"/>
                  <a:pt x="9273" y="20375"/>
                  <a:pt x="9730" y="19881"/>
                </a:cubicBezTo>
                <a:cubicBezTo>
                  <a:pt x="10095" y="19387"/>
                  <a:pt x="10412" y="18841"/>
                  <a:pt x="10686" y="18206"/>
                </a:cubicBezTo>
                <a:cubicBezTo>
                  <a:pt x="11097" y="17218"/>
                  <a:pt x="11271" y="16081"/>
                  <a:pt x="11271" y="14811"/>
                </a:cubicBezTo>
                <a:cubicBezTo>
                  <a:pt x="11271" y="13612"/>
                  <a:pt x="11094" y="12550"/>
                  <a:pt x="10729" y="11704"/>
                </a:cubicBezTo>
                <a:cubicBezTo>
                  <a:pt x="10363" y="10787"/>
                  <a:pt x="9816" y="10231"/>
                  <a:pt x="9131" y="9808"/>
                </a:cubicBezTo>
                <a:cubicBezTo>
                  <a:pt x="9587" y="9455"/>
                  <a:pt x="9958" y="9019"/>
                  <a:pt x="10187" y="8596"/>
                </a:cubicBezTo>
                <a:cubicBezTo>
                  <a:pt x="10597" y="7820"/>
                  <a:pt x="10814" y="6780"/>
                  <a:pt x="10814" y="5510"/>
                </a:cubicBezTo>
                <a:cubicBezTo>
                  <a:pt x="10814" y="4241"/>
                  <a:pt x="10597" y="3165"/>
                  <a:pt x="10187" y="2248"/>
                </a:cubicBezTo>
                <a:cubicBezTo>
                  <a:pt x="9502" y="767"/>
                  <a:pt x="8306" y="71"/>
                  <a:pt x="6663" y="0"/>
                </a:cubicBezTo>
                <a:lnTo>
                  <a:pt x="0" y="0"/>
                </a:lnTo>
                <a:close/>
                <a:moveTo>
                  <a:pt x="13696" y="705"/>
                </a:moveTo>
                <a:lnTo>
                  <a:pt x="13696" y="3042"/>
                </a:lnTo>
                <a:lnTo>
                  <a:pt x="19317" y="3042"/>
                </a:lnTo>
                <a:lnTo>
                  <a:pt x="19317" y="705"/>
                </a:lnTo>
                <a:lnTo>
                  <a:pt x="13696" y="705"/>
                </a:lnTo>
                <a:close/>
                <a:moveTo>
                  <a:pt x="2696" y="3747"/>
                </a:moveTo>
                <a:lnTo>
                  <a:pt x="5664" y="3747"/>
                </a:lnTo>
                <a:cubicBezTo>
                  <a:pt x="6349" y="3747"/>
                  <a:pt x="6894" y="3888"/>
                  <a:pt x="7305" y="4100"/>
                </a:cubicBezTo>
                <a:cubicBezTo>
                  <a:pt x="7807" y="4452"/>
                  <a:pt x="8032" y="5074"/>
                  <a:pt x="8032" y="6061"/>
                </a:cubicBezTo>
                <a:cubicBezTo>
                  <a:pt x="8032" y="6978"/>
                  <a:pt x="7855" y="7626"/>
                  <a:pt x="7490" y="7979"/>
                </a:cubicBezTo>
                <a:cubicBezTo>
                  <a:pt x="7125" y="8331"/>
                  <a:pt x="6614" y="8464"/>
                  <a:pt x="6021" y="8464"/>
                </a:cubicBezTo>
                <a:lnTo>
                  <a:pt x="2696" y="8464"/>
                </a:lnTo>
                <a:lnTo>
                  <a:pt x="2696" y="3747"/>
                </a:lnTo>
                <a:close/>
                <a:moveTo>
                  <a:pt x="16478" y="4937"/>
                </a:moveTo>
                <a:cubicBezTo>
                  <a:pt x="14972" y="4937"/>
                  <a:pt x="13785" y="5660"/>
                  <a:pt x="12826" y="7141"/>
                </a:cubicBezTo>
                <a:cubicBezTo>
                  <a:pt x="11867" y="8622"/>
                  <a:pt x="11413" y="10650"/>
                  <a:pt x="11413" y="13401"/>
                </a:cubicBezTo>
                <a:cubicBezTo>
                  <a:pt x="11413" y="16293"/>
                  <a:pt x="11919" y="18413"/>
                  <a:pt x="12969" y="19682"/>
                </a:cubicBezTo>
                <a:cubicBezTo>
                  <a:pt x="14019" y="20952"/>
                  <a:pt x="15208" y="21600"/>
                  <a:pt x="16578" y="21600"/>
                </a:cubicBezTo>
                <a:cubicBezTo>
                  <a:pt x="18222" y="21600"/>
                  <a:pt x="19489" y="20815"/>
                  <a:pt x="20402" y="19264"/>
                </a:cubicBezTo>
                <a:cubicBezTo>
                  <a:pt x="20995" y="18347"/>
                  <a:pt x="21323" y="17359"/>
                  <a:pt x="21415" y="16442"/>
                </a:cubicBezTo>
                <a:lnTo>
                  <a:pt x="18675" y="16442"/>
                </a:lnTo>
                <a:cubicBezTo>
                  <a:pt x="18538" y="16866"/>
                  <a:pt x="18347" y="17218"/>
                  <a:pt x="18119" y="17500"/>
                </a:cubicBezTo>
                <a:cubicBezTo>
                  <a:pt x="17754" y="17994"/>
                  <a:pt x="17257" y="18206"/>
                  <a:pt x="16664" y="18206"/>
                </a:cubicBezTo>
                <a:cubicBezTo>
                  <a:pt x="16116" y="18206"/>
                  <a:pt x="15619" y="18056"/>
                  <a:pt x="15208" y="17633"/>
                </a:cubicBezTo>
                <a:cubicBezTo>
                  <a:pt x="14569" y="16998"/>
                  <a:pt x="14198" y="15878"/>
                  <a:pt x="14153" y="14327"/>
                </a:cubicBezTo>
                <a:lnTo>
                  <a:pt x="21600" y="14327"/>
                </a:lnTo>
                <a:cubicBezTo>
                  <a:pt x="21600" y="12986"/>
                  <a:pt x="21591" y="11924"/>
                  <a:pt x="21500" y="11219"/>
                </a:cubicBezTo>
                <a:cubicBezTo>
                  <a:pt x="21363" y="10020"/>
                  <a:pt x="21098" y="8896"/>
                  <a:pt x="20687" y="7979"/>
                </a:cubicBezTo>
                <a:cubicBezTo>
                  <a:pt x="20185" y="6921"/>
                  <a:pt x="19634" y="6136"/>
                  <a:pt x="18904" y="5642"/>
                </a:cubicBezTo>
                <a:cubicBezTo>
                  <a:pt x="18173" y="5149"/>
                  <a:pt x="17391" y="4867"/>
                  <a:pt x="16478" y="4937"/>
                </a:cubicBezTo>
                <a:close/>
                <a:moveTo>
                  <a:pt x="16435" y="8331"/>
                </a:moveTo>
                <a:cubicBezTo>
                  <a:pt x="17075" y="8332"/>
                  <a:pt x="17622" y="8605"/>
                  <a:pt x="18033" y="9169"/>
                </a:cubicBezTo>
                <a:cubicBezTo>
                  <a:pt x="18490" y="9733"/>
                  <a:pt x="18715" y="10580"/>
                  <a:pt x="18761" y="11638"/>
                </a:cubicBezTo>
                <a:lnTo>
                  <a:pt x="14153" y="11638"/>
                </a:lnTo>
                <a:cubicBezTo>
                  <a:pt x="14290" y="10580"/>
                  <a:pt x="14515" y="9804"/>
                  <a:pt x="14880" y="9169"/>
                </a:cubicBezTo>
                <a:cubicBezTo>
                  <a:pt x="15291" y="8605"/>
                  <a:pt x="15796" y="8261"/>
                  <a:pt x="16435" y="8331"/>
                </a:cubicBezTo>
                <a:close/>
                <a:moveTo>
                  <a:pt x="2696" y="11990"/>
                </a:moveTo>
                <a:lnTo>
                  <a:pt x="6120" y="11990"/>
                </a:lnTo>
                <a:cubicBezTo>
                  <a:pt x="6714" y="11990"/>
                  <a:pt x="7171" y="12131"/>
                  <a:pt x="7490" y="12343"/>
                </a:cubicBezTo>
                <a:cubicBezTo>
                  <a:pt x="8084" y="12766"/>
                  <a:pt x="8360" y="13463"/>
                  <a:pt x="8360" y="14591"/>
                </a:cubicBezTo>
                <a:cubicBezTo>
                  <a:pt x="8360" y="15931"/>
                  <a:pt x="8041" y="16786"/>
                  <a:pt x="7447" y="17280"/>
                </a:cubicBezTo>
                <a:cubicBezTo>
                  <a:pt x="7082" y="17492"/>
                  <a:pt x="6614" y="17633"/>
                  <a:pt x="6021" y="17633"/>
                </a:cubicBezTo>
                <a:lnTo>
                  <a:pt x="2696" y="17633"/>
                </a:lnTo>
                <a:lnTo>
                  <a:pt x="2696" y="1199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Form">
            <a:extLst>
              <a:ext uri="{FF2B5EF4-FFF2-40B4-BE49-F238E27FC236}">
                <a16:creationId xmlns:a16="http://schemas.microsoft.com/office/drawing/2014/main" id="{295B5BC7-2ECF-B24D-B400-5692D3EA5489}"/>
              </a:ext>
            </a:extLst>
          </p:cNvPr>
          <p:cNvSpPr/>
          <p:nvPr/>
        </p:nvSpPr>
        <p:spPr>
          <a:xfrm>
            <a:off x="2378471" y="5030069"/>
            <a:ext cx="304802" cy="304800"/>
          </a:xfrm>
          <a:custGeom>
            <a:avLst/>
            <a:gdLst/>
            <a:ahLst/>
            <a:cxnLst>
              <a:cxn ang="0">
                <a:pos x="wd2" y="hd2"/>
              </a:cxn>
              <a:cxn ang="5400000">
                <a:pos x="wd2" y="hd2"/>
              </a:cxn>
              <a:cxn ang="10800000">
                <a:pos x="wd2" y="hd2"/>
              </a:cxn>
              <a:cxn ang="16200000">
                <a:pos x="wd2" y="hd2"/>
              </a:cxn>
            </a:cxnLst>
            <a:rect l="0" t="0" r="r" b="b"/>
            <a:pathLst>
              <a:path w="21600" h="21600" extrusionOk="0">
                <a:moveTo>
                  <a:pt x="19395" y="4275"/>
                </a:moveTo>
                <a:cubicBezTo>
                  <a:pt x="19080" y="3870"/>
                  <a:pt x="18765" y="3465"/>
                  <a:pt x="18405" y="3150"/>
                </a:cubicBezTo>
                <a:cubicBezTo>
                  <a:pt x="16470" y="1215"/>
                  <a:pt x="13770" y="0"/>
                  <a:pt x="10800" y="0"/>
                </a:cubicBezTo>
                <a:cubicBezTo>
                  <a:pt x="9675" y="0"/>
                  <a:pt x="8595" y="180"/>
                  <a:pt x="7605" y="495"/>
                </a:cubicBezTo>
                <a:cubicBezTo>
                  <a:pt x="7110" y="630"/>
                  <a:pt x="6615" y="855"/>
                  <a:pt x="6120" y="1080"/>
                </a:cubicBezTo>
                <a:cubicBezTo>
                  <a:pt x="3105" y="2520"/>
                  <a:pt x="900" y="5310"/>
                  <a:pt x="225" y="8640"/>
                </a:cubicBezTo>
                <a:cubicBezTo>
                  <a:pt x="135" y="9135"/>
                  <a:pt x="45" y="9630"/>
                  <a:pt x="45" y="10125"/>
                </a:cubicBezTo>
                <a:cubicBezTo>
                  <a:pt x="45" y="10350"/>
                  <a:pt x="0" y="10575"/>
                  <a:pt x="0" y="10800"/>
                </a:cubicBezTo>
                <a:cubicBezTo>
                  <a:pt x="0" y="13815"/>
                  <a:pt x="1215" y="16515"/>
                  <a:pt x="3240" y="18495"/>
                </a:cubicBezTo>
                <a:cubicBezTo>
                  <a:pt x="3600" y="18855"/>
                  <a:pt x="4005" y="19215"/>
                  <a:pt x="4455" y="19530"/>
                </a:cubicBezTo>
                <a:cubicBezTo>
                  <a:pt x="6255" y="20835"/>
                  <a:pt x="8460" y="21600"/>
                  <a:pt x="10845" y="21600"/>
                </a:cubicBezTo>
                <a:cubicBezTo>
                  <a:pt x="12330" y="21600"/>
                  <a:pt x="13725" y="21285"/>
                  <a:pt x="14985" y="20790"/>
                </a:cubicBezTo>
                <a:cubicBezTo>
                  <a:pt x="15480" y="20565"/>
                  <a:pt x="15930" y="20340"/>
                  <a:pt x="16380" y="20070"/>
                </a:cubicBezTo>
                <a:cubicBezTo>
                  <a:pt x="18945" y="18540"/>
                  <a:pt x="20790" y="15975"/>
                  <a:pt x="21420" y="12915"/>
                </a:cubicBezTo>
                <a:cubicBezTo>
                  <a:pt x="21510" y="12420"/>
                  <a:pt x="21600" y="11880"/>
                  <a:pt x="21600" y="11340"/>
                </a:cubicBezTo>
                <a:cubicBezTo>
                  <a:pt x="21600" y="11160"/>
                  <a:pt x="21600" y="10980"/>
                  <a:pt x="21600" y="10800"/>
                </a:cubicBezTo>
                <a:cubicBezTo>
                  <a:pt x="21555" y="8370"/>
                  <a:pt x="20745" y="6075"/>
                  <a:pt x="19395" y="4275"/>
                </a:cubicBezTo>
                <a:close/>
                <a:moveTo>
                  <a:pt x="10755" y="1530"/>
                </a:moveTo>
                <a:cubicBezTo>
                  <a:pt x="13275" y="1530"/>
                  <a:pt x="15570" y="2520"/>
                  <a:pt x="17235" y="4185"/>
                </a:cubicBezTo>
                <a:cubicBezTo>
                  <a:pt x="15705" y="5490"/>
                  <a:pt x="13950" y="6615"/>
                  <a:pt x="12060" y="7425"/>
                </a:cubicBezTo>
                <a:cubicBezTo>
                  <a:pt x="11025" y="5445"/>
                  <a:pt x="9855" y="3600"/>
                  <a:pt x="8550" y="1800"/>
                </a:cubicBezTo>
                <a:cubicBezTo>
                  <a:pt x="9270" y="1620"/>
                  <a:pt x="10035" y="1530"/>
                  <a:pt x="10755" y="1530"/>
                </a:cubicBezTo>
                <a:close/>
                <a:moveTo>
                  <a:pt x="7065" y="2295"/>
                </a:moveTo>
                <a:cubicBezTo>
                  <a:pt x="8415" y="4095"/>
                  <a:pt x="9630" y="5985"/>
                  <a:pt x="10665" y="7965"/>
                </a:cubicBezTo>
                <a:cubicBezTo>
                  <a:pt x="8640" y="8640"/>
                  <a:pt x="6435" y="9045"/>
                  <a:pt x="4185" y="9045"/>
                </a:cubicBezTo>
                <a:cubicBezTo>
                  <a:pt x="3330" y="9045"/>
                  <a:pt x="2520" y="9000"/>
                  <a:pt x="1710" y="8910"/>
                </a:cubicBezTo>
                <a:cubicBezTo>
                  <a:pt x="2340" y="5895"/>
                  <a:pt x="4365" y="3465"/>
                  <a:pt x="7065" y="2295"/>
                </a:cubicBezTo>
                <a:close/>
                <a:moveTo>
                  <a:pt x="1485" y="10800"/>
                </a:moveTo>
                <a:cubicBezTo>
                  <a:pt x="1485" y="10665"/>
                  <a:pt x="1485" y="10530"/>
                  <a:pt x="1485" y="10350"/>
                </a:cubicBezTo>
                <a:cubicBezTo>
                  <a:pt x="2340" y="10440"/>
                  <a:pt x="3240" y="10530"/>
                  <a:pt x="4140" y="10530"/>
                </a:cubicBezTo>
                <a:cubicBezTo>
                  <a:pt x="6660" y="10530"/>
                  <a:pt x="9090" y="10080"/>
                  <a:pt x="11340" y="9315"/>
                </a:cubicBezTo>
                <a:cubicBezTo>
                  <a:pt x="11565" y="9810"/>
                  <a:pt x="11790" y="10305"/>
                  <a:pt x="12015" y="10800"/>
                </a:cubicBezTo>
                <a:cubicBezTo>
                  <a:pt x="8595" y="11835"/>
                  <a:pt x="5715" y="14085"/>
                  <a:pt x="3915" y="17100"/>
                </a:cubicBezTo>
                <a:cubicBezTo>
                  <a:pt x="2430" y="15435"/>
                  <a:pt x="1485" y="13230"/>
                  <a:pt x="1485" y="10800"/>
                </a:cubicBezTo>
                <a:close/>
                <a:moveTo>
                  <a:pt x="10755" y="20070"/>
                </a:moveTo>
                <a:cubicBezTo>
                  <a:pt x="8595" y="20070"/>
                  <a:pt x="6615" y="19350"/>
                  <a:pt x="5040" y="18090"/>
                </a:cubicBezTo>
                <a:cubicBezTo>
                  <a:pt x="6660" y="15210"/>
                  <a:pt x="9360" y="13050"/>
                  <a:pt x="12555" y="12150"/>
                </a:cubicBezTo>
                <a:cubicBezTo>
                  <a:pt x="13455" y="14445"/>
                  <a:pt x="14130" y="16785"/>
                  <a:pt x="14625" y="19215"/>
                </a:cubicBezTo>
                <a:cubicBezTo>
                  <a:pt x="13455" y="19800"/>
                  <a:pt x="12150" y="20070"/>
                  <a:pt x="10755" y="20070"/>
                </a:cubicBezTo>
                <a:close/>
                <a:moveTo>
                  <a:pt x="16020" y="18450"/>
                </a:moveTo>
                <a:cubicBezTo>
                  <a:pt x="15525" y="16200"/>
                  <a:pt x="14895" y="13995"/>
                  <a:pt x="14085" y="11880"/>
                </a:cubicBezTo>
                <a:cubicBezTo>
                  <a:pt x="14715" y="11790"/>
                  <a:pt x="15345" y="11745"/>
                  <a:pt x="16020" y="11745"/>
                </a:cubicBezTo>
                <a:cubicBezTo>
                  <a:pt x="17370" y="11745"/>
                  <a:pt x="18720" y="11970"/>
                  <a:pt x="19935" y="12375"/>
                </a:cubicBezTo>
                <a:cubicBezTo>
                  <a:pt x="19530" y="14850"/>
                  <a:pt x="18045" y="17055"/>
                  <a:pt x="16020" y="18450"/>
                </a:cubicBezTo>
                <a:close/>
                <a:moveTo>
                  <a:pt x="16020" y="10215"/>
                </a:moveTo>
                <a:cubicBezTo>
                  <a:pt x="15165" y="10215"/>
                  <a:pt x="14355" y="10305"/>
                  <a:pt x="13545" y="10440"/>
                </a:cubicBezTo>
                <a:cubicBezTo>
                  <a:pt x="13320" y="9900"/>
                  <a:pt x="13050" y="9315"/>
                  <a:pt x="12780" y="8775"/>
                </a:cubicBezTo>
                <a:cubicBezTo>
                  <a:pt x="14805" y="7920"/>
                  <a:pt x="16650" y="6750"/>
                  <a:pt x="18270" y="5310"/>
                </a:cubicBezTo>
                <a:cubicBezTo>
                  <a:pt x="19395" y="6840"/>
                  <a:pt x="20070" y="8730"/>
                  <a:pt x="20070" y="10800"/>
                </a:cubicBezTo>
                <a:cubicBezTo>
                  <a:pt x="18765" y="10395"/>
                  <a:pt x="17415" y="10215"/>
                  <a:pt x="16020" y="1021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Form">
            <a:extLst>
              <a:ext uri="{FF2B5EF4-FFF2-40B4-BE49-F238E27FC236}">
                <a16:creationId xmlns:a16="http://schemas.microsoft.com/office/drawing/2014/main" id="{BE4E9D04-386A-9C41-95C0-F59D85FA7F51}"/>
              </a:ext>
            </a:extLst>
          </p:cNvPr>
          <p:cNvSpPr/>
          <p:nvPr/>
        </p:nvSpPr>
        <p:spPr>
          <a:xfrm>
            <a:off x="4329943" y="3956050"/>
            <a:ext cx="304841" cy="213528"/>
          </a:xfrm>
          <a:custGeom>
            <a:avLst/>
            <a:gdLst/>
            <a:ahLst/>
            <a:cxnLst>
              <a:cxn ang="0">
                <a:pos x="wd2" y="hd2"/>
              </a:cxn>
              <a:cxn ang="5400000">
                <a:pos x="wd2" y="hd2"/>
              </a:cxn>
              <a:cxn ang="10800000">
                <a:pos x="wd2" y="hd2"/>
              </a:cxn>
              <a:cxn ang="16200000">
                <a:pos x="wd2" y="hd2"/>
              </a:cxn>
            </a:cxnLst>
            <a:rect l="0" t="0" r="r" b="b"/>
            <a:pathLst>
              <a:path w="21513" h="21489" extrusionOk="0">
                <a:moveTo>
                  <a:pt x="20123" y="1342"/>
                </a:moveTo>
                <a:cubicBezTo>
                  <a:pt x="19675" y="895"/>
                  <a:pt x="19406" y="511"/>
                  <a:pt x="18286" y="320"/>
                </a:cubicBezTo>
                <a:cubicBezTo>
                  <a:pt x="16628" y="64"/>
                  <a:pt x="13715" y="0"/>
                  <a:pt x="10757" y="0"/>
                </a:cubicBezTo>
                <a:cubicBezTo>
                  <a:pt x="7799" y="0"/>
                  <a:pt x="4886" y="64"/>
                  <a:pt x="3228" y="320"/>
                </a:cubicBezTo>
                <a:cubicBezTo>
                  <a:pt x="2108" y="511"/>
                  <a:pt x="1839" y="831"/>
                  <a:pt x="1391" y="1342"/>
                </a:cubicBezTo>
                <a:cubicBezTo>
                  <a:pt x="943" y="1789"/>
                  <a:pt x="-43" y="3451"/>
                  <a:pt x="2" y="10736"/>
                </a:cubicBezTo>
                <a:cubicBezTo>
                  <a:pt x="91" y="18405"/>
                  <a:pt x="943" y="19747"/>
                  <a:pt x="1391" y="20194"/>
                </a:cubicBezTo>
                <a:cubicBezTo>
                  <a:pt x="1839" y="20641"/>
                  <a:pt x="2377" y="21025"/>
                  <a:pt x="3228" y="21153"/>
                </a:cubicBezTo>
                <a:cubicBezTo>
                  <a:pt x="5783" y="21536"/>
                  <a:pt x="9054" y="21472"/>
                  <a:pt x="10757" y="21472"/>
                </a:cubicBezTo>
                <a:cubicBezTo>
                  <a:pt x="12460" y="21472"/>
                  <a:pt x="15731" y="21600"/>
                  <a:pt x="18286" y="21153"/>
                </a:cubicBezTo>
                <a:cubicBezTo>
                  <a:pt x="19137" y="21025"/>
                  <a:pt x="19675" y="20641"/>
                  <a:pt x="20123" y="20194"/>
                </a:cubicBezTo>
                <a:cubicBezTo>
                  <a:pt x="20526" y="19747"/>
                  <a:pt x="21423" y="18405"/>
                  <a:pt x="21512" y="10736"/>
                </a:cubicBezTo>
                <a:cubicBezTo>
                  <a:pt x="21557" y="3451"/>
                  <a:pt x="20526" y="1853"/>
                  <a:pt x="20123" y="1342"/>
                </a:cubicBezTo>
                <a:close/>
                <a:moveTo>
                  <a:pt x="8561" y="15465"/>
                </a:moveTo>
                <a:lnTo>
                  <a:pt x="8561" y="6263"/>
                </a:lnTo>
                <a:cubicBezTo>
                  <a:pt x="8561" y="6263"/>
                  <a:pt x="14252" y="10864"/>
                  <a:pt x="14208" y="10864"/>
                </a:cubicBezTo>
                <a:cubicBezTo>
                  <a:pt x="14118" y="10800"/>
                  <a:pt x="8561" y="15465"/>
                  <a:pt x="8561" y="1546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Form">
            <a:extLst>
              <a:ext uri="{FF2B5EF4-FFF2-40B4-BE49-F238E27FC236}">
                <a16:creationId xmlns:a16="http://schemas.microsoft.com/office/drawing/2014/main" id="{C01D85EA-FA70-FD4F-BCF7-1CBB3C84B072}"/>
              </a:ext>
            </a:extLst>
          </p:cNvPr>
          <p:cNvSpPr/>
          <p:nvPr/>
        </p:nvSpPr>
        <p:spPr>
          <a:xfrm>
            <a:off x="6284711" y="4547931"/>
            <a:ext cx="302221" cy="130771"/>
          </a:xfrm>
          <a:custGeom>
            <a:avLst/>
            <a:gdLst/>
            <a:ahLst/>
            <a:cxnLst>
              <a:cxn ang="0">
                <a:pos x="wd2" y="hd2"/>
              </a:cxn>
              <a:cxn ang="5400000">
                <a:pos x="wd2" y="hd2"/>
              </a:cxn>
              <a:cxn ang="10800000">
                <a:pos x="wd2" y="hd2"/>
              </a:cxn>
              <a:cxn ang="16200000">
                <a:pos x="wd2" y="hd2"/>
              </a:cxn>
            </a:cxnLst>
            <a:rect l="0" t="0" r="r" b="b"/>
            <a:pathLst>
              <a:path w="21600" h="21600" extrusionOk="0">
                <a:moveTo>
                  <a:pt x="4680" y="0"/>
                </a:moveTo>
                <a:cubicBezTo>
                  <a:pt x="2099" y="0"/>
                  <a:pt x="0" y="4850"/>
                  <a:pt x="0" y="10816"/>
                </a:cubicBezTo>
                <a:cubicBezTo>
                  <a:pt x="0" y="16783"/>
                  <a:pt x="2099" y="21600"/>
                  <a:pt x="4680" y="21600"/>
                </a:cubicBezTo>
                <a:cubicBezTo>
                  <a:pt x="7262" y="21600"/>
                  <a:pt x="9346" y="16783"/>
                  <a:pt x="9346" y="10816"/>
                </a:cubicBezTo>
                <a:cubicBezTo>
                  <a:pt x="9346" y="4850"/>
                  <a:pt x="7262" y="0"/>
                  <a:pt x="4680" y="0"/>
                </a:cubicBezTo>
                <a:close/>
                <a:moveTo>
                  <a:pt x="16934" y="0"/>
                </a:moveTo>
                <a:cubicBezTo>
                  <a:pt x="16289" y="0"/>
                  <a:pt x="15664" y="306"/>
                  <a:pt x="15104" y="852"/>
                </a:cubicBezTo>
                <a:cubicBezTo>
                  <a:pt x="13427" y="2492"/>
                  <a:pt x="12254" y="6342"/>
                  <a:pt x="12254" y="10816"/>
                </a:cubicBezTo>
                <a:cubicBezTo>
                  <a:pt x="12254" y="16783"/>
                  <a:pt x="14352" y="21600"/>
                  <a:pt x="16934" y="21600"/>
                </a:cubicBezTo>
                <a:cubicBezTo>
                  <a:pt x="19516" y="21600"/>
                  <a:pt x="21600" y="16783"/>
                  <a:pt x="21600" y="10816"/>
                </a:cubicBezTo>
                <a:cubicBezTo>
                  <a:pt x="21600" y="4850"/>
                  <a:pt x="19516" y="0"/>
                  <a:pt x="16934"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Form">
            <a:extLst>
              <a:ext uri="{FF2B5EF4-FFF2-40B4-BE49-F238E27FC236}">
                <a16:creationId xmlns:a16="http://schemas.microsoft.com/office/drawing/2014/main" id="{8C17F8B9-BCBF-154B-84CC-1BE610ADFA19}"/>
              </a:ext>
            </a:extLst>
          </p:cNvPr>
          <p:cNvSpPr/>
          <p:nvPr/>
        </p:nvSpPr>
        <p:spPr>
          <a:xfrm>
            <a:off x="6280515" y="3943349"/>
            <a:ext cx="308793" cy="243081"/>
          </a:xfrm>
          <a:custGeom>
            <a:avLst/>
            <a:gdLst/>
            <a:ahLst/>
            <a:cxnLst>
              <a:cxn ang="0">
                <a:pos x="wd2" y="hd2"/>
              </a:cxn>
              <a:cxn ang="5400000">
                <a:pos x="wd2" y="hd2"/>
              </a:cxn>
              <a:cxn ang="10800000">
                <a:pos x="wd2" y="hd2"/>
              </a:cxn>
              <a:cxn ang="16200000">
                <a:pos x="wd2" y="hd2"/>
              </a:cxn>
            </a:cxnLst>
            <a:rect l="0" t="0" r="r" b="b"/>
            <a:pathLst>
              <a:path w="20958" h="20860" extrusionOk="0">
                <a:moveTo>
                  <a:pt x="15409" y="0"/>
                </a:moveTo>
                <a:cubicBezTo>
                  <a:pt x="15064" y="0"/>
                  <a:pt x="14717" y="-7"/>
                  <a:pt x="14372" y="102"/>
                </a:cubicBezTo>
                <a:cubicBezTo>
                  <a:pt x="13984" y="211"/>
                  <a:pt x="13720" y="701"/>
                  <a:pt x="13806" y="1192"/>
                </a:cubicBezTo>
                <a:cubicBezTo>
                  <a:pt x="13893" y="1682"/>
                  <a:pt x="14280" y="2016"/>
                  <a:pt x="14668" y="1907"/>
                </a:cubicBezTo>
                <a:cubicBezTo>
                  <a:pt x="14927" y="1853"/>
                  <a:pt x="15191" y="1805"/>
                  <a:pt x="15450" y="1805"/>
                </a:cubicBezTo>
                <a:cubicBezTo>
                  <a:pt x="17734" y="1805"/>
                  <a:pt x="19544" y="4148"/>
                  <a:pt x="19544" y="6982"/>
                </a:cubicBezTo>
                <a:cubicBezTo>
                  <a:pt x="19544" y="7472"/>
                  <a:pt x="19498" y="7956"/>
                  <a:pt x="19369" y="8446"/>
                </a:cubicBezTo>
                <a:cubicBezTo>
                  <a:pt x="19239" y="8937"/>
                  <a:pt x="19452" y="9424"/>
                  <a:pt x="19840" y="9587"/>
                </a:cubicBezTo>
                <a:cubicBezTo>
                  <a:pt x="19926" y="9642"/>
                  <a:pt x="19969" y="9638"/>
                  <a:pt x="20056" y="9638"/>
                </a:cubicBezTo>
                <a:cubicBezTo>
                  <a:pt x="20357" y="9638"/>
                  <a:pt x="20656" y="9369"/>
                  <a:pt x="20742" y="9042"/>
                </a:cubicBezTo>
                <a:cubicBezTo>
                  <a:pt x="20872" y="8388"/>
                  <a:pt x="20958" y="7687"/>
                  <a:pt x="20958" y="7033"/>
                </a:cubicBezTo>
                <a:cubicBezTo>
                  <a:pt x="20958" y="3164"/>
                  <a:pt x="18469" y="0"/>
                  <a:pt x="15409" y="0"/>
                </a:cubicBezTo>
                <a:close/>
                <a:moveTo>
                  <a:pt x="8716" y="2742"/>
                </a:moveTo>
                <a:cubicBezTo>
                  <a:pt x="7067" y="2573"/>
                  <a:pt x="4400" y="4680"/>
                  <a:pt x="2628" y="7254"/>
                </a:cubicBezTo>
                <a:cubicBezTo>
                  <a:pt x="1594" y="8780"/>
                  <a:pt x="-642" y="12104"/>
                  <a:pt x="177" y="15428"/>
                </a:cubicBezTo>
                <a:cubicBezTo>
                  <a:pt x="651" y="17445"/>
                  <a:pt x="2079" y="18596"/>
                  <a:pt x="2682" y="19141"/>
                </a:cubicBezTo>
                <a:cubicBezTo>
                  <a:pt x="3199" y="19577"/>
                  <a:pt x="4406" y="20452"/>
                  <a:pt x="6776" y="20725"/>
                </a:cubicBezTo>
                <a:cubicBezTo>
                  <a:pt x="7897" y="20888"/>
                  <a:pt x="13753" y="21593"/>
                  <a:pt x="16769" y="16961"/>
                </a:cubicBezTo>
                <a:cubicBezTo>
                  <a:pt x="17243" y="16307"/>
                  <a:pt x="18412" y="14499"/>
                  <a:pt x="17982" y="12755"/>
                </a:cubicBezTo>
                <a:cubicBezTo>
                  <a:pt x="17809" y="11992"/>
                  <a:pt x="17157" y="10636"/>
                  <a:pt x="16123" y="10200"/>
                </a:cubicBezTo>
                <a:cubicBezTo>
                  <a:pt x="15692" y="10037"/>
                  <a:pt x="15309" y="10088"/>
                  <a:pt x="15180" y="9707"/>
                </a:cubicBezTo>
                <a:cubicBezTo>
                  <a:pt x="15008" y="9271"/>
                  <a:pt x="15433" y="8790"/>
                  <a:pt x="15476" y="7918"/>
                </a:cubicBezTo>
                <a:cubicBezTo>
                  <a:pt x="15476" y="7428"/>
                  <a:pt x="15347" y="6767"/>
                  <a:pt x="15045" y="6386"/>
                </a:cubicBezTo>
                <a:cubicBezTo>
                  <a:pt x="14270" y="5350"/>
                  <a:pt x="12417" y="5844"/>
                  <a:pt x="11382" y="6335"/>
                </a:cubicBezTo>
                <a:cubicBezTo>
                  <a:pt x="10736" y="6662"/>
                  <a:pt x="10386" y="6924"/>
                  <a:pt x="10170" y="6760"/>
                </a:cubicBezTo>
                <a:cubicBezTo>
                  <a:pt x="9825" y="6379"/>
                  <a:pt x="10604" y="5030"/>
                  <a:pt x="10130" y="3831"/>
                </a:cubicBezTo>
                <a:cubicBezTo>
                  <a:pt x="9914" y="3286"/>
                  <a:pt x="9534" y="3055"/>
                  <a:pt x="9362" y="2946"/>
                </a:cubicBezTo>
                <a:cubicBezTo>
                  <a:pt x="9173" y="2823"/>
                  <a:pt x="8951" y="2766"/>
                  <a:pt x="8716" y="2742"/>
                </a:cubicBezTo>
                <a:close/>
                <a:moveTo>
                  <a:pt x="15315" y="3269"/>
                </a:moveTo>
                <a:cubicBezTo>
                  <a:pt x="15143" y="3269"/>
                  <a:pt x="14975" y="3266"/>
                  <a:pt x="14803" y="3321"/>
                </a:cubicBezTo>
                <a:cubicBezTo>
                  <a:pt x="14415" y="3430"/>
                  <a:pt x="14151" y="3920"/>
                  <a:pt x="14237" y="4410"/>
                </a:cubicBezTo>
                <a:cubicBezTo>
                  <a:pt x="14324" y="4901"/>
                  <a:pt x="14711" y="5235"/>
                  <a:pt x="15099" y="5126"/>
                </a:cubicBezTo>
                <a:cubicBezTo>
                  <a:pt x="15185" y="5071"/>
                  <a:pt x="15269" y="5075"/>
                  <a:pt x="15355" y="5075"/>
                </a:cubicBezTo>
                <a:cubicBezTo>
                  <a:pt x="16045" y="5075"/>
                  <a:pt x="16608" y="5769"/>
                  <a:pt x="16608" y="6641"/>
                </a:cubicBezTo>
                <a:cubicBezTo>
                  <a:pt x="16608" y="6805"/>
                  <a:pt x="16610" y="6921"/>
                  <a:pt x="16567" y="7084"/>
                </a:cubicBezTo>
                <a:cubicBezTo>
                  <a:pt x="16438" y="7574"/>
                  <a:pt x="16651" y="8062"/>
                  <a:pt x="17039" y="8225"/>
                </a:cubicBezTo>
                <a:cubicBezTo>
                  <a:pt x="17125" y="8280"/>
                  <a:pt x="17168" y="8276"/>
                  <a:pt x="17254" y="8276"/>
                </a:cubicBezTo>
                <a:cubicBezTo>
                  <a:pt x="17599" y="8276"/>
                  <a:pt x="17858" y="8007"/>
                  <a:pt x="17901" y="7680"/>
                </a:cubicBezTo>
                <a:cubicBezTo>
                  <a:pt x="17987" y="7353"/>
                  <a:pt x="18035" y="7036"/>
                  <a:pt x="18035" y="6709"/>
                </a:cubicBezTo>
                <a:cubicBezTo>
                  <a:pt x="18035" y="4802"/>
                  <a:pt x="16823" y="3269"/>
                  <a:pt x="15315" y="3269"/>
                </a:cubicBezTo>
                <a:close/>
                <a:moveTo>
                  <a:pt x="7800" y="9162"/>
                </a:moveTo>
                <a:cubicBezTo>
                  <a:pt x="11247" y="8671"/>
                  <a:pt x="14264" y="10589"/>
                  <a:pt x="14480" y="13368"/>
                </a:cubicBezTo>
                <a:cubicBezTo>
                  <a:pt x="14695" y="16147"/>
                  <a:pt x="12163" y="18872"/>
                  <a:pt x="8716" y="19362"/>
                </a:cubicBezTo>
                <a:cubicBezTo>
                  <a:pt x="5268" y="19853"/>
                  <a:pt x="2251" y="17935"/>
                  <a:pt x="2035" y="15156"/>
                </a:cubicBezTo>
                <a:cubicBezTo>
                  <a:pt x="1777" y="12322"/>
                  <a:pt x="4352" y="9652"/>
                  <a:pt x="7800" y="9162"/>
                </a:cubicBezTo>
                <a:close/>
                <a:moveTo>
                  <a:pt x="8473" y="10899"/>
                </a:moveTo>
                <a:cubicBezTo>
                  <a:pt x="8054" y="10877"/>
                  <a:pt x="7611" y="10960"/>
                  <a:pt x="7180" y="11137"/>
                </a:cubicBezTo>
                <a:cubicBezTo>
                  <a:pt x="5413" y="11845"/>
                  <a:pt x="4390" y="13913"/>
                  <a:pt x="4864" y="15820"/>
                </a:cubicBezTo>
                <a:cubicBezTo>
                  <a:pt x="5338" y="17673"/>
                  <a:pt x="7140" y="18657"/>
                  <a:pt x="8864" y="17949"/>
                </a:cubicBezTo>
                <a:cubicBezTo>
                  <a:pt x="10631" y="17240"/>
                  <a:pt x="11668" y="15101"/>
                  <a:pt x="11194" y="13249"/>
                </a:cubicBezTo>
                <a:cubicBezTo>
                  <a:pt x="10838" y="11859"/>
                  <a:pt x="9732" y="10962"/>
                  <a:pt x="8473" y="10899"/>
                </a:cubicBezTo>
                <a:close/>
                <a:moveTo>
                  <a:pt x="8837" y="13385"/>
                </a:moveTo>
                <a:cubicBezTo>
                  <a:pt x="8934" y="13405"/>
                  <a:pt x="9015" y="13480"/>
                  <a:pt x="9079" y="13589"/>
                </a:cubicBezTo>
                <a:cubicBezTo>
                  <a:pt x="9165" y="13753"/>
                  <a:pt x="9076" y="14073"/>
                  <a:pt x="8904" y="14236"/>
                </a:cubicBezTo>
                <a:cubicBezTo>
                  <a:pt x="8689" y="14400"/>
                  <a:pt x="8481" y="14352"/>
                  <a:pt x="8352" y="14134"/>
                </a:cubicBezTo>
                <a:cubicBezTo>
                  <a:pt x="8266" y="13916"/>
                  <a:pt x="8355" y="13579"/>
                  <a:pt x="8527" y="13470"/>
                </a:cubicBezTo>
                <a:cubicBezTo>
                  <a:pt x="8635" y="13388"/>
                  <a:pt x="8740" y="13364"/>
                  <a:pt x="8837" y="13385"/>
                </a:cubicBezTo>
                <a:close/>
                <a:moveTo>
                  <a:pt x="7328" y="13964"/>
                </a:moveTo>
                <a:cubicBezTo>
                  <a:pt x="7603" y="13998"/>
                  <a:pt x="7851" y="14158"/>
                  <a:pt x="8002" y="14458"/>
                </a:cubicBezTo>
                <a:cubicBezTo>
                  <a:pt x="8303" y="15057"/>
                  <a:pt x="8088" y="15878"/>
                  <a:pt x="7571" y="16314"/>
                </a:cubicBezTo>
                <a:cubicBezTo>
                  <a:pt x="7054" y="16750"/>
                  <a:pt x="6364" y="16692"/>
                  <a:pt x="6062" y="16093"/>
                </a:cubicBezTo>
                <a:cubicBezTo>
                  <a:pt x="5761" y="15493"/>
                  <a:pt x="5933" y="14672"/>
                  <a:pt x="6493" y="14236"/>
                </a:cubicBezTo>
                <a:cubicBezTo>
                  <a:pt x="6752" y="14018"/>
                  <a:pt x="7054" y="13930"/>
                  <a:pt x="7328" y="13964"/>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Form">
            <a:extLst>
              <a:ext uri="{FF2B5EF4-FFF2-40B4-BE49-F238E27FC236}">
                <a16:creationId xmlns:a16="http://schemas.microsoft.com/office/drawing/2014/main" id="{65867DD4-59D3-EA46-965A-B79661F16110}"/>
              </a:ext>
            </a:extLst>
          </p:cNvPr>
          <p:cNvSpPr/>
          <p:nvPr/>
        </p:nvSpPr>
        <p:spPr>
          <a:xfrm>
            <a:off x="6933888" y="3975100"/>
            <a:ext cx="303747" cy="179988"/>
          </a:xfrm>
          <a:custGeom>
            <a:avLst/>
            <a:gdLst/>
            <a:ahLst/>
            <a:cxnLst>
              <a:cxn ang="0">
                <a:pos x="wd2" y="hd2"/>
              </a:cxn>
              <a:cxn ang="5400000">
                <a:pos x="wd2" y="hd2"/>
              </a:cxn>
              <a:cxn ang="10800000">
                <a:pos x="wd2" y="hd2"/>
              </a:cxn>
              <a:cxn ang="16200000">
                <a:pos x="wd2" y="hd2"/>
              </a:cxn>
            </a:cxnLst>
            <a:rect l="0" t="0" r="r" b="b"/>
            <a:pathLst>
              <a:path w="21436" h="21558" extrusionOk="0">
                <a:moveTo>
                  <a:pt x="17650" y="21482"/>
                </a:moveTo>
                <a:cubicBezTo>
                  <a:pt x="17426" y="21482"/>
                  <a:pt x="17202" y="20950"/>
                  <a:pt x="17068" y="20721"/>
                </a:cubicBezTo>
                <a:cubicBezTo>
                  <a:pt x="16844" y="20417"/>
                  <a:pt x="16664" y="20037"/>
                  <a:pt x="16440" y="19733"/>
                </a:cubicBezTo>
                <a:cubicBezTo>
                  <a:pt x="16037" y="19048"/>
                  <a:pt x="15589" y="18364"/>
                  <a:pt x="15185" y="17679"/>
                </a:cubicBezTo>
                <a:cubicBezTo>
                  <a:pt x="14782" y="16995"/>
                  <a:pt x="14379" y="16310"/>
                  <a:pt x="13931" y="15626"/>
                </a:cubicBezTo>
                <a:cubicBezTo>
                  <a:pt x="13662" y="15245"/>
                  <a:pt x="13348" y="14941"/>
                  <a:pt x="13034" y="15245"/>
                </a:cubicBezTo>
                <a:cubicBezTo>
                  <a:pt x="12676" y="15550"/>
                  <a:pt x="12586" y="16234"/>
                  <a:pt x="12586" y="16842"/>
                </a:cubicBezTo>
                <a:cubicBezTo>
                  <a:pt x="12586" y="17831"/>
                  <a:pt x="12586" y="18896"/>
                  <a:pt x="12586" y="19885"/>
                </a:cubicBezTo>
                <a:cubicBezTo>
                  <a:pt x="12586" y="20265"/>
                  <a:pt x="12631" y="20797"/>
                  <a:pt x="12541" y="21102"/>
                </a:cubicBezTo>
                <a:cubicBezTo>
                  <a:pt x="12407" y="21482"/>
                  <a:pt x="12183" y="21482"/>
                  <a:pt x="12004" y="21482"/>
                </a:cubicBezTo>
                <a:cubicBezTo>
                  <a:pt x="11466" y="21482"/>
                  <a:pt x="10928" y="21406"/>
                  <a:pt x="10435" y="21330"/>
                </a:cubicBezTo>
                <a:cubicBezTo>
                  <a:pt x="9539" y="21178"/>
                  <a:pt x="8643" y="20797"/>
                  <a:pt x="7791" y="20189"/>
                </a:cubicBezTo>
                <a:cubicBezTo>
                  <a:pt x="7029" y="19581"/>
                  <a:pt x="6402" y="18744"/>
                  <a:pt x="5775" y="17831"/>
                </a:cubicBezTo>
                <a:cubicBezTo>
                  <a:pt x="4385" y="15778"/>
                  <a:pt x="3265" y="13344"/>
                  <a:pt x="2324" y="10682"/>
                </a:cubicBezTo>
                <a:cubicBezTo>
                  <a:pt x="1338" y="7792"/>
                  <a:pt x="576" y="4597"/>
                  <a:pt x="83" y="1327"/>
                </a:cubicBezTo>
                <a:cubicBezTo>
                  <a:pt x="39" y="1023"/>
                  <a:pt x="-51" y="719"/>
                  <a:pt x="39" y="490"/>
                </a:cubicBezTo>
                <a:cubicBezTo>
                  <a:pt x="128" y="34"/>
                  <a:pt x="352" y="34"/>
                  <a:pt x="621" y="34"/>
                </a:cubicBezTo>
                <a:cubicBezTo>
                  <a:pt x="1204" y="34"/>
                  <a:pt x="1786" y="34"/>
                  <a:pt x="2369" y="34"/>
                </a:cubicBezTo>
                <a:cubicBezTo>
                  <a:pt x="2638" y="34"/>
                  <a:pt x="2952" y="34"/>
                  <a:pt x="3220" y="34"/>
                </a:cubicBezTo>
                <a:cubicBezTo>
                  <a:pt x="3444" y="34"/>
                  <a:pt x="3758" y="-42"/>
                  <a:pt x="3937" y="186"/>
                </a:cubicBezTo>
                <a:cubicBezTo>
                  <a:pt x="4117" y="414"/>
                  <a:pt x="4117" y="947"/>
                  <a:pt x="4206" y="1251"/>
                </a:cubicBezTo>
                <a:cubicBezTo>
                  <a:pt x="4296" y="1631"/>
                  <a:pt x="4386" y="2012"/>
                  <a:pt x="4475" y="2392"/>
                </a:cubicBezTo>
                <a:cubicBezTo>
                  <a:pt x="4834" y="3837"/>
                  <a:pt x="5282" y="5282"/>
                  <a:pt x="5685" y="6727"/>
                </a:cubicBezTo>
                <a:cubicBezTo>
                  <a:pt x="6088" y="8172"/>
                  <a:pt x="6492" y="9541"/>
                  <a:pt x="7164" y="10758"/>
                </a:cubicBezTo>
                <a:cubicBezTo>
                  <a:pt x="7343" y="11138"/>
                  <a:pt x="7836" y="12203"/>
                  <a:pt x="8195" y="12051"/>
                </a:cubicBezTo>
                <a:cubicBezTo>
                  <a:pt x="8553" y="11899"/>
                  <a:pt x="8419" y="10682"/>
                  <a:pt x="8419" y="10226"/>
                </a:cubicBezTo>
                <a:cubicBezTo>
                  <a:pt x="8419" y="9769"/>
                  <a:pt x="8419" y="9237"/>
                  <a:pt x="8419" y="8781"/>
                </a:cubicBezTo>
                <a:cubicBezTo>
                  <a:pt x="8419" y="7107"/>
                  <a:pt x="8419" y="5510"/>
                  <a:pt x="8419" y="3837"/>
                </a:cubicBezTo>
                <a:cubicBezTo>
                  <a:pt x="8419" y="3228"/>
                  <a:pt x="8060" y="2620"/>
                  <a:pt x="7881" y="2164"/>
                </a:cubicBezTo>
                <a:cubicBezTo>
                  <a:pt x="7791" y="1935"/>
                  <a:pt x="7657" y="1631"/>
                  <a:pt x="7567" y="1327"/>
                </a:cubicBezTo>
                <a:cubicBezTo>
                  <a:pt x="7433" y="795"/>
                  <a:pt x="7702" y="110"/>
                  <a:pt x="8015" y="34"/>
                </a:cubicBezTo>
                <a:cubicBezTo>
                  <a:pt x="8284" y="-42"/>
                  <a:pt x="8553" y="34"/>
                  <a:pt x="8822" y="34"/>
                </a:cubicBezTo>
                <a:cubicBezTo>
                  <a:pt x="9360" y="34"/>
                  <a:pt x="9942" y="34"/>
                  <a:pt x="10480" y="34"/>
                </a:cubicBezTo>
                <a:cubicBezTo>
                  <a:pt x="10973" y="34"/>
                  <a:pt x="11421" y="34"/>
                  <a:pt x="11914" y="34"/>
                </a:cubicBezTo>
                <a:cubicBezTo>
                  <a:pt x="12004" y="34"/>
                  <a:pt x="12093" y="34"/>
                  <a:pt x="12183" y="34"/>
                </a:cubicBezTo>
                <a:cubicBezTo>
                  <a:pt x="12721" y="110"/>
                  <a:pt x="12586" y="1175"/>
                  <a:pt x="12586" y="1783"/>
                </a:cubicBezTo>
                <a:cubicBezTo>
                  <a:pt x="12586" y="3761"/>
                  <a:pt x="12586" y="5662"/>
                  <a:pt x="12586" y="7640"/>
                </a:cubicBezTo>
                <a:cubicBezTo>
                  <a:pt x="12586" y="8172"/>
                  <a:pt x="12586" y="8628"/>
                  <a:pt x="12586" y="9161"/>
                </a:cubicBezTo>
                <a:cubicBezTo>
                  <a:pt x="12586" y="9541"/>
                  <a:pt x="12542" y="9997"/>
                  <a:pt x="12721" y="10302"/>
                </a:cubicBezTo>
                <a:cubicBezTo>
                  <a:pt x="13034" y="10758"/>
                  <a:pt x="13527" y="10073"/>
                  <a:pt x="13752" y="9693"/>
                </a:cubicBezTo>
                <a:cubicBezTo>
                  <a:pt x="14020" y="9237"/>
                  <a:pt x="14200" y="8704"/>
                  <a:pt x="14379" y="8172"/>
                </a:cubicBezTo>
                <a:cubicBezTo>
                  <a:pt x="14558" y="7640"/>
                  <a:pt x="14782" y="7107"/>
                  <a:pt x="14962" y="6651"/>
                </a:cubicBezTo>
                <a:cubicBezTo>
                  <a:pt x="15230" y="5966"/>
                  <a:pt x="15544" y="5358"/>
                  <a:pt x="15768" y="4674"/>
                </a:cubicBezTo>
                <a:cubicBezTo>
                  <a:pt x="15992" y="4065"/>
                  <a:pt x="16171" y="3381"/>
                  <a:pt x="16351" y="2772"/>
                </a:cubicBezTo>
                <a:cubicBezTo>
                  <a:pt x="16575" y="2012"/>
                  <a:pt x="16754" y="1175"/>
                  <a:pt x="16978" y="414"/>
                </a:cubicBezTo>
                <a:cubicBezTo>
                  <a:pt x="17113" y="34"/>
                  <a:pt x="17292" y="34"/>
                  <a:pt x="17516" y="34"/>
                </a:cubicBezTo>
                <a:cubicBezTo>
                  <a:pt x="17785" y="34"/>
                  <a:pt x="18098" y="34"/>
                  <a:pt x="18367" y="34"/>
                </a:cubicBezTo>
                <a:cubicBezTo>
                  <a:pt x="18950" y="34"/>
                  <a:pt x="19532" y="34"/>
                  <a:pt x="20115" y="110"/>
                </a:cubicBezTo>
                <a:cubicBezTo>
                  <a:pt x="20518" y="110"/>
                  <a:pt x="20967" y="262"/>
                  <a:pt x="21011" y="1099"/>
                </a:cubicBezTo>
                <a:cubicBezTo>
                  <a:pt x="21056" y="1403"/>
                  <a:pt x="20967" y="1707"/>
                  <a:pt x="20877" y="2012"/>
                </a:cubicBezTo>
                <a:cubicBezTo>
                  <a:pt x="20742" y="2468"/>
                  <a:pt x="20608" y="2848"/>
                  <a:pt x="20474" y="3305"/>
                </a:cubicBezTo>
                <a:cubicBezTo>
                  <a:pt x="19936" y="4978"/>
                  <a:pt x="19353" y="6651"/>
                  <a:pt x="18771" y="8248"/>
                </a:cubicBezTo>
                <a:cubicBezTo>
                  <a:pt x="18457" y="9009"/>
                  <a:pt x="18143" y="9769"/>
                  <a:pt x="17830" y="10606"/>
                </a:cubicBezTo>
                <a:cubicBezTo>
                  <a:pt x="17650" y="11062"/>
                  <a:pt x="17337" y="11595"/>
                  <a:pt x="17605" y="12127"/>
                </a:cubicBezTo>
                <a:cubicBezTo>
                  <a:pt x="17785" y="12507"/>
                  <a:pt x="17964" y="12812"/>
                  <a:pt x="18143" y="13116"/>
                </a:cubicBezTo>
                <a:cubicBezTo>
                  <a:pt x="18860" y="14485"/>
                  <a:pt x="19622" y="15930"/>
                  <a:pt x="20339" y="17299"/>
                </a:cubicBezTo>
                <a:cubicBezTo>
                  <a:pt x="20608" y="17755"/>
                  <a:pt x="20832" y="18288"/>
                  <a:pt x="21101" y="18744"/>
                </a:cubicBezTo>
                <a:cubicBezTo>
                  <a:pt x="21415" y="19276"/>
                  <a:pt x="21549" y="20037"/>
                  <a:pt x="21325" y="20721"/>
                </a:cubicBezTo>
                <a:cubicBezTo>
                  <a:pt x="21101" y="21482"/>
                  <a:pt x="20653" y="21558"/>
                  <a:pt x="20205" y="21558"/>
                </a:cubicBezTo>
                <a:cubicBezTo>
                  <a:pt x="19667" y="21558"/>
                  <a:pt x="19129" y="21558"/>
                  <a:pt x="18591" y="21558"/>
                </a:cubicBezTo>
                <a:cubicBezTo>
                  <a:pt x="18322" y="21482"/>
                  <a:pt x="18009" y="21482"/>
                  <a:pt x="17650" y="2148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Form">
            <a:extLst>
              <a:ext uri="{FF2B5EF4-FFF2-40B4-BE49-F238E27FC236}">
                <a16:creationId xmlns:a16="http://schemas.microsoft.com/office/drawing/2014/main" id="{84B33452-42D1-2040-907F-4E11EEC98F99}"/>
              </a:ext>
            </a:extLst>
          </p:cNvPr>
          <p:cNvSpPr/>
          <p:nvPr/>
        </p:nvSpPr>
        <p:spPr>
          <a:xfrm>
            <a:off x="4364218" y="5027011"/>
            <a:ext cx="254036" cy="304218"/>
          </a:xfrm>
          <a:custGeom>
            <a:avLst/>
            <a:gdLst/>
            <a:ahLst/>
            <a:cxnLst>
              <a:cxn ang="0">
                <a:pos x="wd2" y="hd2"/>
              </a:cxn>
              <a:cxn ang="5400000">
                <a:pos x="wd2" y="hd2"/>
              </a:cxn>
              <a:cxn ang="10800000">
                <a:pos x="wd2" y="hd2"/>
              </a:cxn>
              <a:cxn ang="16200000">
                <a:pos x="wd2" y="hd2"/>
              </a:cxn>
            </a:cxnLst>
            <a:rect l="0" t="0" r="r" b="b"/>
            <a:pathLst>
              <a:path w="20876" h="21556" extrusionOk="0">
                <a:moveTo>
                  <a:pt x="4343" y="1"/>
                </a:moveTo>
                <a:cubicBezTo>
                  <a:pt x="3769" y="1"/>
                  <a:pt x="3355" y="367"/>
                  <a:pt x="3250" y="817"/>
                </a:cubicBezTo>
                <a:lnTo>
                  <a:pt x="5" y="18533"/>
                </a:lnTo>
                <a:cubicBezTo>
                  <a:pt x="-47" y="18893"/>
                  <a:pt x="273" y="19208"/>
                  <a:pt x="690" y="19208"/>
                </a:cubicBezTo>
                <a:cubicBezTo>
                  <a:pt x="2308" y="19208"/>
                  <a:pt x="3867" y="19208"/>
                  <a:pt x="5484" y="19208"/>
                </a:cubicBezTo>
                <a:lnTo>
                  <a:pt x="6642" y="12824"/>
                </a:lnTo>
                <a:cubicBezTo>
                  <a:pt x="6642" y="12779"/>
                  <a:pt x="6691" y="12459"/>
                  <a:pt x="6952" y="12234"/>
                </a:cubicBezTo>
                <a:cubicBezTo>
                  <a:pt x="7265" y="12009"/>
                  <a:pt x="7630" y="12009"/>
                  <a:pt x="7735" y="12009"/>
                </a:cubicBezTo>
                <a:lnTo>
                  <a:pt x="10034" y="12009"/>
                </a:lnTo>
                <a:cubicBezTo>
                  <a:pt x="10712" y="12009"/>
                  <a:pt x="13837" y="12290"/>
                  <a:pt x="16394" y="10265"/>
                </a:cubicBezTo>
                <a:cubicBezTo>
                  <a:pt x="16759" y="9995"/>
                  <a:pt x="20105" y="7296"/>
                  <a:pt x="18905" y="3966"/>
                </a:cubicBezTo>
                <a:cubicBezTo>
                  <a:pt x="18070" y="1626"/>
                  <a:pt x="15304" y="-44"/>
                  <a:pt x="12121" y="1"/>
                </a:cubicBezTo>
                <a:lnTo>
                  <a:pt x="4343" y="1"/>
                </a:lnTo>
                <a:close/>
                <a:moveTo>
                  <a:pt x="20144" y="6300"/>
                </a:moveTo>
                <a:cubicBezTo>
                  <a:pt x="19048" y="10755"/>
                  <a:pt x="15458" y="13134"/>
                  <a:pt x="9822" y="13134"/>
                </a:cubicBezTo>
                <a:lnTo>
                  <a:pt x="8044" y="13134"/>
                </a:lnTo>
                <a:cubicBezTo>
                  <a:pt x="7888" y="13134"/>
                  <a:pt x="7735" y="13224"/>
                  <a:pt x="7735" y="13359"/>
                </a:cubicBezTo>
                <a:lnTo>
                  <a:pt x="6267" y="21556"/>
                </a:lnTo>
                <a:lnTo>
                  <a:pt x="9610" y="21556"/>
                </a:lnTo>
                <a:cubicBezTo>
                  <a:pt x="10080" y="21556"/>
                  <a:pt x="10487" y="21244"/>
                  <a:pt x="10539" y="20839"/>
                </a:cubicBezTo>
                <a:cubicBezTo>
                  <a:pt x="10800" y="19309"/>
                  <a:pt x="11126" y="17771"/>
                  <a:pt x="11387" y="16241"/>
                </a:cubicBezTo>
                <a:cubicBezTo>
                  <a:pt x="11439" y="15836"/>
                  <a:pt x="11847" y="15524"/>
                  <a:pt x="12317" y="15524"/>
                </a:cubicBezTo>
                <a:cubicBezTo>
                  <a:pt x="12786" y="15569"/>
                  <a:pt x="16025" y="15926"/>
                  <a:pt x="18530" y="13991"/>
                </a:cubicBezTo>
                <a:cubicBezTo>
                  <a:pt x="20878" y="12192"/>
                  <a:pt x="21553" y="9090"/>
                  <a:pt x="20144" y="63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Form">
            <a:extLst>
              <a:ext uri="{FF2B5EF4-FFF2-40B4-BE49-F238E27FC236}">
                <a16:creationId xmlns:a16="http://schemas.microsoft.com/office/drawing/2014/main" id="{64936BFC-518D-8449-A006-2CF3AD16FF99}"/>
              </a:ext>
            </a:extLst>
          </p:cNvPr>
          <p:cNvSpPr/>
          <p:nvPr/>
        </p:nvSpPr>
        <p:spPr>
          <a:xfrm>
            <a:off x="8236957" y="4459538"/>
            <a:ext cx="302897" cy="304801"/>
          </a:xfrm>
          <a:custGeom>
            <a:avLst/>
            <a:gdLst/>
            <a:ahLst/>
            <a:cxnLst>
              <a:cxn ang="0">
                <a:pos x="wd2" y="hd2"/>
              </a:cxn>
              <a:cxn ang="5400000">
                <a:pos x="wd2" y="hd2"/>
              </a:cxn>
              <a:cxn ang="10800000">
                <a:pos x="wd2" y="hd2"/>
              </a:cxn>
              <a:cxn ang="16200000">
                <a:pos x="wd2" y="hd2"/>
              </a:cxn>
            </a:cxnLst>
            <a:rect l="0" t="0" r="r" b="b"/>
            <a:pathLst>
              <a:path w="21600" h="21600" extrusionOk="0">
                <a:moveTo>
                  <a:pt x="19291" y="8280"/>
                </a:moveTo>
                <a:cubicBezTo>
                  <a:pt x="18385" y="8280"/>
                  <a:pt x="17615" y="7830"/>
                  <a:pt x="17615" y="6930"/>
                </a:cubicBezTo>
                <a:lnTo>
                  <a:pt x="17615" y="6885"/>
                </a:lnTo>
                <a:cubicBezTo>
                  <a:pt x="17615" y="3915"/>
                  <a:pt x="14491" y="0"/>
                  <a:pt x="10687" y="0"/>
                </a:cubicBezTo>
                <a:lnTo>
                  <a:pt x="6928" y="0"/>
                </a:lnTo>
                <a:cubicBezTo>
                  <a:pt x="3125" y="0"/>
                  <a:pt x="0" y="3105"/>
                  <a:pt x="0" y="6885"/>
                </a:cubicBezTo>
                <a:lnTo>
                  <a:pt x="0" y="14715"/>
                </a:lnTo>
                <a:cubicBezTo>
                  <a:pt x="0" y="18495"/>
                  <a:pt x="3125" y="21600"/>
                  <a:pt x="6928" y="21600"/>
                </a:cubicBezTo>
                <a:lnTo>
                  <a:pt x="10687" y="21600"/>
                </a:lnTo>
                <a:lnTo>
                  <a:pt x="14672" y="21600"/>
                </a:lnTo>
                <a:cubicBezTo>
                  <a:pt x="18475" y="21600"/>
                  <a:pt x="21600" y="18495"/>
                  <a:pt x="21600" y="14715"/>
                </a:cubicBezTo>
                <a:lnTo>
                  <a:pt x="21600" y="9270"/>
                </a:lnTo>
                <a:cubicBezTo>
                  <a:pt x="21600" y="8685"/>
                  <a:pt x="21147" y="8235"/>
                  <a:pt x="20558" y="8235"/>
                </a:cubicBezTo>
                <a:lnTo>
                  <a:pt x="19291" y="8280"/>
                </a:lnTo>
                <a:close/>
                <a:moveTo>
                  <a:pt x="6974" y="5670"/>
                </a:moveTo>
                <a:lnTo>
                  <a:pt x="10777" y="5670"/>
                </a:lnTo>
                <a:cubicBezTo>
                  <a:pt x="11457" y="5670"/>
                  <a:pt x="12045" y="6255"/>
                  <a:pt x="12045" y="6930"/>
                </a:cubicBezTo>
                <a:cubicBezTo>
                  <a:pt x="12045" y="7605"/>
                  <a:pt x="11457" y="8190"/>
                  <a:pt x="10777" y="8190"/>
                </a:cubicBezTo>
                <a:lnTo>
                  <a:pt x="6974" y="8190"/>
                </a:lnTo>
                <a:cubicBezTo>
                  <a:pt x="6294" y="8190"/>
                  <a:pt x="5706" y="7605"/>
                  <a:pt x="5706" y="6930"/>
                </a:cubicBezTo>
                <a:cubicBezTo>
                  <a:pt x="5706" y="6255"/>
                  <a:pt x="6249" y="5670"/>
                  <a:pt x="6974" y="5670"/>
                </a:cubicBezTo>
                <a:close/>
                <a:moveTo>
                  <a:pt x="6974" y="15930"/>
                </a:moveTo>
                <a:cubicBezTo>
                  <a:pt x="6294" y="15930"/>
                  <a:pt x="5706" y="15345"/>
                  <a:pt x="5706" y="14670"/>
                </a:cubicBezTo>
                <a:cubicBezTo>
                  <a:pt x="5706" y="13995"/>
                  <a:pt x="6294" y="13410"/>
                  <a:pt x="6974" y="13410"/>
                </a:cubicBezTo>
                <a:lnTo>
                  <a:pt x="14581" y="13410"/>
                </a:lnTo>
                <a:cubicBezTo>
                  <a:pt x="15260" y="13410"/>
                  <a:pt x="15849" y="13995"/>
                  <a:pt x="15849" y="14670"/>
                </a:cubicBezTo>
                <a:cubicBezTo>
                  <a:pt x="15849" y="15345"/>
                  <a:pt x="15260" y="15930"/>
                  <a:pt x="14581" y="15930"/>
                </a:cubicBezTo>
                <a:lnTo>
                  <a:pt x="6974" y="1593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Form">
            <a:extLst>
              <a:ext uri="{FF2B5EF4-FFF2-40B4-BE49-F238E27FC236}">
                <a16:creationId xmlns:a16="http://schemas.microsoft.com/office/drawing/2014/main" id="{35737BFF-3F37-0D47-B1AB-A8646BF454F5}"/>
              </a:ext>
            </a:extLst>
          </p:cNvPr>
          <p:cNvSpPr/>
          <p:nvPr/>
        </p:nvSpPr>
        <p:spPr>
          <a:xfrm>
            <a:off x="10845800" y="3911600"/>
            <a:ext cx="290116" cy="304800"/>
          </a:xfrm>
          <a:custGeom>
            <a:avLst/>
            <a:gdLst/>
            <a:ahLst/>
            <a:cxnLst>
              <a:cxn ang="0">
                <a:pos x="wd2" y="hd2"/>
              </a:cxn>
              <a:cxn ang="5400000">
                <a:pos x="wd2" y="hd2"/>
              </a:cxn>
              <a:cxn ang="10800000">
                <a:pos x="wd2" y="hd2"/>
              </a:cxn>
              <a:cxn ang="16200000">
                <a:pos x="wd2" y="hd2"/>
              </a:cxn>
            </a:cxnLst>
            <a:rect l="0" t="0" r="r" b="b"/>
            <a:pathLst>
              <a:path w="21600" h="21600" extrusionOk="0">
                <a:moveTo>
                  <a:pt x="1566" y="0"/>
                </a:moveTo>
                <a:lnTo>
                  <a:pt x="0" y="3642"/>
                </a:lnTo>
                <a:lnTo>
                  <a:pt x="0" y="18633"/>
                </a:lnTo>
                <a:lnTo>
                  <a:pt x="5481" y="18633"/>
                </a:lnTo>
                <a:lnTo>
                  <a:pt x="5481" y="21600"/>
                </a:lnTo>
                <a:lnTo>
                  <a:pt x="8362" y="21600"/>
                </a:lnTo>
                <a:lnTo>
                  <a:pt x="11494" y="18633"/>
                </a:lnTo>
                <a:lnTo>
                  <a:pt x="16030" y="18633"/>
                </a:lnTo>
                <a:lnTo>
                  <a:pt x="21600" y="13317"/>
                </a:lnTo>
                <a:lnTo>
                  <a:pt x="21600" y="42"/>
                </a:lnTo>
                <a:lnTo>
                  <a:pt x="1566" y="42"/>
                </a:lnTo>
                <a:lnTo>
                  <a:pt x="1566" y="0"/>
                </a:lnTo>
                <a:close/>
                <a:moveTo>
                  <a:pt x="3502" y="1716"/>
                </a:moveTo>
                <a:lnTo>
                  <a:pt x="19857" y="1716"/>
                </a:lnTo>
                <a:lnTo>
                  <a:pt x="19857" y="12066"/>
                </a:lnTo>
                <a:lnTo>
                  <a:pt x="16399" y="15384"/>
                </a:lnTo>
                <a:lnTo>
                  <a:pt x="10918" y="15384"/>
                </a:lnTo>
                <a:lnTo>
                  <a:pt x="7949" y="18183"/>
                </a:lnTo>
                <a:lnTo>
                  <a:pt x="7949" y="15384"/>
                </a:lnTo>
                <a:lnTo>
                  <a:pt x="3502" y="15384"/>
                </a:lnTo>
                <a:lnTo>
                  <a:pt x="3502" y="1716"/>
                </a:lnTo>
                <a:close/>
                <a:moveTo>
                  <a:pt x="8983" y="5400"/>
                </a:moveTo>
                <a:lnTo>
                  <a:pt x="8983" y="10983"/>
                </a:lnTo>
                <a:lnTo>
                  <a:pt x="10918" y="10983"/>
                </a:lnTo>
                <a:lnTo>
                  <a:pt x="10918" y="5400"/>
                </a:lnTo>
                <a:lnTo>
                  <a:pt x="8983" y="5400"/>
                </a:lnTo>
                <a:close/>
                <a:moveTo>
                  <a:pt x="14183" y="5400"/>
                </a:moveTo>
                <a:lnTo>
                  <a:pt x="14183" y="10983"/>
                </a:lnTo>
                <a:lnTo>
                  <a:pt x="16119" y="10983"/>
                </a:lnTo>
                <a:lnTo>
                  <a:pt x="16119" y="5400"/>
                </a:lnTo>
                <a:lnTo>
                  <a:pt x="14183" y="540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Form">
            <a:extLst>
              <a:ext uri="{FF2B5EF4-FFF2-40B4-BE49-F238E27FC236}">
                <a16:creationId xmlns:a16="http://schemas.microsoft.com/office/drawing/2014/main" id="{F552BAE4-3062-364D-BFE4-AACBACA6FCC9}"/>
              </a:ext>
            </a:extLst>
          </p:cNvPr>
          <p:cNvSpPr/>
          <p:nvPr/>
        </p:nvSpPr>
        <p:spPr>
          <a:xfrm>
            <a:off x="4995466" y="5025248"/>
            <a:ext cx="298450" cy="305511"/>
          </a:xfrm>
          <a:custGeom>
            <a:avLst/>
            <a:gdLst/>
            <a:ahLst/>
            <a:cxnLst>
              <a:cxn ang="0">
                <a:pos x="wd2" y="hd2"/>
              </a:cxn>
              <a:cxn ang="5400000">
                <a:pos x="wd2" y="hd2"/>
              </a:cxn>
              <a:cxn ang="10800000">
                <a:pos x="wd2" y="hd2"/>
              </a:cxn>
              <a:cxn ang="16200000">
                <a:pos x="wd2" y="hd2"/>
              </a:cxn>
            </a:cxnLst>
            <a:rect l="0" t="0" r="r" b="b"/>
            <a:pathLst>
              <a:path w="21600" h="21516" extrusionOk="0">
                <a:moveTo>
                  <a:pt x="13006" y="21337"/>
                </a:moveTo>
                <a:cubicBezTo>
                  <a:pt x="17188" y="21248"/>
                  <a:pt x="20543" y="18251"/>
                  <a:pt x="21416" y="14450"/>
                </a:cubicBezTo>
                <a:cubicBezTo>
                  <a:pt x="21508" y="14137"/>
                  <a:pt x="21600" y="12840"/>
                  <a:pt x="21600" y="12617"/>
                </a:cubicBezTo>
                <a:cubicBezTo>
                  <a:pt x="21600" y="12527"/>
                  <a:pt x="21600" y="12482"/>
                  <a:pt x="21600" y="12482"/>
                </a:cubicBezTo>
                <a:cubicBezTo>
                  <a:pt x="21600" y="12482"/>
                  <a:pt x="21600" y="12304"/>
                  <a:pt x="21600" y="12169"/>
                </a:cubicBezTo>
                <a:cubicBezTo>
                  <a:pt x="21508" y="10291"/>
                  <a:pt x="20865" y="8905"/>
                  <a:pt x="20865" y="8905"/>
                </a:cubicBezTo>
                <a:cubicBezTo>
                  <a:pt x="19762" y="6490"/>
                  <a:pt x="17556" y="5372"/>
                  <a:pt x="16958" y="5059"/>
                </a:cubicBezTo>
                <a:cubicBezTo>
                  <a:pt x="16545" y="4835"/>
                  <a:pt x="16177" y="4701"/>
                  <a:pt x="15947" y="4612"/>
                </a:cubicBezTo>
                <a:cubicBezTo>
                  <a:pt x="16085" y="4388"/>
                  <a:pt x="16177" y="4164"/>
                  <a:pt x="16361" y="3941"/>
                </a:cubicBezTo>
                <a:cubicBezTo>
                  <a:pt x="17004" y="3002"/>
                  <a:pt x="17969" y="2286"/>
                  <a:pt x="19072" y="1928"/>
                </a:cubicBezTo>
                <a:cubicBezTo>
                  <a:pt x="18153" y="1571"/>
                  <a:pt x="17234" y="1258"/>
                  <a:pt x="16269" y="989"/>
                </a:cubicBezTo>
                <a:cubicBezTo>
                  <a:pt x="16269" y="989"/>
                  <a:pt x="12546" y="-84"/>
                  <a:pt x="9100" y="5"/>
                </a:cubicBezTo>
                <a:cubicBezTo>
                  <a:pt x="8686" y="5"/>
                  <a:pt x="8272" y="50"/>
                  <a:pt x="8272" y="50"/>
                </a:cubicBezTo>
                <a:cubicBezTo>
                  <a:pt x="8272" y="50"/>
                  <a:pt x="7675" y="95"/>
                  <a:pt x="7077" y="274"/>
                </a:cubicBezTo>
                <a:cubicBezTo>
                  <a:pt x="4596" y="900"/>
                  <a:pt x="2712" y="2689"/>
                  <a:pt x="2712" y="2689"/>
                </a:cubicBezTo>
                <a:cubicBezTo>
                  <a:pt x="460" y="4925"/>
                  <a:pt x="46" y="7563"/>
                  <a:pt x="0" y="8323"/>
                </a:cubicBezTo>
                <a:cubicBezTo>
                  <a:pt x="0" y="8458"/>
                  <a:pt x="0" y="8636"/>
                  <a:pt x="0" y="8636"/>
                </a:cubicBezTo>
                <a:cubicBezTo>
                  <a:pt x="0" y="10425"/>
                  <a:pt x="551" y="12080"/>
                  <a:pt x="1517" y="13422"/>
                </a:cubicBezTo>
                <a:cubicBezTo>
                  <a:pt x="2344" y="14584"/>
                  <a:pt x="3401" y="15568"/>
                  <a:pt x="4688" y="16239"/>
                </a:cubicBezTo>
                <a:cubicBezTo>
                  <a:pt x="4688" y="16284"/>
                  <a:pt x="4688" y="16284"/>
                  <a:pt x="4688" y="16328"/>
                </a:cubicBezTo>
                <a:cubicBezTo>
                  <a:pt x="4458" y="16686"/>
                  <a:pt x="4182" y="17044"/>
                  <a:pt x="3906" y="17357"/>
                </a:cubicBezTo>
                <a:cubicBezTo>
                  <a:pt x="3355" y="17938"/>
                  <a:pt x="2666" y="18341"/>
                  <a:pt x="1884" y="18654"/>
                </a:cubicBezTo>
                <a:cubicBezTo>
                  <a:pt x="1700" y="18743"/>
                  <a:pt x="1471" y="18788"/>
                  <a:pt x="1287" y="18833"/>
                </a:cubicBezTo>
                <a:cubicBezTo>
                  <a:pt x="2711" y="19504"/>
                  <a:pt x="3952" y="19995"/>
                  <a:pt x="4917" y="20309"/>
                </a:cubicBezTo>
                <a:cubicBezTo>
                  <a:pt x="5929" y="20666"/>
                  <a:pt x="7445" y="21158"/>
                  <a:pt x="9192" y="21382"/>
                </a:cubicBezTo>
                <a:cubicBezTo>
                  <a:pt x="9743" y="21427"/>
                  <a:pt x="10340" y="21516"/>
                  <a:pt x="10938" y="21516"/>
                </a:cubicBezTo>
                <a:cubicBezTo>
                  <a:pt x="11673" y="21382"/>
                  <a:pt x="12408" y="21337"/>
                  <a:pt x="13006" y="21337"/>
                </a:cubicBezTo>
                <a:close/>
                <a:moveTo>
                  <a:pt x="14752" y="18788"/>
                </a:moveTo>
                <a:cubicBezTo>
                  <a:pt x="14660" y="18833"/>
                  <a:pt x="14568" y="18833"/>
                  <a:pt x="14477" y="18877"/>
                </a:cubicBezTo>
                <a:cubicBezTo>
                  <a:pt x="13282" y="19191"/>
                  <a:pt x="12179" y="19325"/>
                  <a:pt x="11076" y="19325"/>
                </a:cubicBezTo>
                <a:cubicBezTo>
                  <a:pt x="9375" y="19325"/>
                  <a:pt x="7767" y="19012"/>
                  <a:pt x="6296" y="18430"/>
                </a:cubicBezTo>
                <a:cubicBezTo>
                  <a:pt x="6250" y="18430"/>
                  <a:pt x="6204" y="18386"/>
                  <a:pt x="6158" y="18341"/>
                </a:cubicBezTo>
                <a:cubicBezTo>
                  <a:pt x="6158" y="18341"/>
                  <a:pt x="6158" y="18341"/>
                  <a:pt x="6158" y="18341"/>
                </a:cubicBezTo>
                <a:cubicBezTo>
                  <a:pt x="6112" y="18296"/>
                  <a:pt x="6066" y="18117"/>
                  <a:pt x="6158" y="17938"/>
                </a:cubicBezTo>
                <a:cubicBezTo>
                  <a:pt x="6296" y="17625"/>
                  <a:pt x="6618" y="17357"/>
                  <a:pt x="6894" y="16954"/>
                </a:cubicBezTo>
                <a:cubicBezTo>
                  <a:pt x="7031" y="16776"/>
                  <a:pt x="7215" y="16418"/>
                  <a:pt x="7215" y="15971"/>
                </a:cubicBezTo>
                <a:cubicBezTo>
                  <a:pt x="7215" y="15702"/>
                  <a:pt x="7077" y="15434"/>
                  <a:pt x="7031" y="15300"/>
                </a:cubicBezTo>
                <a:cubicBezTo>
                  <a:pt x="6985" y="15166"/>
                  <a:pt x="6894" y="14987"/>
                  <a:pt x="6756" y="14629"/>
                </a:cubicBezTo>
                <a:cubicBezTo>
                  <a:pt x="6756" y="14629"/>
                  <a:pt x="6756" y="14584"/>
                  <a:pt x="6710" y="14540"/>
                </a:cubicBezTo>
                <a:cubicBezTo>
                  <a:pt x="6480" y="13869"/>
                  <a:pt x="6388" y="13108"/>
                  <a:pt x="6434" y="12348"/>
                </a:cubicBezTo>
                <a:cubicBezTo>
                  <a:pt x="6572" y="9218"/>
                  <a:pt x="9054" y="6624"/>
                  <a:pt x="12271" y="6266"/>
                </a:cubicBezTo>
                <a:cubicBezTo>
                  <a:pt x="13420" y="6132"/>
                  <a:pt x="14477" y="6311"/>
                  <a:pt x="15442" y="6669"/>
                </a:cubicBezTo>
                <a:cubicBezTo>
                  <a:pt x="16361" y="7027"/>
                  <a:pt x="17142" y="7563"/>
                  <a:pt x="17786" y="8234"/>
                </a:cubicBezTo>
                <a:cubicBezTo>
                  <a:pt x="18797" y="9263"/>
                  <a:pt x="19440" y="10604"/>
                  <a:pt x="19578" y="12080"/>
                </a:cubicBezTo>
                <a:cubicBezTo>
                  <a:pt x="19578" y="12259"/>
                  <a:pt x="19624" y="12438"/>
                  <a:pt x="19624" y="12661"/>
                </a:cubicBezTo>
                <a:cubicBezTo>
                  <a:pt x="19624" y="15523"/>
                  <a:pt x="17740" y="17938"/>
                  <a:pt x="15074" y="18788"/>
                </a:cubicBezTo>
                <a:lnTo>
                  <a:pt x="14752" y="18788"/>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Form">
            <a:extLst>
              <a:ext uri="{FF2B5EF4-FFF2-40B4-BE49-F238E27FC236}">
                <a16:creationId xmlns:a16="http://schemas.microsoft.com/office/drawing/2014/main" id="{E33C2958-6C3A-3F4F-B931-63C2D4BE4F96}"/>
              </a:ext>
            </a:extLst>
          </p:cNvPr>
          <p:cNvSpPr/>
          <p:nvPr/>
        </p:nvSpPr>
        <p:spPr>
          <a:xfrm>
            <a:off x="8258516" y="3911600"/>
            <a:ext cx="257888" cy="306829"/>
          </a:xfrm>
          <a:custGeom>
            <a:avLst/>
            <a:gdLst/>
            <a:ahLst/>
            <a:cxnLst>
              <a:cxn ang="0">
                <a:pos x="wd2" y="hd2"/>
              </a:cxn>
              <a:cxn ang="5400000">
                <a:pos x="wd2" y="hd2"/>
              </a:cxn>
              <a:cxn ang="10800000">
                <a:pos x="wd2" y="hd2"/>
              </a:cxn>
              <a:cxn ang="16200000">
                <a:pos x="wd2" y="hd2"/>
              </a:cxn>
            </a:cxnLst>
            <a:rect l="0" t="0" r="r" b="b"/>
            <a:pathLst>
              <a:path w="21451" h="21561" extrusionOk="0">
                <a:moveTo>
                  <a:pt x="4227" y="0"/>
                </a:moveTo>
                <a:lnTo>
                  <a:pt x="6027" y="4825"/>
                </a:lnTo>
                <a:lnTo>
                  <a:pt x="6027" y="8074"/>
                </a:lnTo>
                <a:lnTo>
                  <a:pt x="7397" y="8074"/>
                </a:lnTo>
                <a:lnTo>
                  <a:pt x="7397" y="4825"/>
                </a:lnTo>
                <a:lnTo>
                  <a:pt x="9146" y="0"/>
                </a:lnTo>
                <a:lnTo>
                  <a:pt x="7710" y="0"/>
                </a:lnTo>
                <a:lnTo>
                  <a:pt x="6703" y="3165"/>
                </a:lnTo>
                <a:lnTo>
                  <a:pt x="5713" y="0"/>
                </a:lnTo>
                <a:lnTo>
                  <a:pt x="4227" y="0"/>
                </a:lnTo>
                <a:close/>
                <a:moveTo>
                  <a:pt x="10929" y="1785"/>
                </a:moveTo>
                <a:cubicBezTo>
                  <a:pt x="10295" y="1785"/>
                  <a:pt x="9727" y="2055"/>
                  <a:pt x="9410" y="2412"/>
                </a:cubicBezTo>
                <a:cubicBezTo>
                  <a:pt x="9093" y="2769"/>
                  <a:pt x="8981" y="3121"/>
                  <a:pt x="8981" y="3835"/>
                </a:cubicBezTo>
                <a:lnTo>
                  <a:pt x="8981" y="5940"/>
                </a:lnTo>
                <a:cubicBezTo>
                  <a:pt x="8981" y="6654"/>
                  <a:pt x="9146" y="7006"/>
                  <a:pt x="9410" y="7363"/>
                </a:cubicBezTo>
                <a:cubicBezTo>
                  <a:pt x="9780" y="7764"/>
                  <a:pt x="10295" y="7990"/>
                  <a:pt x="10929" y="7990"/>
                </a:cubicBezTo>
                <a:cubicBezTo>
                  <a:pt x="11563" y="7990"/>
                  <a:pt x="12147" y="7720"/>
                  <a:pt x="12464" y="7363"/>
                </a:cubicBezTo>
                <a:cubicBezTo>
                  <a:pt x="12781" y="7006"/>
                  <a:pt x="12893" y="6654"/>
                  <a:pt x="12893" y="5940"/>
                </a:cubicBezTo>
                <a:lnTo>
                  <a:pt x="12893" y="3835"/>
                </a:lnTo>
                <a:cubicBezTo>
                  <a:pt x="12893" y="3121"/>
                  <a:pt x="12728" y="2769"/>
                  <a:pt x="12464" y="2412"/>
                </a:cubicBezTo>
                <a:cubicBezTo>
                  <a:pt x="12094" y="2011"/>
                  <a:pt x="11563" y="1785"/>
                  <a:pt x="10929" y="1785"/>
                </a:cubicBezTo>
                <a:close/>
                <a:moveTo>
                  <a:pt x="13735" y="1785"/>
                </a:moveTo>
                <a:lnTo>
                  <a:pt x="13735" y="6470"/>
                </a:lnTo>
                <a:cubicBezTo>
                  <a:pt x="13735" y="7184"/>
                  <a:pt x="13738" y="7405"/>
                  <a:pt x="13950" y="7628"/>
                </a:cubicBezTo>
                <a:cubicBezTo>
                  <a:pt x="14108" y="7806"/>
                  <a:pt x="14375" y="7893"/>
                  <a:pt x="14692" y="7893"/>
                </a:cubicBezTo>
                <a:cubicBezTo>
                  <a:pt x="15221" y="7893"/>
                  <a:pt x="15580" y="7675"/>
                  <a:pt x="16161" y="7140"/>
                </a:cubicBezTo>
                <a:lnTo>
                  <a:pt x="16161" y="7809"/>
                </a:lnTo>
                <a:lnTo>
                  <a:pt x="17383" y="7809"/>
                </a:lnTo>
                <a:lnTo>
                  <a:pt x="17383" y="1785"/>
                </a:lnTo>
                <a:lnTo>
                  <a:pt x="16112" y="1785"/>
                </a:lnTo>
                <a:lnTo>
                  <a:pt x="16112" y="6387"/>
                </a:lnTo>
                <a:cubicBezTo>
                  <a:pt x="15848" y="6699"/>
                  <a:pt x="15584" y="6875"/>
                  <a:pt x="15320" y="6875"/>
                </a:cubicBezTo>
                <a:cubicBezTo>
                  <a:pt x="15214" y="6875"/>
                  <a:pt x="15108" y="6783"/>
                  <a:pt x="15055" y="6693"/>
                </a:cubicBezTo>
                <a:cubicBezTo>
                  <a:pt x="15003" y="6604"/>
                  <a:pt x="15006" y="6562"/>
                  <a:pt x="15006" y="6205"/>
                </a:cubicBezTo>
                <a:lnTo>
                  <a:pt x="15006" y="1785"/>
                </a:lnTo>
                <a:lnTo>
                  <a:pt x="13735" y="1785"/>
                </a:lnTo>
                <a:close/>
                <a:moveTo>
                  <a:pt x="10995" y="2761"/>
                </a:moveTo>
                <a:cubicBezTo>
                  <a:pt x="11417" y="2761"/>
                  <a:pt x="11622" y="3032"/>
                  <a:pt x="11622" y="3612"/>
                </a:cubicBezTo>
                <a:lnTo>
                  <a:pt x="11622" y="6163"/>
                </a:lnTo>
                <a:cubicBezTo>
                  <a:pt x="11622" y="6744"/>
                  <a:pt x="11418" y="7000"/>
                  <a:pt x="10995" y="7000"/>
                </a:cubicBezTo>
                <a:cubicBezTo>
                  <a:pt x="10572" y="7000"/>
                  <a:pt x="10351" y="6744"/>
                  <a:pt x="10351" y="6163"/>
                </a:cubicBezTo>
                <a:lnTo>
                  <a:pt x="10351" y="3612"/>
                </a:lnTo>
                <a:cubicBezTo>
                  <a:pt x="10351" y="3032"/>
                  <a:pt x="10572" y="2761"/>
                  <a:pt x="10995" y="2761"/>
                </a:cubicBezTo>
                <a:close/>
                <a:moveTo>
                  <a:pt x="10731" y="8924"/>
                </a:moveTo>
                <a:cubicBezTo>
                  <a:pt x="7773" y="8924"/>
                  <a:pt x="4911" y="8972"/>
                  <a:pt x="3220" y="9106"/>
                </a:cubicBezTo>
                <a:cubicBezTo>
                  <a:pt x="2111" y="9195"/>
                  <a:pt x="1847" y="9410"/>
                  <a:pt x="1372" y="9677"/>
                </a:cubicBezTo>
                <a:cubicBezTo>
                  <a:pt x="949" y="9945"/>
                  <a:pt x="-51" y="10930"/>
                  <a:pt x="2" y="15213"/>
                </a:cubicBezTo>
                <a:cubicBezTo>
                  <a:pt x="55" y="19720"/>
                  <a:pt x="949" y="20523"/>
                  <a:pt x="1372" y="20791"/>
                </a:cubicBezTo>
                <a:cubicBezTo>
                  <a:pt x="1794" y="21059"/>
                  <a:pt x="2375" y="21288"/>
                  <a:pt x="3220" y="21377"/>
                </a:cubicBezTo>
                <a:cubicBezTo>
                  <a:pt x="5756" y="21600"/>
                  <a:pt x="9041" y="21558"/>
                  <a:pt x="10731" y="21558"/>
                </a:cubicBezTo>
                <a:cubicBezTo>
                  <a:pt x="12421" y="21558"/>
                  <a:pt x="15637" y="21600"/>
                  <a:pt x="18225" y="21377"/>
                </a:cubicBezTo>
                <a:cubicBezTo>
                  <a:pt x="19070" y="21288"/>
                  <a:pt x="19598" y="21104"/>
                  <a:pt x="20073" y="20791"/>
                </a:cubicBezTo>
                <a:cubicBezTo>
                  <a:pt x="20496" y="20523"/>
                  <a:pt x="21391" y="19720"/>
                  <a:pt x="21443" y="15213"/>
                </a:cubicBezTo>
                <a:cubicBezTo>
                  <a:pt x="21549" y="10930"/>
                  <a:pt x="20549" y="9945"/>
                  <a:pt x="20073" y="9677"/>
                </a:cubicBezTo>
                <a:cubicBezTo>
                  <a:pt x="19651" y="9410"/>
                  <a:pt x="19387" y="9195"/>
                  <a:pt x="18225" y="9106"/>
                </a:cubicBezTo>
                <a:cubicBezTo>
                  <a:pt x="16587" y="8972"/>
                  <a:pt x="13689" y="8924"/>
                  <a:pt x="10731" y="8924"/>
                </a:cubicBezTo>
                <a:close/>
                <a:moveTo>
                  <a:pt x="1966" y="11239"/>
                </a:moveTo>
                <a:lnTo>
                  <a:pt x="6340" y="11239"/>
                </a:lnTo>
                <a:lnTo>
                  <a:pt x="6340" y="12355"/>
                </a:lnTo>
                <a:lnTo>
                  <a:pt x="4805" y="12355"/>
                </a:lnTo>
                <a:lnTo>
                  <a:pt x="4805" y="19146"/>
                </a:lnTo>
                <a:lnTo>
                  <a:pt x="3435" y="19146"/>
                </a:lnTo>
                <a:lnTo>
                  <a:pt x="3435" y="12355"/>
                </a:lnTo>
                <a:lnTo>
                  <a:pt x="1966" y="12355"/>
                </a:lnTo>
                <a:lnTo>
                  <a:pt x="1966" y="11239"/>
                </a:lnTo>
                <a:close/>
                <a:moveTo>
                  <a:pt x="11210" y="11295"/>
                </a:moveTo>
                <a:lnTo>
                  <a:pt x="12464" y="11295"/>
                </a:lnTo>
                <a:lnTo>
                  <a:pt x="12464" y="13875"/>
                </a:lnTo>
                <a:cubicBezTo>
                  <a:pt x="12939" y="13384"/>
                  <a:pt x="13309" y="13205"/>
                  <a:pt x="13784" y="13205"/>
                </a:cubicBezTo>
                <a:cubicBezTo>
                  <a:pt x="14207" y="13205"/>
                  <a:pt x="14534" y="13381"/>
                  <a:pt x="14692" y="13693"/>
                </a:cubicBezTo>
                <a:cubicBezTo>
                  <a:pt x="14851" y="14006"/>
                  <a:pt x="14907" y="14285"/>
                  <a:pt x="14907" y="15088"/>
                </a:cubicBezTo>
                <a:lnTo>
                  <a:pt x="14907" y="17361"/>
                </a:lnTo>
                <a:cubicBezTo>
                  <a:pt x="14907" y="18164"/>
                  <a:pt x="14851" y="18429"/>
                  <a:pt x="14692" y="18741"/>
                </a:cubicBezTo>
                <a:cubicBezTo>
                  <a:pt x="14534" y="19054"/>
                  <a:pt x="14154" y="19229"/>
                  <a:pt x="13784" y="19229"/>
                </a:cubicBezTo>
                <a:cubicBezTo>
                  <a:pt x="13309" y="19229"/>
                  <a:pt x="12939" y="19051"/>
                  <a:pt x="12464" y="18560"/>
                </a:cubicBezTo>
                <a:lnTo>
                  <a:pt x="12464" y="19146"/>
                </a:lnTo>
                <a:lnTo>
                  <a:pt x="11210" y="19146"/>
                </a:lnTo>
                <a:lnTo>
                  <a:pt x="11210" y="11295"/>
                </a:lnTo>
                <a:close/>
                <a:moveTo>
                  <a:pt x="17696" y="13164"/>
                </a:moveTo>
                <a:cubicBezTo>
                  <a:pt x="18277" y="13164"/>
                  <a:pt x="18865" y="13392"/>
                  <a:pt x="19182" y="13749"/>
                </a:cubicBezTo>
                <a:cubicBezTo>
                  <a:pt x="19446" y="14062"/>
                  <a:pt x="19545" y="14460"/>
                  <a:pt x="19545" y="15130"/>
                </a:cubicBezTo>
                <a:lnTo>
                  <a:pt x="19545" y="16371"/>
                </a:lnTo>
                <a:lnTo>
                  <a:pt x="17168" y="16371"/>
                </a:lnTo>
                <a:lnTo>
                  <a:pt x="17168" y="17403"/>
                </a:lnTo>
                <a:cubicBezTo>
                  <a:pt x="17168" y="17938"/>
                  <a:pt x="17389" y="18211"/>
                  <a:pt x="17812" y="18211"/>
                </a:cubicBezTo>
                <a:cubicBezTo>
                  <a:pt x="18023" y="18211"/>
                  <a:pt x="18235" y="18111"/>
                  <a:pt x="18340" y="17933"/>
                </a:cubicBezTo>
                <a:cubicBezTo>
                  <a:pt x="18393" y="17799"/>
                  <a:pt x="18390" y="17754"/>
                  <a:pt x="18390" y="17263"/>
                </a:cubicBezTo>
                <a:cubicBezTo>
                  <a:pt x="18390" y="17219"/>
                  <a:pt x="18390" y="17174"/>
                  <a:pt x="18390" y="17040"/>
                </a:cubicBezTo>
                <a:lnTo>
                  <a:pt x="19661" y="17040"/>
                </a:lnTo>
                <a:lnTo>
                  <a:pt x="19661" y="17319"/>
                </a:lnTo>
                <a:cubicBezTo>
                  <a:pt x="19661" y="17988"/>
                  <a:pt x="19595" y="18206"/>
                  <a:pt x="19331" y="18518"/>
                </a:cubicBezTo>
                <a:cubicBezTo>
                  <a:pt x="19014" y="18920"/>
                  <a:pt x="18446" y="19146"/>
                  <a:pt x="17812" y="19146"/>
                </a:cubicBezTo>
                <a:cubicBezTo>
                  <a:pt x="17231" y="19146"/>
                  <a:pt x="16647" y="18917"/>
                  <a:pt x="16277" y="18560"/>
                </a:cubicBezTo>
                <a:cubicBezTo>
                  <a:pt x="15960" y="18248"/>
                  <a:pt x="15848" y="17849"/>
                  <a:pt x="15848" y="17180"/>
                </a:cubicBezTo>
                <a:lnTo>
                  <a:pt x="15848" y="15130"/>
                </a:lnTo>
                <a:cubicBezTo>
                  <a:pt x="15848" y="14460"/>
                  <a:pt x="15963" y="14062"/>
                  <a:pt x="16227" y="13749"/>
                </a:cubicBezTo>
                <a:cubicBezTo>
                  <a:pt x="16544" y="13392"/>
                  <a:pt x="17115" y="13164"/>
                  <a:pt x="17696" y="13164"/>
                </a:cubicBezTo>
                <a:close/>
                <a:moveTo>
                  <a:pt x="6555" y="13247"/>
                </a:moveTo>
                <a:lnTo>
                  <a:pt x="7826" y="13247"/>
                </a:lnTo>
                <a:lnTo>
                  <a:pt x="7826" y="17584"/>
                </a:lnTo>
                <a:cubicBezTo>
                  <a:pt x="7826" y="17941"/>
                  <a:pt x="7822" y="17983"/>
                  <a:pt x="7875" y="18072"/>
                </a:cubicBezTo>
                <a:cubicBezTo>
                  <a:pt x="7928" y="18161"/>
                  <a:pt x="8034" y="18253"/>
                  <a:pt x="8139" y="18253"/>
                </a:cubicBezTo>
                <a:cubicBezTo>
                  <a:pt x="8403" y="18253"/>
                  <a:pt x="8668" y="18122"/>
                  <a:pt x="8932" y="17765"/>
                </a:cubicBezTo>
                <a:lnTo>
                  <a:pt x="8932" y="13303"/>
                </a:lnTo>
                <a:lnTo>
                  <a:pt x="10203" y="13303"/>
                </a:lnTo>
                <a:lnTo>
                  <a:pt x="10203" y="19104"/>
                </a:lnTo>
                <a:lnTo>
                  <a:pt x="10153" y="19104"/>
                </a:lnTo>
                <a:lnTo>
                  <a:pt x="8882" y="19104"/>
                </a:lnTo>
                <a:lnTo>
                  <a:pt x="8882" y="18476"/>
                </a:lnTo>
                <a:cubicBezTo>
                  <a:pt x="8301" y="19012"/>
                  <a:pt x="7921" y="19188"/>
                  <a:pt x="7446" y="19188"/>
                </a:cubicBezTo>
                <a:cubicBezTo>
                  <a:pt x="7129" y="19188"/>
                  <a:pt x="6928" y="19101"/>
                  <a:pt x="6769" y="18923"/>
                </a:cubicBezTo>
                <a:cubicBezTo>
                  <a:pt x="6611" y="18700"/>
                  <a:pt x="6555" y="18521"/>
                  <a:pt x="6555" y="17807"/>
                </a:cubicBezTo>
                <a:lnTo>
                  <a:pt x="6555" y="13247"/>
                </a:lnTo>
                <a:close/>
                <a:moveTo>
                  <a:pt x="12778" y="13833"/>
                </a:moveTo>
                <a:cubicBezTo>
                  <a:pt x="12566" y="13833"/>
                  <a:pt x="12362" y="13919"/>
                  <a:pt x="12150" y="14098"/>
                </a:cubicBezTo>
                <a:lnTo>
                  <a:pt x="12150" y="17668"/>
                </a:lnTo>
                <a:cubicBezTo>
                  <a:pt x="12362" y="17846"/>
                  <a:pt x="12566" y="17933"/>
                  <a:pt x="12778" y="17933"/>
                </a:cubicBezTo>
                <a:cubicBezTo>
                  <a:pt x="12989" y="17933"/>
                  <a:pt x="13154" y="17843"/>
                  <a:pt x="13207" y="17709"/>
                </a:cubicBezTo>
                <a:cubicBezTo>
                  <a:pt x="13312" y="17576"/>
                  <a:pt x="13306" y="17486"/>
                  <a:pt x="13306" y="17040"/>
                </a:cubicBezTo>
                <a:lnTo>
                  <a:pt x="13306" y="14684"/>
                </a:lnTo>
                <a:cubicBezTo>
                  <a:pt x="13306" y="14282"/>
                  <a:pt x="13312" y="14148"/>
                  <a:pt x="13207" y="14014"/>
                </a:cubicBezTo>
                <a:cubicBezTo>
                  <a:pt x="13154" y="13925"/>
                  <a:pt x="12989" y="13833"/>
                  <a:pt x="12778" y="13833"/>
                </a:cubicBezTo>
                <a:close/>
                <a:moveTo>
                  <a:pt x="17531" y="13833"/>
                </a:moveTo>
                <a:cubicBezTo>
                  <a:pt x="17109" y="13833"/>
                  <a:pt x="16904" y="14106"/>
                  <a:pt x="16904" y="14642"/>
                </a:cubicBezTo>
                <a:lnTo>
                  <a:pt x="16904" y="15172"/>
                </a:lnTo>
                <a:lnTo>
                  <a:pt x="18126" y="15172"/>
                </a:lnTo>
                <a:lnTo>
                  <a:pt x="18126" y="14642"/>
                </a:lnTo>
                <a:cubicBezTo>
                  <a:pt x="18178" y="14062"/>
                  <a:pt x="17954" y="13833"/>
                  <a:pt x="17531" y="1383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Form">
            <a:extLst>
              <a:ext uri="{FF2B5EF4-FFF2-40B4-BE49-F238E27FC236}">
                <a16:creationId xmlns:a16="http://schemas.microsoft.com/office/drawing/2014/main" id="{E85ABD61-A700-EA49-A34D-CF819D0F9062}"/>
              </a:ext>
            </a:extLst>
          </p:cNvPr>
          <p:cNvSpPr/>
          <p:nvPr/>
        </p:nvSpPr>
        <p:spPr>
          <a:xfrm>
            <a:off x="8886866" y="4459079"/>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85" y="21600"/>
                  <a:pt x="21600" y="16740"/>
                  <a:pt x="21600" y="10800"/>
                </a:cubicBezTo>
                <a:cubicBezTo>
                  <a:pt x="21600" y="4860"/>
                  <a:pt x="16740" y="0"/>
                  <a:pt x="10800" y="0"/>
                </a:cubicBezTo>
                <a:close/>
                <a:moveTo>
                  <a:pt x="10800" y="675"/>
                </a:moveTo>
                <a:cubicBezTo>
                  <a:pt x="16380" y="675"/>
                  <a:pt x="20925" y="5220"/>
                  <a:pt x="20925" y="10800"/>
                </a:cubicBezTo>
                <a:cubicBezTo>
                  <a:pt x="20925" y="16380"/>
                  <a:pt x="16380" y="20925"/>
                  <a:pt x="10800" y="20925"/>
                </a:cubicBezTo>
                <a:cubicBezTo>
                  <a:pt x="5220" y="20925"/>
                  <a:pt x="675" y="16380"/>
                  <a:pt x="675" y="10800"/>
                </a:cubicBezTo>
                <a:cubicBezTo>
                  <a:pt x="675" y="5220"/>
                  <a:pt x="5220" y="675"/>
                  <a:pt x="10800" y="675"/>
                </a:cubicBezTo>
                <a:close/>
                <a:moveTo>
                  <a:pt x="10716" y="1800"/>
                </a:moveTo>
                <a:cubicBezTo>
                  <a:pt x="7566" y="1800"/>
                  <a:pt x="4770" y="3417"/>
                  <a:pt x="3150" y="5892"/>
                </a:cubicBezTo>
                <a:lnTo>
                  <a:pt x="6159" y="5892"/>
                </a:lnTo>
                <a:cubicBezTo>
                  <a:pt x="6384" y="5892"/>
                  <a:pt x="6567" y="6075"/>
                  <a:pt x="6567" y="6300"/>
                </a:cubicBezTo>
                <a:cubicBezTo>
                  <a:pt x="6567" y="6525"/>
                  <a:pt x="6384" y="6708"/>
                  <a:pt x="6159" y="6708"/>
                </a:cubicBezTo>
                <a:lnTo>
                  <a:pt x="5217" y="6708"/>
                </a:lnTo>
                <a:lnTo>
                  <a:pt x="8466" y="16200"/>
                </a:lnTo>
                <a:lnTo>
                  <a:pt x="10434" y="10434"/>
                </a:lnTo>
                <a:cubicBezTo>
                  <a:pt x="9714" y="8499"/>
                  <a:pt x="9132" y="6978"/>
                  <a:pt x="9042" y="6708"/>
                </a:cubicBezTo>
                <a:lnTo>
                  <a:pt x="8184" y="6708"/>
                </a:lnTo>
                <a:cubicBezTo>
                  <a:pt x="7959" y="6708"/>
                  <a:pt x="7791" y="6525"/>
                  <a:pt x="7791" y="6300"/>
                </a:cubicBezTo>
                <a:cubicBezTo>
                  <a:pt x="7791" y="6075"/>
                  <a:pt x="7959" y="5892"/>
                  <a:pt x="8184" y="5892"/>
                </a:cubicBezTo>
                <a:lnTo>
                  <a:pt x="12867" y="5892"/>
                </a:lnTo>
                <a:cubicBezTo>
                  <a:pt x="13092" y="5892"/>
                  <a:pt x="13275" y="6075"/>
                  <a:pt x="13275" y="6300"/>
                </a:cubicBezTo>
                <a:cubicBezTo>
                  <a:pt x="13275" y="6525"/>
                  <a:pt x="13092" y="6708"/>
                  <a:pt x="12867" y="6708"/>
                </a:cubicBezTo>
                <a:lnTo>
                  <a:pt x="11925" y="6708"/>
                </a:lnTo>
                <a:lnTo>
                  <a:pt x="15117" y="16158"/>
                </a:lnTo>
                <a:lnTo>
                  <a:pt x="16383" y="11967"/>
                </a:lnTo>
                <a:cubicBezTo>
                  <a:pt x="16383" y="11967"/>
                  <a:pt x="17232" y="9672"/>
                  <a:pt x="15792" y="7692"/>
                </a:cubicBezTo>
                <a:cubicBezTo>
                  <a:pt x="15432" y="7197"/>
                  <a:pt x="15075" y="6576"/>
                  <a:pt x="15075" y="5766"/>
                </a:cubicBezTo>
                <a:cubicBezTo>
                  <a:pt x="15075" y="5316"/>
                  <a:pt x="15210" y="5043"/>
                  <a:pt x="15300" y="4908"/>
                </a:cubicBezTo>
                <a:cubicBezTo>
                  <a:pt x="15525" y="4548"/>
                  <a:pt x="15840" y="4407"/>
                  <a:pt x="15975" y="4317"/>
                </a:cubicBezTo>
                <a:cubicBezTo>
                  <a:pt x="16200" y="4272"/>
                  <a:pt x="16611" y="4224"/>
                  <a:pt x="17016" y="4359"/>
                </a:cubicBezTo>
                <a:cubicBezTo>
                  <a:pt x="15396" y="2784"/>
                  <a:pt x="13146" y="1800"/>
                  <a:pt x="10716" y="1800"/>
                </a:cubicBezTo>
                <a:close/>
                <a:moveTo>
                  <a:pt x="18267" y="6300"/>
                </a:moveTo>
                <a:cubicBezTo>
                  <a:pt x="18447" y="6930"/>
                  <a:pt x="18492" y="7473"/>
                  <a:pt x="18492" y="7608"/>
                </a:cubicBezTo>
                <a:cubicBezTo>
                  <a:pt x="18537" y="8598"/>
                  <a:pt x="18275" y="9228"/>
                  <a:pt x="17916" y="10308"/>
                </a:cubicBezTo>
                <a:cubicBezTo>
                  <a:pt x="17511" y="11523"/>
                  <a:pt x="15525" y="17466"/>
                  <a:pt x="14850" y="19041"/>
                </a:cubicBezTo>
                <a:cubicBezTo>
                  <a:pt x="17685" y="17511"/>
                  <a:pt x="19617" y="14487"/>
                  <a:pt x="19617" y="11067"/>
                </a:cubicBezTo>
                <a:cubicBezTo>
                  <a:pt x="19617" y="9267"/>
                  <a:pt x="19122" y="7650"/>
                  <a:pt x="18267" y="6300"/>
                </a:cubicBezTo>
                <a:close/>
                <a:moveTo>
                  <a:pt x="2616" y="7200"/>
                </a:moveTo>
                <a:cubicBezTo>
                  <a:pt x="2121" y="8325"/>
                  <a:pt x="1800" y="9579"/>
                  <a:pt x="1800" y="10884"/>
                </a:cubicBezTo>
                <a:cubicBezTo>
                  <a:pt x="1800" y="14529"/>
                  <a:pt x="3957" y="17643"/>
                  <a:pt x="7017" y="19083"/>
                </a:cubicBezTo>
                <a:cubicBezTo>
                  <a:pt x="7017" y="19038"/>
                  <a:pt x="6975" y="18984"/>
                  <a:pt x="6975" y="18984"/>
                </a:cubicBezTo>
                <a:cubicBezTo>
                  <a:pt x="6660" y="18489"/>
                  <a:pt x="4911" y="13725"/>
                  <a:pt x="2616" y="7200"/>
                </a:cubicBezTo>
                <a:close/>
                <a:moveTo>
                  <a:pt x="10659" y="11700"/>
                </a:moveTo>
                <a:cubicBezTo>
                  <a:pt x="9849" y="13995"/>
                  <a:pt x="8325" y="18411"/>
                  <a:pt x="8100" y="19041"/>
                </a:cubicBezTo>
                <a:cubicBezTo>
                  <a:pt x="8055" y="19176"/>
                  <a:pt x="7962" y="19398"/>
                  <a:pt x="7692" y="19533"/>
                </a:cubicBezTo>
                <a:cubicBezTo>
                  <a:pt x="7692" y="19533"/>
                  <a:pt x="7650" y="19533"/>
                  <a:pt x="7650" y="19533"/>
                </a:cubicBezTo>
                <a:cubicBezTo>
                  <a:pt x="8550" y="19848"/>
                  <a:pt x="9543" y="20025"/>
                  <a:pt x="10533" y="20025"/>
                </a:cubicBezTo>
                <a:cubicBezTo>
                  <a:pt x="11613" y="20025"/>
                  <a:pt x="12651" y="19851"/>
                  <a:pt x="13641" y="19491"/>
                </a:cubicBezTo>
                <a:cubicBezTo>
                  <a:pt x="13461" y="19311"/>
                  <a:pt x="13405" y="19131"/>
                  <a:pt x="13359" y="19041"/>
                </a:cubicBezTo>
                <a:cubicBezTo>
                  <a:pt x="13134" y="18501"/>
                  <a:pt x="12054" y="15615"/>
                  <a:pt x="10659" y="1170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7" name="Form">
            <a:extLst>
              <a:ext uri="{FF2B5EF4-FFF2-40B4-BE49-F238E27FC236}">
                <a16:creationId xmlns:a16="http://schemas.microsoft.com/office/drawing/2014/main" id="{6EE93D3D-8667-1F45-92FE-6B95C0E9C570}"/>
              </a:ext>
            </a:extLst>
          </p:cNvPr>
          <p:cNvSpPr/>
          <p:nvPr/>
        </p:nvSpPr>
        <p:spPr>
          <a:xfrm>
            <a:off x="5693273" y="3911600"/>
            <a:ext cx="181579" cy="304205"/>
          </a:xfrm>
          <a:custGeom>
            <a:avLst/>
            <a:gdLst/>
            <a:ahLst/>
            <a:cxnLst>
              <a:cxn ang="0">
                <a:pos x="wd2" y="hd2"/>
              </a:cxn>
              <a:cxn ang="5400000">
                <a:pos x="wd2" y="hd2"/>
              </a:cxn>
              <a:cxn ang="10800000">
                <a:pos x="wd2" y="hd2"/>
              </a:cxn>
              <a:cxn ang="16200000">
                <a:pos x="wd2" y="hd2"/>
              </a:cxn>
            </a:cxnLst>
            <a:rect l="0" t="0" r="r" b="b"/>
            <a:pathLst>
              <a:path w="20866" h="21600" extrusionOk="0">
                <a:moveTo>
                  <a:pt x="10434" y="0"/>
                </a:moveTo>
                <a:cubicBezTo>
                  <a:pt x="5472" y="0"/>
                  <a:pt x="1449" y="2486"/>
                  <a:pt x="1450" y="5551"/>
                </a:cubicBezTo>
                <a:cubicBezTo>
                  <a:pt x="1450" y="8617"/>
                  <a:pt x="5472" y="11089"/>
                  <a:pt x="10434" y="11089"/>
                </a:cubicBezTo>
                <a:cubicBezTo>
                  <a:pt x="15396" y="11089"/>
                  <a:pt x="19396" y="8617"/>
                  <a:pt x="19396" y="5551"/>
                </a:cubicBezTo>
                <a:cubicBezTo>
                  <a:pt x="19396" y="2485"/>
                  <a:pt x="15396" y="0"/>
                  <a:pt x="10434" y="0"/>
                </a:cubicBezTo>
                <a:close/>
                <a:moveTo>
                  <a:pt x="10434" y="3156"/>
                </a:moveTo>
                <a:cubicBezTo>
                  <a:pt x="12550" y="3156"/>
                  <a:pt x="14288" y="4244"/>
                  <a:pt x="14288" y="5551"/>
                </a:cubicBezTo>
                <a:cubicBezTo>
                  <a:pt x="14288" y="6859"/>
                  <a:pt x="12550" y="7933"/>
                  <a:pt x="10434" y="7933"/>
                </a:cubicBezTo>
                <a:cubicBezTo>
                  <a:pt x="8318" y="7933"/>
                  <a:pt x="6557" y="6859"/>
                  <a:pt x="6558" y="5551"/>
                </a:cubicBezTo>
                <a:cubicBezTo>
                  <a:pt x="6558" y="4244"/>
                  <a:pt x="8318" y="3156"/>
                  <a:pt x="10434" y="3156"/>
                </a:cubicBezTo>
                <a:close/>
                <a:moveTo>
                  <a:pt x="3000" y="11286"/>
                </a:moveTo>
                <a:cubicBezTo>
                  <a:pt x="2018" y="11193"/>
                  <a:pt x="980" y="11464"/>
                  <a:pt x="378" y="12005"/>
                </a:cubicBezTo>
                <a:cubicBezTo>
                  <a:pt x="-352" y="12726"/>
                  <a:pt x="8" y="13721"/>
                  <a:pt x="1176" y="14217"/>
                </a:cubicBezTo>
                <a:cubicBezTo>
                  <a:pt x="2927" y="14893"/>
                  <a:pt x="4811" y="15386"/>
                  <a:pt x="6854" y="15612"/>
                </a:cubicBezTo>
                <a:lnTo>
                  <a:pt x="1906" y="18669"/>
                </a:lnTo>
                <a:cubicBezTo>
                  <a:pt x="884" y="19301"/>
                  <a:pt x="884" y="20292"/>
                  <a:pt x="1906" y="20924"/>
                </a:cubicBezTo>
                <a:cubicBezTo>
                  <a:pt x="2927" y="21555"/>
                  <a:pt x="4533" y="21555"/>
                  <a:pt x="5554" y="20924"/>
                </a:cubicBezTo>
                <a:lnTo>
                  <a:pt x="10434" y="17908"/>
                </a:lnTo>
                <a:lnTo>
                  <a:pt x="15702" y="21149"/>
                </a:lnTo>
                <a:cubicBezTo>
                  <a:pt x="16213" y="21465"/>
                  <a:pt x="16870" y="21600"/>
                  <a:pt x="17526" y="21600"/>
                </a:cubicBezTo>
                <a:cubicBezTo>
                  <a:pt x="18183" y="21600"/>
                  <a:pt x="18840" y="21465"/>
                  <a:pt x="19351" y="21149"/>
                </a:cubicBezTo>
                <a:cubicBezTo>
                  <a:pt x="20372" y="20518"/>
                  <a:pt x="20372" y="19526"/>
                  <a:pt x="19351" y="18895"/>
                </a:cubicBezTo>
                <a:lnTo>
                  <a:pt x="13946" y="15569"/>
                </a:lnTo>
                <a:cubicBezTo>
                  <a:pt x="15989" y="15299"/>
                  <a:pt x="17873" y="14795"/>
                  <a:pt x="19624" y="14118"/>
                </a:cubicBezTo>
                <a:cubicBezTo>
                  <a:pt x="20865" y="13758"/>
                  <a:pt x="21248" y="12771"/>
                  <a:pt x="20445" y="12005"/>
                </a:cubicBezTo>
                <a:cubicBezTo>
                  <a:pt x="19715" y="11283"/>
                  <a:pt x="18105" y="11061"/>
                  <a:pt x="16865" y="11512"/>
                </a:cubicBezTo>
                <a:cubicBezTo>
                  <a:pt x="14895" y="12278"/>
                  <a:pt x="12701" y="12681"/>
                  <a:pt x="10366" y="12681"/>
                </a:cubicBezTo>
                <a:cubicBezTo>
                  <a:pt x="8104" y="12681"/>
                  <a:pt x="5832" y="12278"/>
                  <a:pt x="3935" y="11512"/>
                </a:cubicBezTo>
                <a:cubicBezTo>
                  <a:pt x="3643" y="11399"/>
                  <a:pt x="3327" y="11317"/>
                  <a:pt x="3000" y="1128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Form">
            <a:extLst>
              <a:ext uri="{FF2B5EF4-FFF2-40B4-BE49-F238E27FC236}">
                <a16:creationId xmlns:a16="http://schemas.microsoft.com/office/drawing/2014/main" id="{604F6B67-61D1-4E47-89D2-CFC036D334AD}"/>
              </a:ext>
            </a:extLst>
          </p:cNvPr>
          <p:cNvSpPr/>
          <p:nvPr/>
        </p:nvSpPr>
        <p:spPr>
          <a:xfrm>
            <a:off x="2377588" y="4484612"/>
            <a:ext cx="306132" cy="262923"/>
          </a:xfrm>
          <a:custGeom>
            <a:avLst/>
            <a:gdLst/>
            <a:ahLst/>
            <a:cxnLst>
              <a:cxn ang="0">
                <a:pos x="wd2" y="hd2"/>
              </a:cxn>
              <a:cxn ang="5400000">
                <a:pos x="wd2" y="hd2"/>
              </a:cxn>
              <a:cxn ang="10800000">
                <a:pos x="wd2" y="hd2"/>
              </a:cxn>
              <a:cxn ang="16200000">
                <a:pos x="wd2" y="hd2"/>
              </a:cxn>
            </a:cxnLst>
            <a:rect l="0" t="0" r="r" b="b"/>
            <a:pathLst>
              <a:path w="21037" h="21093" extrusionOk="0">
                <a:moveTo>
                  <a:pt x="17455" y="3"/>
                </a:moveTo>
                <a:cubicBezTo>
                  <a:pt x="16102" y="-48"/>
                  <a:pt x="15098" y="614"/>
                  <a:pt x="14705" y="869"/>
                </a:cubicBezTo>
                <a:cubicBezTo>
                  <a:pt x="12524" y="2397"/>
                  <a:pt x="12000" y="5250"/>
                  <a:pt x="11913" y="5861"/>
                </a:cubicBezTo>
                <a:cubicBezTo>
                  <a:pt x="12087" y="5709"/>
                  <a:pt x="12698" y="5250"/>
                  <a:pt x="13440" y="5352"/>
                </a:cubicBezTo>
                <a:cubicBezTo>
                  <a:pt x="13658" y="5403"/>
                  <a:pt x="14095" y="5454"/>
                  <a:pt x="14444" y="5861"/>
                </a:cubicBezTo>
                <a:cubicBezTo>
                  <a:pt x="14531" y="6014"/>
                  <a:pt x="14836" y="6422"/>
                  <a:pt x="14793" y="7492"/>
                </a:cubicBezTo>
                <a:cubicBezTo>
                  <a:pt x="14749" y="8307"/>
                  <a:pt x="14269" y="9478"/>
                  <a:pt x="13440" y="11058"/>
                </a:cubicBezTo>
                <a:cubicBezTo>
                  <a:pt x="12611" y="12637"/>
                  <a:pt x="11956" y="13401"/>
                  <a:pt x="11520" y="13401"/>
                </a:cubicBezTo>
                <a:cubicBezTo>
                  <a:pt x="10953" y="13401"/>
                  <a:pt x="10473" y="12178"/>
                  <a:pt x="10036" y="9784"/>
                </a:cubicBezTo>
                <a:cubicBezTo>
                  <a:pt x="9862" y="9071"/>
                  <a:pt x="9600" y="7288"/>
                  <a:pt x="9207" y="4384"/>
                </a:cubicBezTo>
                <a:cubicBezTo>
                  <a:pt x="8815" y="1633"/>
                  <a:pt x="7985" y="1124"/>
                  <a:pt x="7549" y="869"/>
                </a:cubicBezTo>
                <a:cubicBezTo>
                  <a:pt x="6807" y="410"/>
                  <a:pt x="6022" y="512"/>
                  <a:pt x="5716" y="563"/>
                </a:cubicBezTo>
                <a:cubicBezTo>
                  <a:pt x="4800" y="716"/>
                  <a:pt x="4058" y="1327"/>
                  <a:pt x="3098" y="2346"/>
                </a:cubicBezTo>
                <a:cubicBezTo>
                  <a:pt x="2269" y="3212"/>
                  <a:pt x="1178" y="4333"/>
                  <a:pt x="0" y="5810"/>
                </a:cubicBezTo>
                <a:cubicBezTo>
                  <a:pt x="305" y="6269"/>
                  <a:pt x="611" y="6727"/>
                  <a:pt x="960" y="7186"/>
                </a:cubicBezTo>
                <a:cubicBezTo>
                  <a:pt x="1440" y="6626"/>
                  <a:pt x="2095" y="5963"/>
                  <a:pt x="2793" y="6116"/>
                </a:cubicBezTo>
                <a:cubicBezTo>
                  <a:pt x="3535" y="6269"/>
                  <a:pt x="3971" y="7441"/>
                  <a:pt x="4669" y="10192"/>
                </a:cubicBezTo>
                <a:cubicBezTo>
                  <a:pt x="6109" y="16101"/>
                  <a:pt x="5978" y="18292"/>
                  <a:pt x="7724" y="19973"/>
                </a:cubicBezTo>
                <a:cubicBezTo>
                  <a:pt x="8073" y="20278"/>
                  <a:pt x="8684" y="20890"/>
                  <a:pt x="9600" y="21043"/>
                </a:cubicBezTo>
                <a:cubicBezTo>
                  <a:pt x="12175" y="21552"/>
                  <a:pt x="14444" y="18139"/>
                  <a:pt x="16800" y="14726"/>
                </a:cubicBezTo>
                <a:cubicBezTo>
                  <a:pt x="18589" y="12077"/>
                  <a:pt x="21600" y="7543"/>
                  <a:pt x="20945" y="3722"/>
                </a:cubicBezTo>
                <a:cubicBezTo>
                  <a:pt x="20858" y="3110"/>
                  <a:pt x="20596" y="1684"/>
                  <a:pt x="19593" y="767"/>
                </a:cubicBezTo>
                <a:cubicBezTo>
                  <a:pt x="18676" y="54"/>
                  <a:pt x="17847" y="3"/>
                  <a:pt x="17455" y="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Form">
            <a:extLst>
              <a:ext uri="{FF2B5EF4-FFF2-40B4-BE49-F238E27FC236}">
                <a16:creationId xmlns:a16="http://schemas.microsoft.com/office/drawing/2014/main" id="{042B333A-DCB5-134E-A8C0-24260BB483B0}"/>
              </a:ext>
            </a:extLst>
          </p:cNvPr>
          <p:cNvSpPr/>
          <p:nvPr/>
        </p:nvSpPr>
        <p:spPr>
          <a:xfrm>
            <a:off x="4980778" y="3917950"/>
            <a:ext cx="304870" cy="292182"/>
          </a:xfrm>
          <a:custGeom>
            <a:avLst/>
            <a:gdLst/>
            <a:ahLst/>
            <a:cxnLst>
              <a:cxn ang="0">
                <a:pos x="wd2" y="hd2"/>
              </a:cxn>
              <a:cxn ang="5400000">
                <a:pos x="wd2" y="hd2"/>
              </a:cxn>
              <a:cxn ang="10800000">
                <a:pos x="wd2" y="hd2"/>
              </a:cxn>
              <a:cxn ang="16200000">
                <a:pos x="wd2" y="hd2"/>
              </a:cxn>
            </a:cxnLst>
            <a:rect l="0" t="0" r="r" b="b"/>
            <a:pathLst>
              <a:path w="21560" h="21237" extrusionOk="0">
                <a:moveTo>
                  <a:pt x="21201" y="16160"/>
                </a:moveTo>
                <a:cubicBezTo>
                  <a:pt x="19943" y="15883"/>
                  <a:pt x="18866" y="15099"/>
                  <a:pt x="17967" y="14083"/>
                </a:cubicBezTo>
                <a:cubicBezTo>
                  <a:pt x="17608" y="13714"/>
                  <a:pt x="17294" y="13299"/>
                  <a:pt x="17069" y="12837"/>
                </a:cubicBezTo>
                <a:cubicBezTo>
                  <a:pt x="16845" y="12422"/>
                  <a:pt x="16575" y="11914"/>
                  <a:pt x="16665" y="11406"/>
                </a:cubicBezTo>
                <a:cubicBezTo>
                  <a:pt x="16755" y="10760"/>
                  <a:pt x="17429" y="10622"/>
                  <a:pt x="17923" y="10391"/>
                </a:cubicBezTo>
                <a:cubicBezTo>
                  <a:pt x="18417" y="10206"/>
                  <a:pt x="19225" y="9929"/>
                  <a:pt x="19360" y="9329"/>
                </a:cubicBezTo>
                <a:cubicBezTo>
                  <a:pt x="19404" y="9006"/>
                  <a:pt x="19270" y="8776"/>
                  <a:pt x="19000" y="8637"/>
                </a:cubicBezTo>
                <a:cubicBezTo>
                  <a:pt x="18731" y="8499"/>
                  <a:pt x="18461" y="8545"/>
                  <a:pt x="18192" y="8683"/>
                </a:cubicBezTo>
                <a:cubicBezTo>
                  <a:pt x="17923" y="8822"/>
                  <a:pt x="17608" y="8960"/>
                  <a:pt x="17294" y="8960"/>
                </a:cubicBezTo>
                <a:cubicBezTo>
                  <a:pt x="17024" y="8960"/>
                  <a:pt x="16710" y="8914"/>
                  <a:pt x="16575" y="8637"/>
                </a:cubicBezTo>
                <a:cubicBezTo>
                  <a:pt x="16486" y="8360"/>
                  <a:pt x="16575" y="7991"/>
                  <a:pt x="16575" y="7760"/>
                </a:cubicBezTo>
                <a:cubicBezTo>
                  <a:pt x="16575" y="7345"/>
                  <a:pt x="16620" y="6929"/>
                  <a:pt x="16620" y="6514"/>
                </a:cubicBezTo>
                <a:cubicBezTo>
                  <a:pt x="16620" y="5775"/>
                  <a:pt x="16620" y="4991"/>
                  <a:pt x="16441" y="4252"/>
                </a:cubicBezTo>
                <a:cubicBezTo>
                  <a:pt x="16171" y="2914"/>
                  <a:pt x="15318" y="1852"/>
                  <a:pt x="14240" y="1068"/>
                </a:cubicBezTo>
                <a:cubicBezTo>
                  <a:pt x="12175" y="-363"/>
                  <a:pt x="9345" y="-363"/>
                  <a:pt x="7280" y="1114"/>
                </a:cubicBezTo>
                <a:cubicBezTo>
                  <a:pt x="6741" y="1483"/>
                  <a:pt x="6247" y="1991"/>
                  <a:pt x="5888" y="2499"/>
                </a:cubicBezTo>
                <a:cubicBezTo>
                  <a:pt x="5439" y="3099"/>
                  <a:pt x="5214" y="3699"/>
                  <a:pt x="5079" y="4437"/>
                </a:cubicBezTo>
                <a:cubicBezTo>
                  <a:pt x="4945" y="5222"/>
                  <a:pt x="4945" y="5960"/>
                  <a:pt x="4945" y="6745"/>
                </a:cubicBezTo>
                <a:cubicBezTo>
                  <a:pt x="4945" y="7114"/>
                  <a:pt x="4945" y="7529"/>
                  <a:pt x="4990" y="7899"/>
                </a:cubicBezTo>
                <a:cubicBezTo>
                  <a:pt x="4990" y="8129"/>
                  <a:pt x="5079" y="8452"/>
                  <a:pt x="4945" y="8683"/>
                </a:cubicBezTo>
                <a:cubicBezTo>
                  <a:pt x="4810" y="8914"/>
                  <a:pt x="4451" y="8960"/>
                  <a:pt x="4226" y="8960"/>
                </a:cubicBezTo>
                <a:cubicBezTo>
                  <a:pt x="3912" y="8960"/>
                  <a:pt x="3687" y="8822"/>
                  <a:pt x="3418" y="8683"/>
                </a:cubicBezTo>
                <a:cubicBezTo>
                  <a:pt x="3148" y="8545"/>
                  <a:pt x="2879" y="8499"/>
                  <a:pt x="2609" y="8637"/>
                </a:cubicBezTo>
                <a:cubicBezTo>
                  <a:pt x="2340" y="8775"/>
                  <a:pt x="2160" y="9052"/>
                  <a:pt x="2205" y="9375"/>
                </a:cubicBezTo>
                <a:cubicBezTo>
                  <a:pt x="2250" y="9699"/>
                  <a:pt x="2520" y="9883"/>
                  <a:pt x="2789" y="10022"/>
                </a:cubicBezTo>
                <a:cubicBezTo>
                  <a:pt x="3103" y="10206"/>
                  <a:pt x="3463" y="10345"/>
                  <a:pt x="3777" y="10483"/>
                </a:cubicBezTo>
                <a:cubicBezTo>
                  <a:pt x="4091" y="10622"/>
                  <a:pt x="4451" y="10714"/>
                  <a:pt x="4675" y="10945"/>
                </a:cubicBezTo>
                <a:cubicBezTo>
                  <a:pt x="4855" y="11175"/>
                  <a:pt x="4900" y="11452"/>
                  <a:pt x="4900" y="11729"/>
                </a:cubicBezTo>
                <a:cubicBezTo>
                  <a:pt x="4855" y="12468"/>
                  <a:pt x="4406" y="13114"/>
                  <a:pt x="3957" y="13668"/>
                </a:cubicBezTo>
                <a:cubicBezTo>
                  <a:pt x="3508" y="14222"/>
                  <a:pt x="3014" y="14775"/>
                  <a:pt x="2430" y="15191"/>
                </a:cubicBezTo>
                <a:cubicBezTo>
                  <a:pt x="1846" y="15606"/>
                  <a:pt x="1217" y="15929"/>
                  <a:pt x="499" y="16114"/>
                </a:cubicBezTo>
                <a:cubicBezTo>
                  <a:pt x="229" y="16206"/>
                  <a:pt x="-40" y="16345"/>
                  <a:pt x="5" y="16668"/>
                </a:cubicBezTo>
                <a:cubicBezTo>
                  <a:pt x="50" y="16991"/>
                  <a:pt x="409" y="17129"/>
                  <a:pt x="634" y="17268"/>
                </a:cubicBezTo>
                <a:cubicBezTo>
                  <a:pt x="948" y="17406"/>
                  <a:pt x="1262" y="17452"/>
                  <a:pt x="1532" y="17545"/>
                </a:cubicBezTo>
                <a:cubicBezTo>
                  <a:pt x="1846" y="17637"/>
                  <a:pt x="2205" y="17637"/>
                  <a:pt x="2520" y="17729"/>
                </a:cubicBezTo>
                <a:cubicBezTo>
                  <a:pt x="3103" y="17914"/>
                  <a:pt x="2879" y="18652"/>
                  <a:pt x="3193" y="19022"/>
                </a:cubicBezTo>
                <a:cubicBezTo>
                  <a:pt x="3373" y="19252"/>
                  <a:pt x="3642" y="19160"/>
                  <a:pt x="3912" y="19114"/>
                </a:cubicBezTo>
                <a:cubicBezTo>
                  <a:pt x="4271" y="19068"/>
                  <a:pt x="4630" y="19022"/>
                  <a:pt x="5034" y="18975"/>
                </a:cubicBezTo>
                <a:cubicBezTo>
                  <a:pt x="5394" y="18975"/>
                  <a:pt x="5798" y="18929"/>
                  <a:pt x="6157" y="19022"/>
                </a:cubicBezTo>
                <a:cubicBezTo>
                  <a:pt x="6471" y="19114"/>
                  <a:pt x="6786" y="19299"/>
                  <a:pt x="7100" y="19483"/>
                </a:cubicBezTo>
                <a:cubicBezTo>
                  <a:pt x="7414" y="19668"/>
                  <a:pt x="7729" y="19899"/>
                  <a:pt x="8043" y="20129"/>
                </a:cubicBezTo>
                <a:cubicBezTo>
                  <a:pt x="8313" y="20360"/>
                  <a:pt x="8582" y="20591"/>
                  <a:pt x="8851" y="20775"/>
                </a:cubicBezTo>
                <a:cubicBezTo>
                  <a:pt x="9480" y="21099"/>
                  <a:pt x="10199" y="21237"/>
                  <a:pt x="10872" y="21237"/>
                </a:cubicBezTo>
                <a:cubicBezTo>
                  <a:pt x="11546" y="21237"/>
                  <a:pt x="12309" y="21052"/>
                  <a:pt x="12893" y="20637"/>
                </a:cubicBezTo>
                <a:cubicBezTo>
                  <a:pt x="13162" y="20452"/>
                  <a:pt x="13432" y="20175"/>
                  <a:pt x="13701" y="19991"/>
                </a:cubicBezTo>
                <a:cubicBezTo>
                  <a:pt x="14016" y="19760"/>
                  <a:pt x="14330" y="19575"/>
                  <a:pt x="14644" y="19391"/>
                </a:cubicBezTo>
                <a:cubicBezTo>
                  <a:pt x="14914" y="19206"/>
                  <a:pt x="15228" y="19068"/>
                  <a:pt x="15587" y="19022"/>
                </a:cubicBezTo>
                <a:cubicBezTo>
                  <a:pt x="15947" y="18975"/>
                  <a:pt x="16351" y="19022"/>
                  <a:pt x="16755" y="19022"/>
                </a:cubicBezTo>
                <a:cubicBezTo>
                  <a:pt x="17114" y="19068"/>
                  <a:pt x="17473" y="19114"/>
                  <a:pt x="17833" y="19160"/>
                </a:cubicBezTo>
                <a:cubicBezTo>
                  <a:pt x="18057" y="19206"/>
                  <a:pt x="18282" y="19160"/>
                  <a:pt x="18372" y="18929"/>
                </a:cubicBezTo>
                <a:cubicBezTo>
                  <a:pt x="18506" y="18699"/>
                  <a:pt x="18506" y="18422"/>
                  <a:pt x="18596" y="18191"/>
                </a:cubicBezTo>
                <a:cubicBezTo>
                  <a:pt x="18731" y="17868"/>
                  <a:pt x="18911" y="17775"/>
                  <a:pt x="19225" y="17729"/>
                </a:cubicBezTo>
                <a:cubicBezTo>
                  <a:pt x="19854" y="17637"/>
                  <a:pt x="20572" y="17499"/>
                  <a:pt x="21111" y="17222"/>
                </a:cubicBezTo>
                <a:cubicBezTo>
                  <a:pt x="21335" y="17129"/>
                  <a:pt x="21515" y="16945"/>
                  <a:pt x="21560" y="16714"/>
                </a:cubicBezTo>
                <a:cubicBezTo>
                  <a:pt x="21560" y="16391"/>
                  <a:pt x="21425" y="16206"/>
                  <a:pt x="21201" y="161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0" name="Form">
            <a:extLst>
              <a:ext uri="{FF2B5EF4-FFF2-40B4-BE49-F238E27FC236}">
                <a16:creationId xmlns:a16="http://schemas.microsoft.com/office/drawing/2014/main" id="{E855E394-D4EE-D041-906D-1F93736A9070}"/>
              </a:ext>
            </a:extLst>
          </p:cNvPr>
          <p:cNvSpPr/>
          <p:nvPr/>
        </p:nvSpPr>
        <p:spPr>
          <a:xfrm>
            <a:off x="7586861" y="3911600"/>
            <a:ext cx="299469" cy="302419"/>
          </a:xfrm>
          <a:custGeom>
            <a:avLst/>
            <a:gdLst/>
            <a:ahLst/>
            <a:cxnLst>
              <a:cxn ang="0">
                <a:pos x="wd2" y="hd2"/>
              </a:cxn>
              <a:cxn ang="5400000">
                <a:pos x="wd2" y="hd2"/>
              </a:cxn>
              <a:cxn ang="10800000">
                <a:pos x="wd2" y="hd2"/>
              </a:cxn>
              <a:cxn ang="16200000">
                <a:pos x="wd2" y="hd2"/>
              </a:cxn>
            </a:cxnLst>
            <a:rect l="0" t="0" r="r" b="b"/>
            <a:pathLst>
              <a:path w="21593" h="21600" extrusionOk="0">
                <a:moveTo>
                  <a:pt x="2561" y="0"/>
                </a:moveTo>
                <a:cubicBezTo>
                  <a:pt x="1145" y="0"/>
                  <a:pt x="0" y="1134"/>
                  <a:pt x="0" y="2537"/>
                </a:cubicBezTo>
                <a:cubicBezTo>
                  <a:pt x="0" y="3940"/>
                  <a:pt x="1145" y="5074"/>
                  <a:pt x="2561" y="5074"/>
                </a:cubicBezTo>
                <a:cubicBezTo>
                  <a:pt x="3977" y="5074"/>
                  <a:pt x="5122" y="3940"/>
                  <a:pt x="5122" y="2537"/>
                </a:cubicBezTo>
                <a:cubicBezTo>
                  <a:pt x="5122" y="1134"/>
                  <a:pt x="3977" y="0"/>
                  <a:pt x="2561" y="0"/>
                </a:cubicBezTo>
                <a:close/>
                <a:moveTo>
                  <a:pt x="15939" y="6817"/>
                </a:moveTo>
                <a:cubicBezTo>
                  <a:pt x="15069" y="6817"/>
                  <a:pt x="14288" y="7050"/>
                  <a:pt x="13464" y="7413"/>
                </a:cubicBezTo>
                <a:cubicBezTo>
                  <a:pt x="13189" y="7549"/>
                  <a:pt x="12774" y="7809"/>
                  <a:pt x="12362" y="8263"/>
                </a:cubicBezTo>
                <a:cubicBezTo>
                  <a:pt x="12042" y="8626"/>
                  <a:pt x="11810" y="8997"/>
                  <a:pt x="11718" y="9269"/>
                </a:cubicBezTo>
                <a:lnTo>
                  <a:pt x="11718" y="7271"/>
                </a:lnTo>
                <a:lnTo>
                  <a:pt x="7326" y="7271"/>
                </a:lnTo>
                <a:lnTo>
                  <a:pt x="7326" y="21600"/>
                </a:lnTo>
                <a:lnTo>
                  <a:pt x="11904" y="21600"/>
                </a:lnTo>
                <a:lnTo>
                  <a:pt x="11904" y="14074"/>
                </a:lnTo>
                <a:cubicBezTo>
                  <a:pt x="11904" y="12577"/>
                  <a:pt x="12414" y="11222"/>
                  <a:pt x="13421" y="10814"/>
                </a:cubicBezTo>
                <a:cubicBezTo>
                  <a:pt x="14062" y="10587"/>
                  <a:pt x="14792" y="10672"/>
                  <a:pt x="14838" y="10672"/>
                </a:cubicBezTo>
                <a:cubicBezTo>
                  <a:pt x="15066" y="10718"/>
                  <a:pt x="15662" y="10811"/>
                  <a:pt x="16211" y="11310"/>
                </a:cubicBezTo>
                <a:cubicBezTo>
                  <a:pt x="17127" y="12127"/>
                  <a:pt x="16984" y="13082"/>
                  <a:pt x="16984" y="13535"/>
                </a:cubicBezTo>
                <a:lnTo>
                  <a:pt x="16984" y="21600"/>
                </a:lnTo>
                <a:lnTo>
                  <a:pt x="21562" y="21600"/>
                </a:lnTo>
                <a:lnTo>
                  <a:pt x="21562" y="12798"/>
                </a:lnTo>
                <a:cubicBezTo>
                  <a:pt x="21574" y="12742"/>
                  <a:pt x="21600" y="12511"/>
                  <a:pt x="21591" y="12175"/>
                </a:cubicBezTo>
                <a:cubicBezTo>
                  <a:pt x="21564" y="11165"/>
                  <a:pt x="21245" y="9170"/>
                  <a:pt x="19459" y="7809"/>
                </a:cubicBezTo>
                <a:cubicBezTo>
                  <a:pt x="18040" y="6766"/>
                  <a:pt x="16443" y="6772"/>
                  <a:pt x="15939" y="6817"/>
                </a:cubicBezTo>
                <a:close/>
                <a:moveTo>
                  <a:pt x="272" y="7257"/>
                </a:moveTo>
                <a:lnTo>
                  <a:pt x="272" y="21586"/>
                </a:lnTo>
                <a:lnTo>
                  <a:pt x="4850" y="21586"/>
                </a:lnTo>
                <a:lnTo>
                  <a:pt x="4850" y="7257"/>
                </a:lnTo>
                <a:lnTo>
                  <a:pt x="272" y="725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1" name="Form">
            <a:extLst>
              <a:ext uri="{FF2B5EF4-FFF2-40B4-BE49-F238E27FC236}">
                <a16:creationId xmlns:a16="http://schemas.microsoft.com/office/drawing/2014/main" id="{C190E59D-F8A7-BB44-AE87-C37D2FDF427F}"/>
              </a:ext>
            </a:extLst>
          </p:cNvPr>
          <p:cNvSpPr/>
          <p:nvPr/>
        </p:nvSpPr>
        <p:spPr>
          <a:xfrm>
            <a:off x="1727200" y="4464050"/>
            <a:ext cx="305186" cy="304966"/>
          </a:xfrm>
          <a:custGeom>
            <a:avLst/>
            <a:gdLst/>
            <a:ahLst/>
            <a:cxnLst>
              <a:cxn ang="0">
                <a:pos x="wd2" y="hd2"/>
              </a:cxn>
              <a:cxn ang="5400000">
                <a:pos x="wd2" y="hd2"/>
              </a:cxn>
              <a:cxn ang="10800000">
                <a:pos x="wd2" y="hd2"/>
              </a:cxn>
              <a:cxn ang="16200000">
                <a:pos x="wd2" y="hd2"/>
              </a:cxn>
            </a:cxnLst>
            <a:rect l="0" t="0" r="r" b="b"/>
            <a:pathLst>
              <a:path w="21449" h="21478" extrusionOk="0">
                <a:moveTo>
                  <a:pt x="11312" y="12"/>
                </a:moveTo>
                <a:cubicBezTo>
                  <a:pt x="8367" y="-122"/>
                  <a:pt x="5603" y="904"/>
                  <a:pt x="3460" y="2961"/>
                </a:cubicBezTo>
                <a:cubicBezTo>
                  <a:pt x="1318" y="5018"/>
                  <a:pt x="155" y="7752"/>
                  <a:pt x="155" y="10703"/>
                </a:cubicBezTo>
                <a:cubicBezTo>
                  <a:pt x="155" y="12492"/>
                  <a:pt x="604" y="14225"/>
                  <a:pt x="1452" y="15790"/>
                </a:cubicBezTo>
                <a:cubicBezTo>
                  <a:pt x="1452" y="15835"/>
                  <a:pt x="1494" y="15885"/>
                  <a:pt x="1494" y="15930"/>
                </a:cubicBezTo>
                <a:lnTo>
                  <a:pt x="16" y="20891"/>
                </a:lnTo>
                <a:cubicBezTo>
                  <a:pt x="-29" y="21070"/>
                  <a:pt x="21" y="21249"/>
                  <a:pt x="155" y="21338"/>
                </a:cubicBezTo>
                <a:cubicBezTo>
                  <a:pt x="244" y="21428"/>
                  <a:pt x="370" y="21478"/>
                  <a:pt x="504" y="21478"/>
                </a:cubicBezTo>
                <a:cubicBezTo>
                  <a:pt x="548" y="21478"/>
                  <a:pt x="599" y="21478"/>
                  <a:pt x="643" y="21478"/>
                </a:cubicBezTo>
                <a:lnTo>
                  <a:pt x="5636" y="19997"/>
                </a:lnTo>
                <a:cubicBezTo>
                  <a:pt x="6350" y="20399"/>
                  <a:pt x="7120" y="20709"/>
                  <a:pt x="7923" y="20933"/>
                </a:cubicBezTo>
                <a:cubicBezTo>
                  <a:pt x="8860" y="21201"/>
                  <a:pt x="9842" y="21338"/>
                  <a:pt x="10824" y="21338"/>
                </a:cubicBezTo>
                <a:cubicBezTo>
                  <a:pt x="13769" y="21338"/>
                  <a:pt x="16483" y="20173"/>
                  <a:pt x="18536" y="18026"/>
                </a:cubicBezTo>
                <a:cubicBezTo>
                  <a:pt x="20500" y="15880"/>
                  <a:pt x="21571" y="13065"/>
                  <a:pt x="21437" y="10158"/>
                </a:cubicBezTo>
                <a:cubicBezTo>
                  <a:pt x="21169" y="4702"/>
                  <a:pt x="16757" y="280"/>
                  <a:pt x="11312" y="12"/>
                </a:cubicBezTo>
                <a:close/>
                <a:moveTo>
                  <a:pt x="11214" y="1577"/>
                </a:moveTo>
                <a:cubicBezTo>
                  <a:pt x="15811" y="1801"/>
                  <a:pt x="19610" y="5594"/>
                  <a:pt x="19833" y="10200"/>
                </a:cubicBezTo>
                <a:cubicBezTo>
                  <a:pt x="19967" y="12704"/>
                  <a:pt x="19077" y="15075"/>
                  <a:pt x="17337" y="16908"/>
                </a:cubicBezTo>
                <a:cubicBezTo>
                  <a:pt x="15596" y="18742"/>
                  <a:pt x="13267" y="19731"/>
                  <a:pt x="10768" y="19731"/>
                </a:cubicBezTo>
                <a:cubicBezTo>
                  <a:pt x="9920" y="19731"/>
                  <a:pt x="9075" y="19591"/>
                  <a:pt x="8272" y="19368"/>
                </a:cubicBezTo>
                <a:cubicBezTo>
                  <a:pt x="7513" y="19144"/>
                  <a:pt x="6752" y="18834"/>
                  <a:pt x="6082" y="18431"/>
                </a:cubicBezTo>
                <a:lnTo>
                  <a:pt x="5775" y="18250"/>
                </a:lnTo>
                <a:lnTo>
                  <a:pt x="2122" y="19326"/>
                </a:lnTo>
                <a:lnTo>
                  <a:pt x="3140" y="15930"/>
                </a:lnTo>
                <a:lnTo>
                  <a:pt x="3140" y="15525"/>
                </a:lnTo>
                <a:lnTo>
                  <a:pt x="3014" y="15343"/>
                </a:lnTo>
                <a:cubicBezTo>
                  <a:pt x="2925" y="15209"/>
                  <a:pt x="2880" y="15128"/>
                  <a:pt x="2791" y="14994"/>
                </a:cubicBezTo>
                <a:cubicBezTo>
                  <a:pt x="2077" y="13697"/>
                  <a:pt x="1717" y="12168"/>
                  <a:pt x="1717" y="10647"/>
                </a:cubicBezTo>
                <a:cubicBezTo>
                  <a:pt x="1717" y="8143"/>
                  <a:pt x="2691" y="5823"/>
                  <a:pt x="4520" y="4079"/>
                </a:cubicBezTo>
                <a:cubicBezTo>
                  <a:pt x="6350" y="2335"/>
                  <a:pt x="8715" y="1488"/>
                  <a:pt x="11214" y="1577"/>
                </a:cubicBezTo>
                <a:close/>
                <a:moveTo>
                  <a:pt x="7407" y="5365"/>
                </a:moveTo>
                <a:cubicBezTo>
                  <a:pt x="6291" y="5365"/>
                  <a:pt x="5357" y="6301"/>
                  <a:pt x="5357" y="7419"/>
                </a:cubicBezTo>
                <a:cubicBezTo>
                  <a:pt x="5357" y="8850"/>
                  <a:pt x="5709" y="10155"/>
                  <a:pt x="6333" y="11318"/>
                </a:cubicBezTo>
                <a:cubicBezTo>
                  <a:pt x="7360" y="13196"/>
                  <a:pt x="9100" y="14619"/>
                  <a:pt x="11242" y="15245"/>
                </a:cubicBezTo>
                <a:cubicBezTo>
                  <a:pt x="11956" y="15469"/>
                  <a:pt x="12715" y="15567"/>
                  <a:pt x="13474" y="15567"/>
                </a:cubicBezTo>
                <a:cubicBezTo>
                  <a:pt x="14634" y="15567"/>
                  <a:pt x="15538" y="14616"/>
                  <a:pt x="15538" y="13498"/>
                </a:cubicBezTo>
                <a:cubicBezTo>
                  <a:pt x="15538" y="13409"/>
                  <a:pt x="15482" y="13280"/>
                  <a:pt x="15482" y="13191"/>
                </a:cubicBezTo>
                <a:cubicBezTo>
                  <a:pt x="15482" y="13057"/>
                  <a:pt x="15443" y="12962"/>
                  <a:pt x="15398" y="12827"/>
                </a:cubicBezTo>
                <a:lnTo>
                  <a:pt x="12191" y="12073"/>
                </a:lnTo>
                <a:cubicBezTo>
                  <a:pt x="12101" y="12073"/>
                  <a:pt x="12054" y="12112"/>
                  <a:pt x="12009" y="12157"/>
                </a:cubicBezTo>
                <a:lnTo>
                  <a:pt x="11563" y="13051"/>
                </a:lnTo>
                <a:cubicBezTo>
                  <a:pt x="11519" y="13140"/>
                  <a:pt x="11429" y="13194"/>
                  <a:pt x="11340" y="13149"/>
                </a:cubicBezTo>
                <a:cubicBezTo>
                  <a:pt x="9689" y="12478"/>
                  <a:pt x="8395" y="11184"/>
                  <a:pt x="7770" y="9529"/>
                </a:cubicBezTo>
                <a:cubicBezTo>
                  <a:pt x="7770" y="9485"/>
                  <a:pt x="7764" y="9392"/>
                  <a:pt x="7853" y="9348"/>
                </a:cubicBezTo>
                <a:lnTo>
                  <a:pt x="8704" y="8900"/>
                </a:lnTo>
                <a:cubicBezTo>
                  <a:pt x="8793" y="8856"/>
                  <a:pt x="8788" y="8808"/>
                  <a:pt x="8788" y="8719"/>
                </a:cubicBezTo>
                <a:lnTo>
                  <a:pt x="8077" y="5504"/>
                </a:lnTo>
                <a:cubicBezTo>
                  <a:pt x="7987" y="5460"/>
                  <a:pt x="7859" y="5407"/>
                  <a:pt x="7770" y="5407"/>
                </a:cubicBezTo>
                <a:cubicBezTo>
                  <a:pt x="7636" y="5362"/>
                  <a:pt x="7541" y="5365"/>
                  <a:pt x="7407" y="536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2" name="Form">
            <a:extLst>
              <a:ext uri="{FF2B5EF4-FFF2-40B4-BE49-F238E27FC236}">
                <a16:creationId xmlns:a16="http://schemas.microsoft.com/office/drawing/2014/main" id="{C853B5C9-2122-524E-B8E6-868690838816}"/>
              </a:ext>
            </a:extLst>
          </p:cNvPr>
          <p:cNvSpPr/>
          <p:nvPr/>
        </p:nvSpPr>
        <p:spPr>
          <a:xfrm>
            <a:off x="6935090" y="4459822"/>
            <a:ext cx="303186" cy="306071"/>
          </a:xfrm>
          <a:custGeom>
            <a:avLst/>
            <a:gdLst/>
            <a:ahLst/>
            <a:cxnLst>
              <a:cxn ang="0">
                <a:pos x="wd2" y="hd2"/>
              </a:cxn>
              <a:cxn ang="5400000">
                <a:pos x="wd2" y="hd2"/>
              </a:cxn>
              <a:cxn ang="10800000">
                <a:pos x="wd2" y="hd2"/>
              </a:cxn>
              <a:cxn ang="16200000">
                <a:pos x="wd2" y="hd2"/>
              </a:cxn>
            </a:cxnLst>
            <a:rect l="0" t="0" r="r" b="b"/>
            <a:pathLst>
              <a:path w="21220" h="21600" extrusionOk="0">
                <a:moveTo>
                  <a:pt x="9232" y="21600"/>
                </a:moveTo>
                <a:cubicBezTo>
                  <a:pt x="8521" y="21600"/>
                  <a:pt x="7899" y="21152"/>
                  <a:pt x="7677" y="20435"/>
                </a:cubicBezTo>
                <a:lnTo>
                  <a:pt x="6921" y="18105"/>
                </a:lnTo>
                <a:lnTo>
                  <a:pt x="4610" y="18866"/>
                </a:lnTo>
                <a:cubicBezTo>
                  <a:pt x="4432" y="18911"/>
                  <a:pt x="4254" y="18956"/>
                  <a:pt x="4121" y="18956"/>
                </a:cubicBezTo>
                <a:cubicBezTo>
                  <a:pt x="3410" y="18956"/>
                  <a:pt x="2788" y="18508"/>
                  <a:pt x="2566" y="17791"/>
                </a:cubicBezTo>
                <a:cubicBezTo>
                  <a:pt x="2299" y="16939"/>
                  <a:pt x="2743" y="15998"/>
                  <a:pt x="3632" y="15685"/>
                </a:cubicBezTo>
                <a:lnTo>
                  <a:pt x="5943" y="14923"/>
                </a:lnTo>
                <a:lnTo>
                  <a:pt x="4432" y="10262"/>
                </a:lnTo>
                <a:lnTo>
                  <a:pt x="2121" y="11024"/>
                </a:lnTo>
                <a:cubicBezTo>
                  <a:pt x="1943" y="11069"/>
                  <a:pt x="1766" y="11114"/>
                  <a:pt x="1632" y="11114"/>
                </a:cubicBezTo>
                <a:cubicBezTo>
                  <a:pt x="921" y="11114"/>
                  <a:pt x="299" y="10666"/>
                  <a:pt x="77" y="9949"/>
                </a:cubicBezTo>
                <a:cubicBezTo>
                  <a:pt x="-190" y="9097"/>
                  <a:pt x="254" y="8156"/>
                  <a:pt x="1143" y="7842"/>
                </a:cubicBezTo>
                <a:lnTo>
                  <a:pt x="3454" y="7081"/>
                </a:lnTo>
                <a:lnTo>
                  <a:pt x="2699" y="4750"/>
                </a:lnTo>
                <a:cubicBezTo>
                  <a:pt x="2432" y="3899"/>
                  <a:pt x="2877" y="2958"/>
                  <a:pt x="3766" y="2644"/>
                </a:cubicBezTo>
                <a:cubicBezTo>
                  <a:pt x="3943" y="2599"/>
                  <a:pt x="4121" y="2554"/>
                  <a:pt x="4254" y="2554"/>
                </a:cubicBezTo>
                <a:cubicBezTo>
                  <a:pt x="4966" y="2554"/>
                  <a:pt x="5588" y="3003"/>
                  <a:pt x="5810" y="3720"/>
                </a:cubicBezTo>
                <a:lnTo>
                  <a:pt x="6566" y="6050"/>
                </a:lnTo>
                <a:lnTo>
                  <a:pt x="11188" y="4526"/>
                </a:lnTo>
                <a:lnTo>
                  <a:pt x="10432" y="2196"/>
                </a:lnTo>
                <a:cubicBezTo>
                  <a:pt x="10166" y="1344"/>
                  <a:pt x="10610" y="403"/>
                  <a:pt x="11499" y="90"/>
                </a:cubicBezTo>
                <a:cubicBezTo>
                  <a:pt x="11677" y="45"/>
                  <a:pt x="11855" y="0"/>
                  <a:pt x="11988" y="0"/>
                </a:cubicBezTo>
                <a:cubicBezTo>
                  <a:pt x="12699" y="0"/>
                  <a:pt x="13321" y="448"/>
                  <a:pt x="13543" y="1165"/>
                </a:cubicBezTo>
                <a:lnTo>
                  <a:pt x="14299" y="3495"/>
                </a:lnTo>
                <a:lnTo>
                  <a:pt x="16610" y="2734"/>
                </a:lnTo>
                <a:cubicBezTo>
                  <a:pt x="16788" y="2689"/>
                  <a:pt x="16966" y="2644"/>
                  <a:pt x="17099" y="2644"/>
                </a:cubicBezTo>
                <a:cubicBezTo>
                  <a:pt x="17810" y="2644"/>
                  <a:pt x="18432" y="3092"/>
                  <a:pt x="18654" y="3809"/>
                </a:cubicBezTo>
                <a:cubicBezTo>
                  <a:pt x="18921" y="4661"/>
                  <a:pt x="18477" y="5602"/>
                  <a:pt x="17588" y="5915"/>
                </a:cubicBezTo>
                <a:lnTo>
                  <a:pt x="15277" y="6677"/>
                </a:lnTo>
                <a:lnTo>
                  <a:pt x="16788" y="11338"/>
                </a:lnTo>
                <a:lnTo>
                  <a:pt x="19099" y="10576"/>
                </a:lnTo>
                <a:cubicBezTo>
                  <a:pt x="19277" y="10531"/>
                  <a:pt x="19454" y="10486"/>
                  <a:pt x="19588" y="10486"/>
                </a:cubicBezTo>
                <a:cubicBezTo>
                  <a:pt x="20299" y="10486"/>
                  <a:pt x="20921" y="10934"/>
                  <a:pt x="21143" y="11651"/>
                </a:cubicBezTo>
                <a:cubicBezTo>
                  <a:pt x="21410" y="12503"/>
                  <a:pt x="20966" y="13444"/>
                  <a:pt x="20077" y="13758"/>
                </a:cubicBezTo>
                <a:lnTo>
                  <a:pt x="17766" y="14519"/>
                </a:lnTo>
                <a:lnTo>
                  <a:pt x="18521" y="16850"/>
                </a:lnTo>
                <a:cubicBezTo>
                  <a:pt x="18788" y="17701"/>
                  <a:pt x="18343" y="18642"/>
                  <a:pt x="17454" y="18956"/>
                </a:cubicBezTo>
                <a:cubicBezTo>
                  <a:pt x="17277" y="19001"/>
                  <a:pt x="17099" y="19046"/>
                  <a:pt x="16966" y="19046"/>
                </a:cubicBezTo>
                <a:cubicBezTo>
                  <a:pt x="16254" y="19046"/>
                  <a:pt x="15632" y="18597"/>
                  <a:pt x="15410" y="17880"/>
                </a:cubicBezTo>
                <a:lnTo>
                  <a:pt x="14654" y="15550"/>
                </a:lnTo>
                <a:lnTo>
                  <a:pt x="10032" y="17074"/>
                </a:lnTo>
                <a:lnTo>
                  <a:pt x="10788" y="19404"/>
                </a:lnTo>
                <a:cubicBezTo>
                  <a:pt x="11054" y="20256"/>
                  <a:pt x="10610" y="21197"/>
                  <a:pt x="9721" y="21510"/>
                </a:cubicBezTo>
                <a:cubicBezTo>
                  <a:pt x="9588" y="21555"/>
                  <a:pt x="9410" y="21600"/>
                  <a:pt x="9232" y="21600"/>
                </a:cubicBezTo>
                <a:close/>
                <a:moveTo>
                  <a:pt x="7543" y="9232"/>
                </a:moveTo>
                <a:lnTo>
                  <a:pt x="9054" y="13892"/>
                </a:lnTo>
                <a:lnTo>
                  <a:pt x="13677" y="12368"/>
                </a:lnTo>
                <a:lnTo>
                  <a:pt x="12166" y="7708"/>
                </a:lnTo>
                <a:lnTo>
                  <a:pt x="7543" y="923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Form">
            <a:extLst>
              <a:ext uri="{FF2B5EF4-FFF2-40B4-BE49-F238E27FC236}">
                <a16:creationId xmlns:a16="http://schemas.microsoft.com/office/drawing/2014/main" id="{D8F9F792-6975-CE4A-A349-AF61DBDB2E68}"/>
              </a:ext>
            </a:extLst>
          </p:cNvPr>
          <p:cNvSpPr/>
          <p:nvPr/>
        </p:nvSpPr>
        <p:spPr>
          <a:xfrm>
            <a:off x="9598989" y="3911600"/>
            <a:ext cx="180340" cy="304506"/>
          </a:xfrm>
          <a:custGeom>
            <a:avLst/>
            <a:gdLst/>
            <a:ahLst/>
            <a:cxnLst>
              <a:cxn ang="0">
                <a:pos x="wd2" y="hd2"/>
              </a:cxn>
              <a:cxn ang="5400000">
                <a:pos x="wd2" y="hd2"/>
              </a:cxn>
              <a:cxn ang="10800000">
                <a:pos x="wd2" y="hd2"/>
              </a:cxn>
              <a:cxn ang="16200000">
                <a:pos x="wd2" y="hd2"/>
              </a:cxn>
            </a:cxnLst>
            <a:rect l="0" t="0" r="r" b="b"/>
            <a:pathLst>
              <a:path w="21600" h="21139" extrusionOk="0">
                <a:moveTo>
                  <a:pt x="15135" y="16531"/>
                </a:moveTo>
                <a:cubicBezTo>
                  <a:pt x="14070" y="16266"/>
                  <a:pt x="13462" y="15605"/>
                  <a:pt x="13462" y="14944"/>
                </a:cubicBezTo>
                <a:lnTo>
                  <a:pt x="13462" y="13357"/>
                </a:lnTo>
                <a:lnTo>
                  <a:pt x="13462" y="9125"/>
                </a:lnTo>
                <a:lnTo>
                  <a:pt x="20611" y="9125"/>
                </a:lnTo>
                <a:lnTo>
                  <a:pt x="20611" y="5290"/>
                </a:lnTo>
                <a:lnTo>
                  <a:pt x="13462" y="5290"/>
                </a:lnTo>
                <a:lnTo>
                  <a:pt x="13462" y="0"/>
                </a:lnTo>
                <a:lnTo>
                  <a:pt x="7377" y="0"/>
                </a:lnTo>
                <a:cubicBezTo>
                  <a:pt x="7149" y="1058"/>
                  <a:pt x="6693" y="1984"/>
                  <a:pt x="6085" y="2645"/>
                </a:cubicBezTo>
                <a:cubicBezTo>
                  <a:pt x="5476" y="3350"/>
                  <a:pt x="4639" y="3923"/>
                  <a:pt x="3651" y="4452"/>
                </a:cubicBezTo>
                <a:cubicBezTo>
                  <a:pt x="2662" y="4937"/>
                  <a:pt x="1445" y="5334"/>
                  <a:pt x="0" y="5598"/>
                </a:cubicBezTo>
                <a:lnTo>
                  <a:pt x="0" y="9125"/>
                </a:lnTo>
                <a:lnTo>
                  <a:pt x="3955" y="9125"/>
                </a:lnTo>
                <a:lnTo>
                  <a:pt x="3955" y="15913"/>
                </a:lnTo>
                <a:cubicBezTo>
                  <a:pt x="3955" y="16795"/>
                  <a:pt x="4259" y="18250"/>
                  <a:pt x="6008" y="19440"/>
                </a:cubicBezTo>
                <a:cubicBezTo>
                  <a:pt x="9279" y="21600"/>
                  <a:pt x="15211" y="21335"/>
                  <a:pt x="18634" y="20630"/>
                </a:cubicBezTo>
                <a:cubicBezTo>
                  <a:pt x="19927" y="20366"/>
                  <a:pt x="20915" y="20013"/>
                  <a:pt x="21600" y="19749"/>
                </a:cubicBezTo>
                <a:cubicBezTo>
                  <a:pt x="20915" y="18602"/>
                  <a:pt x="20231" y="17412"/>
                  <a:pt x="19547" y="16266"/>
                </a:cubicBezTo>
                <a:cubicBezTo>
                  <a:pt x="19166" y="16398"/>
                  <a:pt x="18482" y="16575"/>
                  <a:pt x="17721" y="16663"/>
                </a:cubicBezTo>
                <a:cubicBezTo>
                  <a:pt x="17037" y="16707"/>
                  <a:pt x="16124" y="16795"/>
                  <a:pt x="15135" y="16531"/>
                </a:cubicBezTo>
                <a:cubicBezTo>
                  <a:pt x="15135" y="16531"/>
                  <a:pt x="15135" y="16531"/>
                  <a:pt x="15135" y="1653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4" name="Form">
            <a:extLst>
              <a:ext uri="{FF2B5EF4-FFF2-40B4-BE49-F238E27FC236}">
                <a16:creationId xmlns:a16="http://schemas.microsoft.com/office/drawing/2014/main" id="{BA0BF294-D2C3-4549-8829-18682911C73E}"/>
              </a:ext>
            </a:extLst>
          </p:cNvPr>
          <p:cNvSpPr/>
          <p:nvPr/>
        </p:nvSpPr>
        <p:spPr>
          <a:xfrm>
            <a:off x="3031927" y="5053360"/>
            <a:ext cx="304801" cy="25598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4119"/>
                </a:lnTo>
                <a:lnTo>
                  <a:pt x="5288" y="8121"/>
                </a:lnTo>
                <a:lnTo>
                  <a:pt x="0" y="12156"/>
                </a:lnTo>
                <a:lnTo>
                  <a:pt x="5400" y="16292"/>
                </a:lnTo>
                <a:lnTo>
                  <a:pt x="10800" y="12156"/>
                </a:lnTo>
                <a:lnTo>
                  <a:pt x="5512" y="8121"/>
                </a:lnTo>
                <a:lnTo>
                  <a:pt x="10800" y="4119"/>
                </a:lnTo>
                <a:lnTo>
                  <a:pt x="5400" y="0"/>
                </a:lnTo>
                <a:close/>
                <a:moveTo>
                  <a:pt x="10800" y="4119"/>
                </a:moveTo>
                <a:lnTo>
                  <a:pt x="16088" y="8121"/>
                </a:lnTo>
                <a:lnTo>
                  <a:pt x="10800" y="12156"/>
                </a:lnTo>
                <a:lnTo>
                  <a:pt x="16200" y="16292"/>
                </a:lnTo>
                <a:lnTo>
                  <a:pt x="21600" y="12156"/>
                </a:lnTo>
                <a:lnTo>
                  <a:pt x="16312" y="8121"/>
                </a:lnTo>
                <a:lnTo>
                  <a:pt x="21600" y="4119"/>
                </a:lnTo>
                <a:lnTo>
                  <a:pt x="16200" y="0"/>
                </a:lnTo>
                <a:lnTo>
                  <a:pt x="10800" y="4119"/>
                </a:lnTo>
                <a:close/>
                <a:moveTo>
                  <a:pt x="10800" y="13395"/>
                </a:moveTo>
                <a:lnTo>
                  <a:pt x="5400" y="17514"/>
                </a:lnTo>
                <a:lnTo>
                  <a:pt x="10800" y="21600"/>
                </a:lnTo>
                <a:lnTo>
                  <a:pt x="16200" y="17514"/>
                </a:lnTo>
                <a:lnTo>
                  <a:pt x="10800" y="1339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 name="Form">
            <a:extLst>
              <a:ext uri="{FF2B5EF4-FFF2-40B4-BE49-F238E27FC236}">
                <a16:creationId xmlns:a16="http://schemas.microsoft.com/office/drawing/2014/main" id="{31D0A239-87BA-A448-892B-B8AC572EA453}"/>
              </a:ext>
            </a:extLst>
          </p:cNvPr>
          <p:cNvSpPr/>
          <p:nvPr/>
        </p:nvSpPr>
        <p:spPr>
          <a:xfrm>
            <a:off x="4981997" y="4482473"/>
            <a:ext cx="304205" cy="263526"/>
          </a:xfrm>
          <a:custGeom>
            <a:avLst/>
            <a:gdLst/>
            <a:ahLst/>
            <a:cxnLst>
              <a:cxn ang="0">
                <a:pos x="wd2" y="hd2"/>
              </a:cxn>
              <a:cxn ang="5400000">
                <a:pos x="wd2" y="hd2"/>
              </a:cxn>
              <a:cxn ang="10800000">
                <a:pos x="wd2" y="hd2"/>
              </a:cxn>
              <a:cxn ang="16200000">
                <a:pos x="wd2" y="hd2"/>
              </a:cxn>
            </a:cxnLst>
            <a:rect l="0" t="0" r="r" b="b"/>
            <a:pathLst>
              <a:path w="21600" h="21600" extrusionOk="0">
                <a:moveTo>
                  <a:pt x="17810" y="0"/>
                </a:moveTo>
                <a:cubicBezTo>
                  <a:pt x="17088" y="0"/>
                  <a:pt x="16463" y="462"/>
                  <a:pt x="16147" y="1139"/>
                </a:cubicBezTo>
                <a:lnTo>
                  <a:pt x="12484" y="260"/>
                </a:lnTo>
                <a:lnTo>
                  <a:pt x="12399" y="683"/>
                </a:lnTo>
                <a:cubicBezTo>
                  <a:pt x="11993" y="2088"/>
                  <a:pt x="11413" y="4213"/>
                  <a:pt x="11187" y="4993"/>
                </a:cubicBezTo>
                <a:cubicBezTo>
                  <a:pt x="11052" y="4993"/>
                  <a:pt x="10872" y="4993"/>
                  <a:pt x="10737" y="4993"/>
                </a:cubicBezTo>
                <a:cubicBezTo>
                  <a:pt x="8392" y="4993"/>
                  <a:pt x="6126" y="5719"/>
                  <a:pt x="4368" y="7124"/>
                </a:cubicBezTo>
                <a:cubicBezTo>
                  <a:pt x="3872" y="6708"/>
                  <a:pt x="3337" y="6457"/>
                  <a:pt x="2705" y="6457"/>
                </a:cubicBezTo>
                <a:cubicBezTo>
                  <a:pt x="1217" y="6457"/>
                  <a:pt x="0" y="7862"/>
                  <a:pt x="0" y="9580"/>
                </a:cubicBezTo>
                <a:cubicBezTo>
                  <a:pt x="0" y="10673"/>
                  <a:pt x="499" y="11708"/>
                  <a:pt x="1310" y="12280"/>
                </a:cubicBezTo>
                <a:cubicBezTo>
                  <a:pt x="1265" y="12592"/>
                  <a:pt x="1212" y="12960"/>
                  <a:pt x="1212" y="13272"/>
                </a:cubicBezTo>
                <a:cubicBezTo>
                  <a:pt x="1212" y="17853"/>
                  <a:pt x="5450" y="21600"/>
                  <a:pt x="10680" y="21600"/>
                </a:cubicBezTo>
                <a:cubicBezTo>
                  <a:pt x="15910" y="21600"/>
                  <a:pt x="20149" y="17853"/>
                  <a:pt x="20149" y="13272"/>
                </a:cubicBezTo>
                <a:cubicBezTo>
                  <a:pt x="20149" y="12960"/>
                  <a:pt x="20152" y="12654"/>
                  <a:pt x="20106" y="12394"/>
                </a:cubicBezTo>
                <a:cubicBezTo>
                  <a:pt x="21008" y="11821"/>
                  <a:pt x="21600" y="10728"/>
                  <a:pt x="21600" y="9531"/>
                </a:cubicBezTo>
                <a:cubicBezTo>
                  <a:pt x="21600" y="7814"/>
                  <a:pt x="20383" y="6408"/>
                  <a:pt x="18895" y="6408"/>
                </a:cubicBezTo>
                <a:cubicBezTo>
                  <a:pt x="18263" y="6408"/>
                  <a:pt x="17629" y="6656"/>
                  <a:pt x="17133" y="7124"/>
                </a:cubicBezTo>
                <a:cubicBezTo>
                  <a:pt x="15691" y="5927"/>
                  <a:pt x="13887" y="5202"/>
                  <a:pt x="11948" y="4993"/>
                </a:cubicBezTo>
                <a:cubicBezTo>
                  <a:pt x="12084" y="4629"/>
                  <a:pt x="12216" y="4053"/>
                  <a:pt x="12441" y="3220"/>
                </a:cubicBezTo>
                <a:cubicBezTo>
                  <a:pt x="12667" y="2492"/>
                  <a:pt x="12856" y="1718"/>
                  <a:pt x="12991" y="1301"/>
                </a:cubicBezTo>
                <a:lnTo>
                  <a:pt x="15922" y="2033"/>
                </a:lnTo>
                <a:cubicBezTo>
                  <a:pt x="15922" y="2085"/>
                  <a:pt x="15922" y="2127"/>
                  <a:pt x="15922" y="2180"/>
                </a:cubicBezTo>
                <a:cubicBezTo>
                  <a:pt x="15922" y="3377"/>
                  <a:pt x="16773" y="4375"/>
                  <a:pt x="17810" y="4375"/>
                </a:cubicBezTo>
                <a:cubicBezTo>
                  <a:pt x="18847" y="4375"/>
                  <a:pt x="19698" y="3377"/>
                  <a:pt x="19698" y="2180"/>
                </a:cubicBezTo>
                <a:cubicBezTo>
                  <a:pt x="19698" y="982"/>
                  <a:pt x="18847" y="0"/>
                  <a:pt x="17810" y="0"/>
                </a:cubicBezTo>
                <a:close/>
                <a:moveTo>
                  <a:pt x="17768" y="878"/>
                </a:moveTo>
                <a:cubicBezTo>
                  <a:pt x="18354" y="878"/>
                  <a:pt x="18853" y="1454"/>
                  <a:pt x="18852" y="2131"/>
                </a:cubicBezTo>
                <a:cubicBezTo>
                  <a:pt x="18852" y="2807"/>
                  <a:pt x="18354" y="3383"/>
                  <a:pt x="17768" y="3383"/>
                </a:cubicBezTo>
                <a:cubicBezTo>
                  <a:pt x="17181" y="3383"/>
                  <a:pt x="16683" y="2807"/>
                  <a:pt x="16683" y="2131"/>
                </a:cubicBezTo>
                <a:cubicBezTo>
                  <a:pt x="16683" y="1454"/>
                  <a:pt x="17181" y="878"/>
                  <a:pt x="17768" y="878"/>
                </a:cubicBezTo>
                <a:close/>
                <a:moveTo>
                  <a:pt x="10638" y="5774"/>
                </a:moveTo>
                <a:cubicBezTo>
                  <a:pt x="13028" y="5774"/>
                  <a:pt x="15242" y="6561"/>
                  <a:pt x="16866" y="8019"/>
                </a:cubicBezTo>
                <a:lnTo>
                  <a:pt x="17133" y="8279"/>
                </a:lnTo>
                <a:lnTo>
                  <a:pt x="17359" y="7970"/>
                </a:lnTo>
                <a:cubicBezTo>
                  <a:pt x="17720" y="7501"/>
                  <a:pt x="18255" y="7238"/>
                  <a:pt x="18796" y="7238"/>
                </a:cubicBezTo>
                <a:cubicBezTo>
                  <a:pt x="19878" y="7238"/>
                  <a:pt x="20741" y="8217"/>
                  <a:pt x="20741" y="9466"/>
                </a:cubicBezTo>
                <a:cubicBezTo>
                  <a:pt x="20831" y="10455"/>
                  <a:pt x="20295" y="11301"/>
                  <a:pt x="19529" y="11613"/>
                </a:cubicBezTo>
                <a:lnTo>
                  <a:pt x="19205" y="11760"/>
                </a:lnTo>
                <a:lnTo>
                  <a:pt x="19303" y="12134"/>
                </a:lnTo>
                <a:cubicBezTo>
                  <a:pt x="19348" y="12498"/>
                  <a:pt x="19388" y="12859"/>
                  <a:pt x="19388" y="13223"/>
                </a:cubicBezTo>
                <a:cubicBezTo>
                  <a:pt x="19388" y="17283"/>
                  <a:pt x="15505" y="20608"/>
                  <a:pt x="10680" y="20608"/>
                </a:cubicBezTo>
                <a:cubicBezTo>
                  <a:pt x="5901" y="20608"/>
                  <a:pt x="1987" y="17283"/>
                  <a:pt x="1987" y="13223"/>
                </a:cubicBezTo>
                <a:cubicBezTo>
                  <a:pt x="1987" y="12859"/>
                  <a:pt x="2026" y="12433"/>
                  <a:pt x="2071" y="12069"/>
                </a:cubicBezTo>
                <a:lnTo>
                  <a:pt x="2114" y="11711"/>
                </a:lnTo>
                <a:lnTo>
                  <a:pt x="1846" y="11548"/>
                </a:lnTo>
                <a:cubicBezTo>
                  <a:pt x="1169" y="11184"/>
                  <a:pt x="719" y="10416"/>
                  <a:pt x="719" y="9531"/>
                </a:cubicBezTo>
                <a:cubicBezTo>
                  <a:pt x="719" y="8282"/>
                  <a:pt x="1581" y="7287"/>
                  <a:pt x="2663" y="7287"/>
                </a:cubicBezTo>
                <a:cubicBezTo>
                  <a:pt x="3159" y="7287"/>
                  <a:pt x="3655" y="7488"/>
                  <a:pt x="4016" y="7905"/>
                </a:cubicBezTo>
                <a:lnTo>
                  <a:pt x="4241" y="8165"/>
                </a:lnTo>
                <a:lnTo>
                  <a:pt x="4509" y="7970"/>
                </a:lnTo>
                <a:cubicBezTo>
                  <a:pt x="6132" y="6565"/>
                  <a:pt x="8338" y="5774"/>
                  <a:pt x="10638" y="5774"/>
                </a:cubicBezTo>
                <a:close/>
                <a:moveTo>
                  <a:pt x="7256" y="10410"/>
                </a:moveTo>
                <a:cubicBezTo>
                  <a:pt x="6490" y="10410"/>
                  <a:pt x="5861" y="11135"/>
                  <a:pt x="5861" y="12020"/>
                </a:cubicBezTo>
                <a:cubicBezTo>
                  <a:pt x="5861" y="12905"/>
                  <a:pt x="6490" y="13630"/>
                  <a:pt x="7256" y="13630"/>
                </a:cubicBezTo>
                <a:cubicBezTo>
                  <a:pt x="8023" y="13630"/>
                  <a:pt x="8651" y="12905"/>
                  <a:pt x="8651" y="12020"/>
                </a:cubicBezTo>
                <a:cubicBezTo>
                  <a:pt x="8651" y="11135"/>
                  <a:pt x="8023" y="10410"/>
                  <a:pt x="7256" y="10410"/>
                </a:cubicBezTo>
                <a:close/>
                <a:moveTo>
                  <a:pt x="14020" y="10410"/>
                </a:moveTo>
                <a:cubicBezTo>
                  <a:pt x="13253" y="10410"/>
                  <a:pt x="12625" y="11135"/>
                  <a:pt x="12625" y="12020"/>
                </a:cubicBezTo>
                <a:cubicBezTo>
                  <a:pt x="12625" y="12905"/>
                  <a:pt x="13253" y="13630"/>
                  <a:pt x="14020" y="13630"/>
                </a:cubicBezTo>
                <a:cubicBezTo>
                  <a:pt x="14786" y="13630"/>
                  <a:pt x="15414" y="12905"/>
                  <a:pt x="15414" y="12020"/>
                </a:cubicBezTo>
                <a:cubicBezTo>
                  <a:pt x="15414" y="11135"/>
                  <a:pt x="14786" y="10410"/>
                  <a:pt x="14020" y="10410"/>
                </a:cubicBezTo>
                <a:close/>
                <a:moveTo>
                  <a:pt x="7566" y="16135"/>
                </a:moveTo>
                <a:cubicBezTo>
                  <a:pt x="7471" y="16141"/>
                  <a:pt x="7380" y="16193"/>
                  <a:pt x="7313" y="16298"/>
                </a:cubicBezTo>
                <a:cubicBezTo>
                  <a:pt x="7177" y="16506"/>
                  <a:pt x="7175" y="16759"/>
                  <a:pt x="7355" y="16916"/>
                </a:cubicBezTo>
                <a:cubicBezTo>
                  <a:pt x="8302" y="17800"/>
                  <a:pt x="9480" y="18331"/>
                  <a:pt x="10652" y="18331"/>
                </a:cubicBezTo>
                <a:cubicBezTo>
                  <a:pt x="11869" y="18331"/>
                  <a:pt x="13030" y="17800"/>
                  <a:pt x="13977" y="16916"/>
                </a:cubicBezTo>
                <a:cubicBezTo>
                  <a:pt x="14158" y="16760"/>
                  <a:pt x="14169" y="16454"/>
                  <a:pt x="14034" y="16298"/>
                </a:cubicBezTo>
                <a:cubicBezTo>
                  <a:pt x="13898" y="16089"/>
                  <a:pt x="13664" y="16093"/>
                  <a:pt x="13484" y="16249"/>
                </a:cubicBezTo>
                <a:cubicBezTo>
                  <a:pt x="12718" y="17030"/>
                  <a:pt x="11689" y="17436"/>
                  <a:pt x="10652" y="17436"/>
                </a:cubicBezTo>
                <a:cubicBezTo>
                  <a:pt x="9615" y="17436"/>
                  <a:pt x="8615" y="17029"/>
                  <a:pt x="7848" y="16249"/>
                </a:cubicBezTo>
                <a:cubicBezTo>
                  <a:pt x="7758" y="16171"/>
                  <a:pt x="7662" y="16128"/>
                  <a:pt x="7566" y="161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 name="Form">
            <a:extLst>
              <a:ext uri="{FF2B5EF4-FFF2-40B4-BE49-F238E27FC236}">
                <a16:creationId xmlns:a16="http://schemas.microsoft.com/office/drawing/2014/main" id="{5F0869A7-3C78-F94A-BB2D-186AAB7F3297}"/>
              </a:ext>
            </a:extLst>
          </p:cNvPr>
          <p:cNvSpPr/>
          <p:nvPr/>
        </p:nvSpPr>
        <p:spPr>
          <a:xfrm>
            <a:off x="5632530" y="4465259"/>
            <a:ext cx="304861" cy="297035"/>
          </a:xfrm>
          <a:custGeom>
            <a:avLst/>
            <a:gdLst/>
            <a:ahLst/>
            <a:cxnLst>
              <a:cxn ang="0">
                <a:pos x="wd2" y="hd2"/>
              </a:cxn>
              <a:cxn ang="5400000">
                <a:pos x="wd2" y="hd2"/>
              </a:cxn>
              <a:cxn ang="10800000">
                <a:pos x="wd2" y="hd2"/>
              </a:cxn>
              <a:cxn ang="16200000">
                <a:pos x="wd2" y="hd2"/>
              </a:cxn>
            </a:cxnLst>
            <a:rect l="0" t="0" r="r" b="b"/>
            <a:pathLst>
              <a:path w="21470" h="21361" extrusionOk="0">
                <a:moveTo>
                  <a:pt x="7249" y="21329"/>
                </a:moveTo>
                <a:cubicBezTo>
                  <a:pt x="2956" y="19822"/>
                  <a:pt x="-130" y="15575"/>
                  <a:pt x="4" y="10643"/>
                </a:cubicBezTo>
                <a:cubicBezTo>
                  <a:pt x="183" y="4844"/>
                  <a:pt x="4789" y="186"/>
                  <a:pt x="10469" y="3"/>
                </a:cubicBezTo>
                <a:cubicBezTo>
                  <a:pt x="16506" y="-134"/>
                  <a:pt x="21470" y="4798"/>
                  <a:pt x="21470" y="10963"/>
                </a:cubicBezTo>
                <a:cubicBezTo>
                  <a:pt x="21470" y="15758"/>
                  <a:pt x="18474" y="19822"/>
                  <a:pt x="14270" y="21329"/>
                </a:cubicBezTo>
                <a:cubicBezTo>
                  <a:pt x="13868" y="21466"/>
                  <a:pt x="13465" y="21146"/>
                  <a:pt x="13465" y="20735"/>
                </a:cubicBezTo>
                <a:cubicBezTo>
                  <a:pt x="13465" y="20050"/>
                  <a:pt x="13465" y="19320"/>
                  <a:pt x="13465" y="18680"/>
                </a:cubicBezTo>
                <a:lnTo>
                  <a:pt x="13376" y="17173"/>
                </a:lnTo>
                <a:cubicBezTo>
                  <a:pt x="13376" y="16991"/>
                  <a:pt x="13376" y="16717"/>
                  <a:pt x="13241" y="16351"/>
                </a:cubicBezTo>
                <a:cubicBezTo>
                  <a:pt x="13107" y="15986"/>
                  <a:pt x="12884" y="15758"/>
                  <a:pt x="12750" y="15621"/>
                </a:cubicBezTo>
                <a:cubicBezTo>
                  <a:pt x="13376" y="15621"/>
                  <a:pt x="14583" y="15575"/>
                  <a:pt x="15701" y="14753"/>
                </a:cubicBezTo>
                <a:cubicBezTo>
                  <a:pt x="17490" y="13429"/>
                  <a:pt x="18027" y="10872"/>
                  <a:pt x="17400" y="8999"/>
                </a:cubicBezTo>
                <a:cubicBezTo>
                  <a:pt x="17177" y="8223"/>
                  <a:pt x="16774" y="7675"/>
                  <a:pt x="16506" y="7355"/>
                </a:cubicBezTo>
                <a:cubicBezTo>
                  <a:pt x="16595" y="7036"/>
                  <a:pt x="16730" y="6579"/>
                  <a:pt x="16730" y="5940"/>
                </a:cubicBezTo>
                <a:cubicBezTo>
                  <a:pt x="16730" y="5255"/>
                  <a:pt x="16506" y="4707"/>
                  <a:pt x="16372" y="4387"/>
                </a:cubicBezTo>
                <a:cubicBezTo>
                  <a:pt x="16059" y="4433"/>
                  <a:pt x="15746" y="4478"/>
                  <a:pt x="15388" y="4570"/>
                </a:cubicBezTo>
                <a:cubicBezTo>
                  <a:pt x="14538" y="4798"/>
                  <a:pt x="13868" y="5209"/>
                  <a:pt x="13420" y="5529"/>
                </a:cubicBezTo>
                <a:cubicBezTo>
                  <a:pt x="13063" y="5437"/>
                  <a:pt x="12615" y="5300"/>
                  <a:pt x="12123" y="5255"/>
                </a:cubicBezTo>
                <a:cubicBezTo>
                  <a:pt x="11587" y="5209"/>
                  <a:pt x="11140" y="5163"/>
                  <a:pt x="10737" y="5209"/>
                </a:cubicBezTo>
                <a:cubicBezTo>
                  <a:pt x="10335" y="5209"/>
                  <a:pt x="9887" y="5209"/>
                  <a:pt x="9351" y="5255"/>
                </a:cubicBezTo>
                <a:cubicBezTo>
                  <a:pt x="8859" y="5300"/>
                  <a:pt x="8412" y="5437"/>
                  <a:pt x="8054" y="5529"/>
                </a:cubicBezTo>
                <a:cubicBezTo>
                  <a:pt x="7607" y="5209"/>
                  <a:pt x="6981" y="4798"/>
                  <a:pt x="6086" y="4570"/>
                </a:cubicBezTo>
                <a:cubicBezTo>
                  <a:pt x="5728" y="4478"/>
                  <a:pt x="5371" y="4433"/>
                  <a:pt x="5102" y="4387"/>
                </a:cubicBezTo>
                <a:cubicBezTo>
                  <a:pt x="4968" y="4707"/>
                  <a:pt x="4789" y="5209"/>
                  <a:pt x="4745" y="5940"/>
                </a:cubicBezTo>
                <a:cubicBezTo>
                  <a:pt x="4745" y="6533"/>
                  <a:pt x="4879" y="7036"/>
                  <a:pt x="4968" y="7355"/>
                </a:cubicBezTo>
                <a:cubicBezTo>
                  <a:pt x="4700" y="7721"/>
                  <a:pt x="4297" y="8269"/>
                  <a:pt x="4074" y="8999"/>
                </a:cubicBezTo>
                <a:cubicBezTo>
                  <a:pt x="3492" y="10872"/>
                  <a:pt x="3984" y="13429"/>
                  <a:pt x="5773" y="14753"/>
                </a:cubicBezTo>
                <a:cubicBezTo>
                  <a:pt x="6891" y="15575"/>
                  <a:pt x="8099" y="15666"/>
                  <a:pt x="8725" y="15621"/>
                </a:cubicBezTo>
                <a:cubicBezTo>
                  <a:pt x="8590" y="15758"/>
                  <a:pt x="8367" y="15986"/>
                  <a:pt x="8233" y="16351"/>
                </a:cubicBezTo>
                <a:cubicBezTo>
                  <a:pt x="8099" y="16671"/>
                  <a:pt x="8099" y="16991"/>
                  <a:pt x="8099" y="17173"/>
                </a:cubicBezTo>
                <a:cubicBezTo>
                  <a:pt x="7920" y="17265"/>
                  <a:pt x="7651" y="17310"/>
                  <a:pt x="7383" y="17356"/>
                </a:cubicBezTo>
                <a:cubicBezTo>
                  <a:pt x="6936" y="17447"/>
                  <a:pt x="6578" y="17402"/>
                  <a:pt x="6310" y="17402"/>
                </a:cubicBezTo>
                <a:cubicBezTo>
                  <a:pt x="6131" y="17356"/>
                  <a:pt x="5773" y="17219"/>
                  <a:pt x="5460" y="16945"/>
                </a:cubicBezTo>
                <a:cubicBezTo>
                  <a:pt x="5102" y="16625"/>
                  <a:pt x="4968" y="16260"/>
                  <a:pt x="4923" y="16077"/>
                </a:cubicBezTo>
                <a:cubicBezTo>
                  <a:pt x="4834" y="15940"/>
                  <a:pt x="4387" y="15210"/>
                  <a:pt x="3582" y="15118"/>
                </a:cubicBezTo>
                <a:cubicBezTo>
                  <a:pt x="3269" y="15073"/>
                  <a:pt x="3000" y="15118"/>
                  <a:pt x="2822" y="15210"/>
                </a:cubicBezTo>
                <a:cubicBezTo>
                  <a:pt x="2866" y="15301"/>
                  <a:pt x="2866" y="15392"/>
                  <a:pt x="2956" y="15484"/>
                </a:cubicBezTo>
                <a:cubicBezTo>
                  <a:pt x="3135" y="15803"/>
                  <a:pt x="3448" y="15940"/>
                  <a:pt x="3582" y="15986"/>
                </a:cubicBezTo>
                <a:cubicBezTo>
                  <a:pt x="3671" y="16123"/>
                  <a:pt x="3850" y="16260"/>
                  <a:pt x="3984" y="16488"/>
                </a:cubicBezTo>
                <a:cubicBezTo>
                  <a:pt x="4074" y="16625"/>
                  <a:pt x="4163" y="16762"/>
                  <a:pt x="4297" y="17036"/>
                </a:cubicBezTo>
                <a:cubicBezTo>
                  <a:pt x="4566" y="17584"/>
                  <a:pt x="4610" y="17676"/>
                  <a:pt x="4700" y="17858"/>
                </a:cubicBezTo>
                <a:cubicBezTo>
                  <a:pt x="4834" y="18132"/>
                  <a:pt x="5102" y="18452"/>
                  <a:pt x="5728" y="18680"/>
                </a:cubicBezTo>
                <a:cubicBezTo>
                  <a:pt x="6041" y="18772"/>
                  <a:pt x="6444" y="18863"/>
                  <a:pt x="6981" y="18863"/>
                </a:cubicBezTo>
                <a:cubicBezTo>
                  <a:pt x="7428" y="18863"/>
                  <a:pt x="7830" y="18772"/>
                  <a:pt x="8099" y="18726"/>
                </a:cubicBezTo>
                <a:cubicBezTo>
                  <a:pt x="8099" y="19365"/>
                  <a:pt x="8099" y="20096"/>
                  <a:pt x="8099" y="20781"/>
                </a:cubicBezTo>
                <a:cubicBezTo>
                  <a:pt x="8054" y="21146"/>
                  <a:pt x="7651" y="21466"/>
                  <a:pt x="7249" y="2132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Form">
            <a:extLst>
              <a:ext uri="{FF2B5EF4-FFF2-40B4-BE49-F238E27FC236}">
                <a16:creationId xmlns:a16="http://schemas.microsoft.com/office/drawing/2014/main" id="{9DD0A962-1D01-4848-97DE-451527A528B7}"/>
              </a:ext>
            </a:extLst>
          </p:cNvPr>
          <p:cNvSpPr/>
          <p:nvPr/>
        </p:nvSpPr>
        <p:spPr>
          <a:xfrm>
            <a:off x="3029117" y="4488012"/>
            <a:ext cx="304797" cy="255205"/>
          </a:xfrm>
          <a:custGeom>
            <a:avLst/>
            <a:gdLst/>
            <a:ahLst/>
            <a:cxnLst>
              <a:cxn ang="0">
                <a:pos x="wd2" y="hd2"/>
              </a:cxn>
              <a:cxn ang="5400000">
                <a:pos x="wd2" y="hd2"/>
              </a:cxn>
              <a:cxn ang="10800000">
                <a:pos x="wd2" y="hd2"/>
              </a:cxn>
              <a:cxn ang="16200000">
                <a:pos x="wd2" y="hd2"/>
              </a:cxn>
            </a:cxnLst>
            <a:rect l="0" t="0" r="r" b="b"/>
            <a:pathLst>
              <a:path w="21333" h="21070" extrusionOk="0">
                <a:moveTo>
                  <a:pt x="8383" y="13866"/>
                </a:moveTo>
                <a:cubicBezTo>
                  <a:pt x="8294" y="13971"/>
                  <a:pt x="8161" y="17169"/>
                  <a:pt x="8072" y="19371"/>
                </a:cubicBezTo>
                <a:lnTo>
                  <a:pt x="8072" y="19790"/>
                </a:lnTo>
                <a:cubicBezTo>
                  <a:pt x="8250" y="19790"/>
                  <a:pt x="8472" y="19685"/>
                  <a:pt x="8606" y="19580"/>
                </a:cubicBezTo>
                <a:cubicBezTo>
                  <a:pt x="8650" y="19528"/>
                  <a:pt x="8694" y="19476"/>
                  <a:pt x="8739" y="19476"/>
                </a:cubicBezTo>
                <a:lnTo>
                  <a:pt x="11361" y="16487"/>
                </a:lnTo>
                <a:cubicBezTo>
                  <a:pt x="13317" y="18165"/>
                  <a:pt x="15672" y="20210"/>
                  <a:pt x="16383" y="20839"/>
                </a:cubicBezTo>
                <a:cubicBezTo>
                  <a:pt x="16961" y="21363"/>
                  <a:pt x="17850" y="20944"/>
                  <a:pt x="17983" y="20105"/>
                </a:cubicBezTo>
                <a:lnTo>
                  <a:pt x="21317" y="1336"/>
                </a:lnTo>
                <a:cubicBezTo>
                  <a:pt x="21450" y="445"/>
                  <a:pt x="20739" y="-237"/>
                  <a:pt x="20028" y="78"/>
                </a:cubicBezTo>
                <a:lnTo>
                  <a:pt x="428" y="8990"/>
                </a:lnTo>
                <a:cubicBezTo>
                  <a:pt x="-150" y="9252"/>
                  <a:pt x="-150" y="10248"/>
                  <a:pt x="472" y="10458"/>
                </a:cubicBezTo>
                <a:lnTo>
                  <a:pt x="5628" y="12345"/>
                </a:lnTo>
                <a:lnTo>
                  <a:pt x="16917" y="3957"/>
                </a:lnTo>
                <a:cubicBezTo>
                  <a:pt x="17272" y="3695"/>
                  <a:pt x="17806" y="3852"/>
                  <a:pt x="17494" y="4219"/>
                </a:cubicBezTo>
                <a:lnTo>
                  <a:pt x="8383" y="13866"/>
                </a:lnTo>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 name="Form">
            <a:extLst>
              <a:ext uri="{FF2B5EF4-FFF2-40B4-BE49-F238E27FC236}">
                <a16:creationId xmlns:a16="http://schemas.microsoft.com/office/drawing/2014/main" id="{00083AC2-5CFF-2746-B518-499375311BF4}"/>
              </a:ext>
            </a:extLst>
          </p:cNvPr>
          <p:cNvSpPr/>
          <p:nvPr/>
        </p:nvSpPr>
        <p:spPr>
          <a:xfrm>
            <a:off x="3683496" y="5047183"/>
            <a:ext cx="308571" cy="266106"/>
          </a:xfrm>
          <a:custGeom>
            <a:avLst/>
            <a:gdLst/>
            <a:ahLst/>
            <a:cxnLst>
              <a:cxn ang="0">
                <a:pos x="wd2" y="hd2"/>
              </a:cxn>
              <a:cxn ang="5400000">
                <a:pos x="wd2" y="hd2"/>
              </a:cxn>
              <a:cxn ang="10800000">
                <a:pos x="wd2" y="hd2"/>
              </a:cxn>
              <a:cxn ang="16200000">
                <a:pos x="wd2" y="hd2"/>
              </a:cxn>
            </a:cxnLst>
            <a:rect l="0" t="0" r="r" b="b"/>
            <a:pathLst>
              <a:path w="21600" h="21600" extrusionOk="0">
                <a:moveTo>
                  <a:pt x="7112" y="0"/>
                </a:moveTo>
                <a:lnTo>
                  <a:pt x="10932" y="7313"/>
                </a:lnTo>
                <a:lnTo>
                  <a:pt x="14002" y="13240"/>
                </a:lnTo>
                <a:lnTo>
                  <a:pt x="21336" y="13240"/>
                </a:lnTo>
                <a:lnTo>
                  <a:pt x="14752" y="0"/>
                </a:lnTo>
                <a:lnTo>
                  <a:pt x="7112" y="0"/>
                </a:lnTo>
                <a:close/>
                <a:moveTo>
                  <a:pt x="6626" y="1031"/>
                </a:moveTo>
                <a:lnTo>
                  <a:pt x="0" y="14174"/>
                </a:lnTo>
                <a:lnTo>
                  <a:pt x="3820" y="21600"/>
                </a:lnTo>
                <a:lnTo>
                  <a:pt x="10404" y="8344"/>
                </a:lnTo>
                <a:lnTo>
                  <a:pt x="6626" y="1031"/>
                </a:lnTo>
                <a:close/>
                <a:moveTo>
                  <a:pt x="8584" y="13917"/>
                </a:moveTo>
                <a:lnTo>
                  <a:pt x="4890" y="21342"/>
                </a:lnTo>
                <a:lnTo>
                  <a:pt x="17919" y="21342"/>
                </a:lnTo>
                <a:lnTo>
                  <a:pt x="21600" y="13917"/>
                </a:lnTo>
                <a:lnTo>
                  <a:pt x="8584" y="1391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 name="Form">
            <a:extLst>
              <a:ext uri="{FF2B5EF4-FFF2-40B4-BE49-F238E27FC236}">
                <a16:creationId xmlns:a16="http://schemas.microsoft.com/office/drawing/2014/main" id="{4E32697B-20CA-A041-A7EA-153D90E9BBD2}"/>
              </a:ext>
            </a:extLst>
          </p:cNvPr>
          <p:cNvSpPr/>
          <p:nvPr/>
        </p:nvSpPr>
        <p:spPr>
          <a:xfrm>
            <a:off x="7010400" y="5022850"/>
            <a:ext cx="189310" cy="3036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42"/>
                </a:lnTo>
                <a:lnTo>
                  <a:pt x="0" y="11379"/>
                </a:lnTo>
                <a:lnTo>
                  <a:pt x="10800" y="15219"/>
                </a:lnTo>
                <a:lnTo>
                  <a:pt x="10800" y="15176"/>
                </a:lnTo>
                <a:lnTo>
                  <a:pt x="21600" y="11336"/>
                </a:lnTo>
                <a:lnTo>
                  <a:pt x="10800" y="0"/>
                </a:lnTo>
                <a:close/>
                <a:moveTo>
                  <a:pt x="21600" y="12198"/>
                </a:moveTo>
                <a:lnTo>
                  <a:pt x="10800" y="16122"/>
                </a:lnTo>
                <a:lnTo>
                  <a:pt x="0" y="12240"/>
                </a:lnTo>
                <a:cubicBezTo>
                  <a:pt x="0" y="12240"/>
                  <a:pt x="10800" y="21510"/>
                  <a:pt x="10800" y="21600"/>
                </a:cubicBezTo>
                <a:cubicBezTo>
                  <a:pt x="10800" y="21600"/>
                  <a:pt x="10800" y="21589"/>
                  <a:pt x="10800" y="21544"/>
                </a:cubicBezTo>
                <a:cubicBezTo>
                  <a:pt x="10800" y="21498"/>
                  <a:pt x="21600" y="12198"/>
                  <a:pt x="21600" y="1219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Form">
            <a:extLst>
              <a:ext uri="{FF2B5EF4-FFF2-40B4-BE49-F238E27FC236}">
                <a16:creationId xmlns:a16="http://schemas.microsoft.com/office/drawing/2014/main" id="{99A84074-B16D-9345-8B62-CDD3E480988A}"/>
              </a:ext>
            </a:extLst>
          </p:cNvPr>
          <p:cNvSpPr/>
          <p:nvPr/>
        </p:nvSpPr>
        <p:spPr>
          <a:xfrm>
            <a:off x="5688185" y="5024487"/>
            <a:ext cx="219922" cy="304800"/>
          </a:xfrm>
          <a:custGeom>
            <a:avLst/>
            <a:gdLst/>
            <a:ahLst/>
            <a:cxnLst>
              <a:cxn ang="0">
                <a:pos x="wd2" y="hd2"/>
              </a:cxn>
              <a:cxn ang="5400000">
                <a:pos x="wd2" y="hd2"/>
              </a:cxn>
              <a:cxn ang="10800000">
                <a:pos x="wd2" y="hd2"/>
              </a:cxn>
              <a:cxn ang="16200000">
                <a:pos x="wd2" y="hd2"/>
              </a:cxn>
            </a:cxnLst>
            <a:rect l="0" t="0" r="r" b="b"/>
            <a:pathLst>
              <a:path w="21435" h="21600" extrusionOk="0">
                <a:moveTo>
                  <a:pt x="21291" y="12645"/>
                </a:moveTo>
                <a:cubicBezTo>
                  <a:pt x="20610" y="10575"/>
                  <a:pt x="17453" y="9945"/>
                  <a:pt x="17268" y="9900"/>
                </a:cubicBezTo>
                <a:cubicBezTo>
                  <a:pt x="17577" y="9810"/>
                  <a:pt x="18567" y="9495"/>
                  <a:pt x="19310" y="8730"/>
                </a:cubicBezTo>
                <a:cubicBezTo>
                  <a:pt x="20053" y="7875"/>
                  <a:pt x="19991" y="6975"/>
                  <a:pt x="19929" y="6750"/>
                </a:cubicBezTo>
                <a:cubicBezTo>
                  <a:pt x="19805" y="6300"/>
                  <a:pt x="19558" y="5715"/>
                  <a:pt x="19001" y="5130"/>
                </a:cubicBezTo>
                <a:cubicBezTo>
                  <a:pt x="17144" y="3195"/>
                  <a:pt x="13492" y="3240"/>
                  <a:pt x="13059" y="3285"/>
                </a:cubicBezTo>
                <a:lnTo>
                  <a:pt x="13059" y="0"/>
                </a:lnTo>
                <a:lnTo>
                  <a:pt x="10522" y="0"/>
                </a:lnTo>
                <a:lnTo>
                  <a:pt x="10522" y="3285"/>
                </a:lnTo>
                <a:lnTo>
                  <a:pt x="8046" y="3285"/>
                </a:lnTo>
                <a:lnTo>
                  <a:pt x="8046" y="0"/>
                </a:lnTo>
                <a:lnTo>
                  <a:pt x="5261" y="0"/>
                </a:lnTo>
                <a:lnTo>
                  <a:pt x="5261" y="3285"/>
                </a:lnTo>
                <a:lnTo>
                  <a:pt x="0" y="3285"/>
                </a:lnTo>
                <a:lnTo>
                  <a:pt x="0" y="5355"/>
                </a:lnTo>
                <a:lnTo>
                  <a:pt x="2847" y="5355"/>
                </a:lnTo>
                <a:cubicBezTo>
                  <a:pt x="3218" y="5355"/>
                  <a:pt x="3528" y="5580"/>
                  <a:pt x="3528" y="5850"/>
                </a:cubicBezTo>
                <a:lnTo>
                  <a:pt x="3528" y="15480"/>
                </a:lnTo>
                <a:cubicBezTo>
                  <a:pt x="3528" y="15750"/>
                  <a:pt x="3218" y="15975"/>
                  <a:pt x="2847" y="15975"/>
                </a:cubicBezTo>
                <a:lnTo>
                  <a:pt x="0" y="15975"/>
                </a:lnTo>
                <a:lnTo>
                  <a:pt x="0" y="18315"/>
                </a:lnTo>
                <a:lnTo>
                  <a:pt x="5261" y="18315"/>
                </a:lnTo>
                <a:lnTo>
                  <a:pt x="5261" y="21600"/>
                </a:lnTo>
                <a:lnTo>
                  <a:pt x="8046" y="21600"/>
                </a:lnTo>
                <a:lnTo>
                  <a:pt x="8046" y="18315"/>
                </a:lnTo>
                <a:lnTo>
                  <a:pt x="10274" y="18315"/>
                </a:lnTo>
                <a:lnTo>
                  <a:pt x="10274" y="21600"/>
                </a:lnTo>
                <a:lnTo>
                  <a:pt x="12997" y="21600"/>
                </a:lnTo>
                <a:lnTo>
                  <a:pt x="12997" y="18315"/>
                </a:lnTo>
                <a:cubicBezTo>
                  <a:pt x="13554" y="18315"/>
                  <a:pt x="18382" y="18315"/>
                  <a:pt x="20424" y="15930"/>
                </a:cubicBezTo>
                <a:cubicBezTo>
                  <a:pt x="20672" y="15615"/>
                  <a:pt x="20981" y="15165"/>
                  <a:pt x="21105" y="14625"/>
                </a:cubicBezTo>
                <a:cubicBezTo>
                  <a:pt x="21352" y="14175"/>
                  <a:pt x="21600" y="13455"/>
                  <a:pt x="21291" y="12645"/>
                </a:cubicBezTo>
                <a:close/>
                <a:moveTo>
                  <a:pt x="8170" y="5490"/>
                </a:moveTo>
                <a:cubicBezTo>
                  <a:pt x="11450" y="5265"/>
                  <a:pt x="13987" y="5850"/>
                  <a:pt x="14606" y="6975"/>
                </a:cubicBezTo>
                <a:cubicBezTo>
                  <a:pt x="14730" y="7155"/>
                  <a:pt x="14730" y="7380"/>
                  <a:pt x="14730" y="7695"/>
                </a:cubicBezTo>
                <a:cubicBezTo>
                  <a:pt x="14730" y="7875"/>
                  <a:pt x="14668" y="8055"/>
                  <a:pt x="14544" y="8190"/>
                </a:cubicBezTo>
                <a:cubicBezTo>
                  <a:pt x="13554" y="9900"/>
                  <a:pt x="8603" y="9675"/>
                  <a:pt x="8170" y="9675"/>
                </a:cubicBezTo>
                <a:cubicBezTo>
                  <a:pt x="8170" y="9630"/>
                  <a:pt x="8108" y="5580"/>
                  <a:pt x="8170" y="5490"/>
                </a:cubicBezTo>
                <a:close/>
                <a:moveTo>
                  <a:pt x="15720" y="14535"/>
                </a:moveTo>
                <a:cubicBezTo>
                  <a:pt x="15040" y="15525"/>
                  <a:pt x="13121" y="15795"/>
                  <a:pt x="11388" y="15975"/>
                </a:cubicBezTo>
                <a:cubicBezTo>
                  <a:pt x="10645" y="16065"/>
                  <a:pt x="9531" y="16155"/>
                  <a:pt x="8170" y="16065"/>
                </a:cubicBezTo>
                <a:cubicBezTo>
                  <a:pt x="8170" y="16065"/>
                  <a:pt x="8108" y="11610"/>
                  <a:pt x="8170" y="11520"/>
                </a:cubicBezTo>
                <a:cubicBezTo>
                  <a:pt x="9222" y="11520"/>
                  <a:pt x="10150" y="11565"/>
                  <a:pt x="10831" y="11565"/>
                </a:cubicBezTo>
                <a:cubicBezTo>
                  <a:pt x="13183" y="11655"/>
                  <a:pt x="13864" y="11880"/>
                  <a:pt x="14421" y="12105"/>
                </a:cubicBezTo>
                <a:cubicBezTo>
                  <a:pt x="14916" y="12330"/>
                  <a:pt x="15225" y="12555"/>
                  <a:pt x="15473" y="12735"/>
                </a:cubicBezTo>
                <a:cubicBezTo>
                  <a:pt x="15658" y="12960"/>
                  <a:pt x="15782" y="13140"/>
                  <a:pt x="15844" y="13275"/>
                </a:cubicBezTo>
                <a:cubicBezTo>
                  <a:pt x="15906" y="13590"/>
                  <a:pt x="15968" y="14085"/>
                  <a:pt x="15720" y="145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1" name="Form">
            <a:extLst>
              <a:ext uri="{FF2B5EF4-FFF2-40B4-BE49-F238E27FC236}">
                <a16:creationId xmlns:a16="http://schemas.microsoft.com/office/drawing/2014/main" id="{F52C2DD0-5BFC-A44E-A717-14476F48DD8A}"/>
              </a:ext>
            </a:extLst>
          </p:cNvPr>
          <p:cNvSpPr/>
          <p:nvPr/>
        </p:nvSpPr>
        <p:spPr>
          <a:xfrm>
            <a:off x="1727200" y="1676400"/>
            <a:ext cx="304801" cy="3046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7" y="1052"/>
                  <a:pt x="3154" y="3156"/>
                </a:cubicBezTo>
                <a:cubicBezTo>
                  <a:pt x="1051" y="5260"/>
                  <a:pt x="0" y="8033"/>
                  <a:pt x="0" y="10806"/>
                </a:cubicBezTo>
                <a:cubicBezTo>
                  <a:pt x="0" y="13579"/>
                  <a:pt x="1051" y="16352"/>
                  <a:pt x="3154" y="18455"/>
                </a:cubicBezTo>
                <a:cubicBezTo>
                  <a:pt x="5275" y="20541"/>
                  <a:pt x="8021" y="21600"/>
                  <a:pt x="10800" y="21600"/>
                </a:cubicBezTo>
                <a:cubicBezTo>
                  <a:pt x="13579" y="21600"/>
                  <a:pt x="16361" y="20541"/>
                  <a:pt x="18446" y="18455"/>
                </a:cubicBezTo>
                <a:cubicBezTo>
                  <a:pt x="20549" y="16352"/>
                  <a:pt x="21600" y="13579"/>
                  <a:pt x="21600" y="10806"/>
                </a:cubicBezTo>
                <a:cubicBezTo>
                  <a:pt x="21600" y="8033"/>
                  <a:pt x="20549" y="5260"/>
                  <a:pt x="18446" y="3156"/>
                </a:cubicBezTo>
                <a:cubicBezTo>
                  <a:pt x="16343" y="1052"/>
                  <a:pt x="13570" y="0"/>
                  <a:pt x="10800" y="0"/>
                </a:cubicBezTo>
                <a:close/>
                <a:moveTo>
                  <a:pt x="10800" y="995"/>
                </a:moveTo>
                <a:cubicBezTo>
                  <a:pt x="13323" y="995"/>
                  <a:pt x="15813" y="1951"/>
                  <a:pt x="17714" y="3853"/>
                </a:cubicBezTo>
                <a:cubicBezTo>
                  <a:pt x="21518" y="7659"/>
                  <a:pt x="21518" y="13872"/>
                  <a:pt x="17714" y="17678"/>
                </a:cubicBezTo>
                <a:cubicBezTo>
                  <a:pt x="13911" y="21483"/>
                  <a:pt x="7689" y="21483"/>
                  <a:pt x="3886" y="17678"/>
                </a:cubicBezTo>
                <a:cubicBezTo>
                  <a:pt x="82" y="13873"/>
                  <a:pt x="82" y="7659"/>
                  <a:pt x="3886" y="3853"/>
                </a:cubicBezTo>
                <a:cubicBezTo>
                  <a:pt x="5787" y="1951"/>
                  <a:pt x="8277" y="995"/>
                  <a:pt x="10800" y="995"/>
                </a:cubicBezTo>
                <a:close/>
                <a:moveTo>
                  <a:pt x="12777" y="6541"/>
                </a:moveTo>
                <a:cubicBezTo>
                  <a:pt x="12302" y="6504"/>
                  <a:pt x="11854" y="6605"/>
                  <a:pt x="11451" y="6861"/>
                </a:cubicBezTo>
                <a:cubicBezTo>
                  <a:pt x="11342" y="6934"/>
                  <a:pt x="11241" y="7014"/>
                  <a:pt x="11131" y="7124"/>
                </a:cubicBezTo>
                <a:cubicBezTo>
                  <a:pt x="11058" y="7197"/>
                  <a:pt x="11022" y="7234"/>
                  <a:pt x="10949" y="7307"/>
                </a:cubicBezTo>
                <a:cubicBezTo>
                  <a:pt x="10510" y="7819"/>
                  <a:pt x="10320" y="8546"/>
                  <a:pt x="10503" y="9205"/>
                </a:cubicBezTo>
                <a:cubicBezTo>
                  <a:pt x="10357" y="9205"/>
                  <a:pt x="10215" y="9207"/>
                  <a:pt x="10069" y="9171"/>
                </a:cubicBezTo>
                <a:cubicBezTo>
                  <a:pt x="9849" y="9134"/>
                  <a:pt x="9659" y="9093"/>
                  <a:pt x="9440" y="9056"/>
                </a:cubicBezTo>
                <a:cubicBezTo>
                  <a:pt x="8416" y="8837"/>
                  <a:pt x="7465" y="8324"/>
                  <a:pt x="6697" y="7593"/>
                </a:cubicBezTo>
                <a:cubicBezTo>
                  <a:pt x="6478" y="7373"/>
                  <a:pt x="6263" y="7163"/>
                  <a:pt x="6080" y="6907"/>
                </a:cubicBezTo>
                <a:cubicBezTo>
                  <a:pt x="5495" y="7931"/>
                  <a:pt x="5822" y="9283"/>
                  <a:pt x="6846" y="9868"/>
                </a:cubicBezTo>
                <a:cubicBezTo>
                  <a:pt x="6480" y="9795"/>
                  <a:pt x="6114" y="9683"/>
                  <a:pt x="5749" y="9536"/>
                </a:cubicBezTo>
                <a:cubicBezTo>
                  <a:pt x="5712" y="10598"/>
                  <a:pt x="6517" y="11586"/>
                  <a:pt x="7577" y="11732"/>
                </a:cubicBezTo>
                <a:cubicBezTo>
                  <a:pt x="7211" y="11769"/>
                  <a:pt x="6843" y="11769"/>
                  <a:pt x="6514" y="11732"/>
                </a:cubicBezTo>
                <a:cubicBezTo>
                  <a:pt x="6807" y="12574"/>
                  <a:pt x="7577" y="13193"/>
                  <a:pt x="8491" y="13230"/>
                </a:cubicBezTo>
                <a:cubicBezTo>
                  <a:pt x="7541" y="13815"/>
                  <a:pt x="6446" y="14145"/>
                  <a:pt x="5349" y="14145"/>
                </a:cubicBezTo>
                <a:cubicBezTo>
                  <a:pt x="6226" y="14693"/>
                  <a:pt x="7248" y="14986"/>
                  <a:pt x="8309" y="15059"/>
                </a:cubicBezTo>
                <a:cubicBezTo>
                  <a:pt x="9150" y="15096"/>
                  <a:pt x="10030" y="14952"/>
                  <a:pt x="10834" y="14659"/>
                </a:cubicBezTo>
                <a:cubicBezTo>
                  <a:pt x="11566" y="14366"/>
                  <a:pt x="12261" y="13925"/>
                  <a:pt x="12846" y="13413"/>
                </a:cubicBezTo>
                <a:cubicBezTo>
                  <a:pt x="13431" y="12864"/>
                  <a:pt x="13911" y="12212"/>
                  <a:pt x="14240" y="11480"/>
                </a:cubicBezTo>
                <a:cubicBezTo>
                  <a:pt x="14606" y="10749"/>
                  <a:pt x="14786" y="9907"/>
                  <a:pt x="14823" y="9102"/>
                </a:cubicBezTo>
                <a:cubicBezTo>
                  <a:pt x="14823" y="8992"/>
                  <a:pt x="14823" y="8880"/>
                  <a:pt x="14823" y="8770"/>
                </a:cubicBezTo>
                <a:cubicBezTo>
                  <a:pt x="14823" y="8734"/>
                  <a:pt x="14823" y="8658"/>
                  <a:pt x="14823" y="8622"/>
                </a:cubicBezTo>
                <a:cubicBezTo>
                  <a:pt x="15225" y="8402"/>
                  <a:pt x="15586" y="8032"/>
                  <a:pt x="15806" y="7593"/>
                </a:cubicBezTo>
                <a:cubicBezTo>
                  <a:pt x="15440" y="7739"/>
                  <a:pt x="15111" y="7851"/>
                  <a:pt x="14709" y="7924"/>
                </a:cubicBezTo>
                <a:cubicBezTo>
                  <a:pt x="14672" y="7924"/>
                  <a:pt x="14677" y="7924"/>
                  <a:pt x="14640" y="7924"/>
                </a:cubicBezTo>
                <a:cubicBezTo>
                  <a:pt x="14640" y="7924"/>
                  <a:pt x="14640" y="7926"/>
                  <a:pt x="14640" y="7890"/>
                </a:cubicBezTo>
                <a:cubicBezTo>
                  <a:pt x="14677" y="7890"/>
                  <a:pt x="14672" y="7856"/>
                  <a:pt x="14709" y="7856"/>
                </a:cubicBezTo>
                <a:cubicBezTo>
                  <a:pt x="15111" y="7599"/>
                  <a:pt x="15408" y="7199"/>
                  <a:pt x="15554" y="6724"/>
                </a:cubicBezTo>
                <a:cubicBezTo>
                  <a:pt x="15481" y="6760"/>
                  <a:pt x="15410" y="6790"/>
                  <a:pt x="15337" y="6826"/>
                </a:cubicBezTo>
                <a:cubicBezTo>
                  <a:pt x="14971" y="7009"/>
                  <a:pt x="14597" y="7117"/>
                  <a:pt x="14194" y="7227"/>
                </a:cubicBezTo>
                <a:cubicBezTo>
                  <a:pt x="13829" y="6824"/>
                  <a:pt x="13326" y="6577"/>
                  <a:pt x="12777" y="654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Form">
            <a:extLst>
              <a:ext uri="{FF2B5EF4-FFF2-40B4-BE49-F238E27FC236}">
                <a16:creationId xmlns:a16="http://schemas.microsoft.com/office/drawing/2014/main" id="{0AEF4989-C9AB-654D-B009-EECDB1C9C689}"/>
              </a:ext>
            </a:extLst>
          </p:cNvPr>
          <p:cNvSpPr/>
          <p:nvPr/>
        </p:nvSpPr>
        <p:spPr>
          <a:xfrm>
            <a:off x="2378976" y="1676400"/>
            <a:ext cx="304801" cy="304639"/>
          </a:xfrm>
          <a:custGeom>
            <a:avLst/>
            <a:gdLst/>
            <a:ahLst/>
            <a:cxnLst>
              <a:cxn ang="0">
                <a:pos x="wd2" y="hd2"/>
              </a:cxn>
              <a:cxn ang="5400000">
                <a:pos x="wd2" y="hd2"/>
              </a:cxn>
              <a:cxn ang="10800000">
                <a:pos x="wd2" y="hd2"/>
              </a:cxn>
              <a:cxn ang="16200000">
                <a:pos x="wd2" y="hd2"/>
              </a:cxn>
            </a:cxnLst>
            <a:rect l="0" t="0" r="r" b="b"/>
            <a:pathLst>
              <a:path w="19684" h="21600" extrusionOk="0">
                <a:moveTo>
                  <a:pt x="9842" y="0"/>
                </a:moveTo>
                <a:cubicBezTo>
                  <a:pt x="7317" y="0"/>
                  <a:pt x="4791" y="1052"/>
                  <a:pt x="2875" y="3156"/>
                </a:cubicBezTo>
                <a:cubicBezTo>
                  <a:pt x="-958" y="7364"/>
                  <a:pt x="-958" y="14248"/>
                  <a:pt x="2875" y="18455"/>
                </a:cubicBezTo>
                <a:cubicBezTo>
                  <a:pt x="4808" y="20541"/>
                  <a:pt x="7309" y="21600"/>
                  <a:pt x="9842" y="21600"/>
                </a:cubicBezTo>
                <a:cubicBezTo>
                  <a:pt x="12375" y="21600"/>
                  <a:pt x="14876" y="20541"/>
                  <a:pt x="16809" y="18455"/>
                </a:cubicBezTo>
                <a:cubicBezTo>
                  <a:pt x="20642" y="14248"/>
                  <a:pt x="20642" y="7364"/>
                  <a:pt x="16809" y="3156"/>
                </a:cubicBezTo>
                <a:cubicBezTo>
                  <a:pt x="14893" y="1052"/>
                  <a:pt x="12367" y="0"/>
                  <a:pt x="9842" y="0"/>
                </a:cubicBezTo>
                <a:close/>
                <a:moveTo>
                  <a:pt x="9842" y="995"/>
                </a:moveTo>
                <a:cubicBezTo>
                  <a:pt x="12142" y="995"/>
                  <a:pt x="14410" y="1951"/>
                  <a:pt x="16143" y="3853"/>
                </a:cubicBezTo>
                <a:cubicBezTo>
                  <a:pt x="19609" y="7659"/>
                  <a:pt x="19609" y="13872"/>
                  <a:pt x="16143" y="17678"/>
                </a:cubicBezTo>
                <a:cubicBezTo>
                  <a:pt x="12677" y="21483"/>
                  <a:pt x="7007" y="21483"/>
                  <a:pt x="3541" y="17678"/>
                </a:cubicBezTo>
                <a:cubicBezTo>
                  <a:pt x="75" y="13873"/>
                  <a:pt x="75" y="7659"/>
                  <a:pt x="3541" y="3853"/>
                </a:cubicBezTo>
                <a:cubicBezTo>
                  <a:pt x="5274" y="1951"/>
                  <a:pt x="7542" y="995"/>
                  <a:pt x="9842" y="995"/>
                </a:cubicBezTo>
                <a:close/>
                <a:moveTo>
                  <a:pt x="10863" y="5489"/>
                </a:moveTo>
                <a:cubicBezTo>
                  <a:pt x="9430" y="5489"/>
                  <a:pt x="8863" y="6079"/>
                  <a:pt x="8863" y="7433"/>
                </a:cubicBezTo>
                <a:cubicBezTo>
                  <a:pt x="8863" y="8603"/>
                  <a:pt x="8863" y="9079"/>
                  <a:pt x="8863" y="9079"/>
                </a:cubicBezTo>
                <a:lnTo>
                  <a:pt x="7665" y="9079"/>
                </a:lnTo>
                <a:lnTo>
                  <a:pt x="7665" y="10909"/>
                </a:lnTo>
                <a:lnTo>
                  <a:pt x="8863" y="10909"/>
                </a:lnTo>
                <a:lnTo>
                  <a:pt x="8863" y="15986"/>
                </a:lnTo>
                <a:lnTo>
                  <a:pt x="10602" y="15986"/>
                </a:lnTo>
                <a:lnTo>
                  <a:pt x="10602" y="10863"/>
                </a:lnTo>
                <a:lnTo>
                  <a:pt x="12102" y="10863"/>
                </a:lnTo>
                <a:lnTo>
                  <a:pt x="12196" y="9079"/>
                </a:lnTo>
                <a:lnTo>
                  <a:pt x="10602" y="9079"/>
                </a:lnTo>
                <a:cubicBezTo>
                  <a:pt x="10602" y="9079"/>
                  <a:pt x="10602" y="8162"/>
                  <a:pt x="10602" y="7833"/>
                </a:cubicBezTo>
                <a:cubicBezTo>
                  <a:pt x="10602" y="7394"/>
                  <a:pt x="10767" y="7250"/>
                  <a:pt x="11133" y="7250"/>
                </a:cubicBezTo>
                <a:cubicBezTo>
                  <a:pt x="11433" y="7250"/>
                  <a:pt x="12196" y="7250"/>
                  <a:pt x="12196" y="7250"/>
                </a:cubicBezTo>
                <a:lnTo>
                  <a:pt x="12196" y="5489"/>
                </a:lnTo>
                <a:cubicBezTo>
                  <a:pt x="12196" y="5489"/>
                  <a:pt x="11096" y="5489"/>
                  <a:pt x="10863" y="548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Form">
            <a:extLst>
              <a:ext uri="{FF2B5EF4-FFF2-40B4-BE49-F238E27FC236}">
                <a16:creationId xmlns:a16="http://schemas.microsoft.com/office/drawing/2014/main" id="{76725A57-E044-BF49-8D33-9A6238D2A49E}"/>
              </a:ext>
            </a:extLst>
          </p:cNvPr>
          <p:cNvSpPr/>
          <p:nvPr/>
        </p:nvSpPr>
        <p:spPr>
          <a:xfrm>
            <a:off x="3682529" y="1676400"/>
            <a:ext cx="304801" cy="3046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7" y="1052"/>
                  <a:pt x="3154" y="3156"/>
                </a:cubicBezTo>
                <a:cubicBezTo>
                  <a:pt x="1051" y="5260"/>
                  <a:pt x="0" y="8033"/>
                  <a:pt x="0" y="10806"/>
                </a:cubicBezTo>
                <a:cubicBezTo>
                  <a:pt x="0" y="13579"/>
                  <a:pt x="1051" y="16352"/>
                  <a:pt x="3154" y="18455"/>
                </a:cubicBezTo>
                <a:cubicBezTo>
                  <a:pt x="5275" y="20541"/>
                  <a:pt x="8021" y="21600"/>
                  <a:pt x="10800" y="21600"/>
                </a:cubicBezTo>
                <a:cubicBezTo>
                  <a:pt x="13579" y="21600"/>
                  <a:pt x="16361" y="20541"/>
                  <a:pt x="18446" y="18455"/>
                </a:cubicBezTo>
                <a:cubicBezTo>
                  <a:pt x="20549" y="16352"/>
                  <a:pt x="21600" y="13579"/>
                  <a:pt x="21600" y="10806"/>
                </a:cubicBezTo>
                <a:cubicBezTo>
                  <a:pt x="21600" y="8033"/>
                  <a:pt x="20549" y="5260"/>
                  <a:pt x="18446" y="3156"/>
                </a:cubicBezTo>
                <a:cubicBezTo>
                  <a:pt x="16343" y="1052"/>
                  <a:pt x="13570" y="0"/>
                  <a:pt x="10800" y="0"/>
                </a:cubicBezTo>
                <a:close/>
                <a:moveTo>
                  <a:pt x="10800" y="995"/>
                </a:moveTo>
                <a:cubicBezTo>
                  <a:pt x="13323" y="995"/>
                  <a:pt x="15849" y="1951"/>
                  <a:pt x="17714" y="3853"/>
                </a:cubicBezTo>
                <a:cubicBezTo>
                  <a:pt x="21518" y="7659"/>
                  <a:pt x="21518" y="13872"/>
                  <a:pt x="17714" y="17678"/>
                </a:cubicBezTo>
                <a:cubicBezTo>
                  <a:pt x="13911" y="21483"/>
                  <a:pt x="7689" y="21483"/>
                  <a:pt x="3886" y="17678"/>
                </a:cubicBezTo>
                <a:cubicBezTo>
                  <a:pt x="82" y="13873"/>
                  <a:pt x="82" y="7659"/>
                  <a:pt x="3886" y="3853"/>
                </a:cubicBezTo>
                <a:cubicBezTo>
                  <a:pt x="5787" y="1951"/>
                  <a:pt x="8277" y="995"/>
                  <a:pt x="10800" y="995"/>
                </a:cubicBezTo>
                <a:close/>
                <a:moveTo>
                  <a:pt x="10857" y="5557"/>
                </a:moveTo>
                <a:cubicBezTo>
                  <a:pt x="8407" y="5557"/>
                  <a:pt x="6839" y="7460"/>
                  <a:pt x="6766" y="9216"/>
                </a:cubicBezTo>
                <a:cubicBezTo>
                  <a:pt x="6693" y="10277"/>
                  <a:pt x="7095" y="11233"/>
                  <a:pt x="7863" y="11526"/>
                </a:cubicBezTo>
                <a:cubicBezTo>
                  <a:pt x="7899" y="11563"/>
                  <a:pt x="8002" y="11599"/>
                  <a:pt x="8149" y="11526"/>
                </a:cubicBezTo>
                <a:cubicBezTo>
                  <a:pt x="8222" y="11453"/>
                  <a:pt x="8295" y="11041"/>
                  <a:pt x="8331" y="10931"/>
                </a:cubicBezTo>
                <a:cubicBezTo>
                  <a:pt x="8368" y="10785"/>
                  <a:pt x="8338" y="10675"/>
                  <a:pt x="8229" y="10566"/>
                </a:cubicBezTo>
                <a:cubicBezTo>
                  <a:pt x="7973" y="10273"/>
                  <a:pt x="7863" y="9948"/>
                  <a:pt x="7863" y="9399"/>
                </a:cubicBezTo>
                <a:cubicBezTo>
                  <a:pt x="7863" y="7862"/>
                  <a:pt x="9179" y="6440"/>
                  <a:pt x="10971" y="6586"/>
                </a:cubicBezTo>
                <a:cubicBezTo>
                  <a:pt x="12581" y="6696"/>
                  <a:pt x="13314" y="7602"/>
                  <a:pt x="13314" y="8919"/>
                </a:cubicBezTo>
                <a:cubicBezTo>
                  <a:pt x="13278" y="10529"/>
                  <a:pt x="12619" y="12029"/>
                  <a:pt x="11486" y="12029"/>
                </a:cubicBezTo>
                <a:cubicBezTo>
                  <a:pt x="11010" y="12029"/>
                  <a:pt x="10718" y="11887"/>
                  <a:pt x="10571" y="11595"/>
                </a:cubicBezTo>
                <a:cubicBezTo>
                  <a:pt x="10462" y="11375"/>
                  <a:pt x="10421" y="11119"/>
                  <a:pt x="10457" y="10863"/>
                </a:cubicBezTo>
                <a:cubicBezTo>
                  <a:pt x="10567" y="10168"/>
                  <a:pt x="11045" y="9395"/>
                  <a:pt x="10971" y="8736"/>
                </a:cubicBezTo>
                <a:cubicBezTo>
                  <a:pt x="10935" y="8260"/>
                  <a:pt x="10754" y="7901"/>
                  <a:pt x="10206" y="7901"/>
                </a:cubicBezTo>
                <a:cubicBezTo>
                  <a:pt x="9547" y="7901"/>
                  <a:pt x="8955" y="8446"/>
                  <a:pt x="9029" y="9434"/>
                </a:cubicBezTo>
                <a:cubicBezTo>
                  <a:pt x="9029" y="9690"/>
                  <a:pt x="9102" y="10092"/>
                  <a:pt x="9211" y="10348"/>
                </a:cubicBezTo>
                <a:cubicBezTo>
                  <a:pt x="9248" y="10568"/>
                  <a:pt x="9182" y="10607"/>
                  <a:pt x="9109" y="10863"/>
                </a:cubicBezTo>
                <a:cubicBezTo>
                  <a:pt x="8926" y="11668"/>
                  <a:pt x="8519" y="13310"/>
                  <a:pt x="8446" y="13676"/>
                </a:cubicBezTo>
                <a:cubicBezTo>
                  <a:pt x="8226" y="14664"/>
                  <a:pt x="8409" y="15876"/>
                  <a:pt x="8446" y="15986"/>
                </a:cubicBezTo>
                <a:cubicBezTo>
                  <a:pt x="8446" y="16059"/>
                  <a:pt x="8558" y="16056"/>
                  <a:pt x="8594" y="16020"/>
                </a:cubicBezTo>
                <a:cubicBezTo>
                  <a:pt x="8667" y="15947"/>
                  <a:pt x="9435" y="14993"/>
                  <a:pt x="9691" y="14042"/>
                </a:cubicBezTo>
                <a:cubicBezTo>
                  <a:pt x="9765" y="13786"/>
                  <a:pt x="10126" y="12361"/>
                  <a:pt x="10126" y="12361"/>
                </a:cubicBezTo>
                <a:cubicBezTo>
                  <a:pt x="10455" y="12800"/>
                  <a:pt x="11045" y="13093"/>
                  <a:pt x="11703" y="13093"/>
                </a:cubicBezTo>
                <a:cubicBezTo>
                  <a:pt x="13714" y="13056"/>
                  <a:pt x="14846" y="11297"/>
                  <a:pt x="14846" y="8919"/>
                </a:cubicBezTo>
                <a:cubicBezTo>
                  <a:pt x="14846" y="7126"/>
                  <a:pt x="13307" y="5557"/>
                  <a:pt x="10857" y="555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Form">
            <a:extLst>
              <a:ext uri="{FF2B5EF4-FFF2-40B4-BE49-F238E27FC236}">
                <a16:creationId xmlns:a16="http://schemas.microsoft.com/office/drawing/2014/main" id="{2FB75539-CB69-7A4C-BCD3-FE8083E7ED95}"/>
              </a:ext>
            </a:extLst>
          </p:cNvPr>
          <p:cNvSpPr/>
          <p:nvPr/>
        </p:nvSpPr>
        <p:spPr>
          <a:xfrm>
            <a:off x="9548518" y="1676400"/>
            <a:ext cx="304801" cy="305023"/>
          </a:xfrm>
          <a:custGeom>
            <a:avLst/>
            <a:gdLst/>
            <a:ahLst/>
            <a:cxnLst>
              <a:cxn ang="0">
                <a:pos x="wd2" y="hd2"/>
              </a:cxn>
              <a:cxn ang="5400000">
                <a:pos x="wd2" y="hd2"/>
              </a:cxn>
              <a:cxn ang="10800000">
                <a:pos x="wd2" y="hd2"/>
              </a:cxn>
              <a:cxn ang="16200000">
                <a:pos x="wd2" y="hd2"/>
              </a:cxn>
            </a:cxnLst>
            <a:rect l="0" t="0" r="r" b="b"/>
            <a:pathLst>
              <a:path w="19676" h="21600" extrusionOk="0">
                <a:moveTo>
                  <a:pt x="9853" y="0"/>
                </a:moveTo>
                <a:cubicBezTo>
                  <a:pt x="7334" y="0"/>
                  <a:pt x="4810" y="1057"/>
                  <a:pt x="2886" y="3168"/>
                </a:cubicBezTo>
                <a:cubicBezTo>
                  <a:pt x="-962" y="7353"/>
                  <a:pt x="-962" y="14200"/>
                  <a:pt x="2886" y="18421"/>
                </a:cubicBezTo>
                <a:cubicBezTo>
                  <a:pt x="4826" y="20549"/>
                  <a:pt x="7321" y="21600"/>
                  <a:pt x="9853" y="21600"/>
                </a:cubicBezTo>
                <a:cubicBezTo>
                  <a:pt x="12353" y="21600"/>
                  <a:pt x="14883" y="20513"/>
                  <a:pt x="16790" y="18421"/>
                </a:cubicBezTo>
                <a:cubicBezTo>
                  <a:pt x="20638" y="14236"/>
                  <a:pt x="20638" y="7389"/>
                  <a:pt x="16790" y="3168"/>
                </a:cubicBezTo>
                <a:cubicBezTo>
                  <a:pt x="14883" y="1057"/>
                  <a:pt x="12373" y="0"/>
                  <a:pt x="9853" y="0"/>
                </a:cubicBezTo>
                <a:close/>
                <a:moveTo>
                  <a:pt x="9853" y="1003"/>
                </a:moveTo>
                <a:cubicBezTo>
                  <a:pt x="12122" y="1003"/>
                  <a:pt x="14431" y="1980"/>
                  <a:pt x="16174" y="3856"/>
                </a:cubicBezTo>
                <a:cubicBezTo>
                  <a:pt x="19660" y="7679"/>
                  <a:pt x="19660" y="13875"/>
                  <a:pt x="16174" y="17699"/>
                </a:cubicBezTo>
                <a:cubicBezTo>
                  <a:pt x="12688" y="21523"/>
                  <a:pt x="7029" y="21523"/>
                  <a:pt x="3543" y="17699"/>
                </a:cubicBezTo>
                <a:cubicBezTo>
                  <a:pt x="58" y="13875"/>
                  <a:pt x="58" y="7680"/>
                  <a:pt x="3543" y="3856"/>
                </a:cubicBezTo>
                <a:cubicBezTo>
                  <a:pt x="5286" y="1944"/>
                  <a:pt x="7584" y="1003"/>
                  <a:pt x="9853" y="1003"/>
                </a:cubicBezTo>
                <a:close/>
                <a:moveTo>
                  <a:pt x="8815" y="5411"/>
                </a:moveTo>
                <a:cubicBezTo>
                  <a:pt x="8750" y="5952"/>
                  <a:pt x="8651" y="6381"/>
                  <a:pt x="8487" y="6742"/>
                </a:cubicBezTo>
                <a:cubicBezTo>
                  <a:pt x="8322" y="7102"/>
                  <a:pt x="8123" y="7391"/>
                  <a:pt x="7860" y="7643"/>
                </a:cubicBezTo>
                <a:cubicBezTo>
                  <a:pt x="7597" y="7896"/>
                  <a:pt x="7266" y="8085"/>
                  <a:pt x="6904" y="8230"/>
                </a:cubicBezTo>
                <a:lnTo>
                  <a:pt x="6904" y="9988"/>
                </a:lnTo>
                <a:lnTo>
                  <a:pt x="7921" y="9988"/>
                </a:lnTo>
                <a:lnTo>
                  <a:pt x="7921" y="13348"/>
                </a:lnTo>
                <a:cubicBezTo>
                  <a:pt x="7921" y="13781"/>
                  <a:pt x="7993" y="14507"/>
                  <a:pt x="8487" y="15084"/>
                </a:cubicBezTo>
                <a:cubicBezTo>
                  <a:pt x="9342" y="16166"/>
                  <a:pt x="10887" y="16020"/>
                  <a:pt x="11775" y="15659"/>
                </a:cubicBezTo>
                <a:cubicBezTo>
                  <a:pt x="12104" y="15515"/>
                  <a:pt x="12359" y="15364"/>
                  <a:pt x="12556" y="15219"/>
                </a:cubicBezTo>
                <a:cubicBezTo>
                  <a:pt x="12359" y="14642"/>
                  <a:pt x="12199" y="14072"/>
                  <a:pt x="12001" y="13494"/>
                </a:cubicBezTo>
                <a:cubicBezTo>
                  <a:pt x="11903" y="13567"/>
                  <a:pt x="11738" y="13639"/>
                  <a:pt x="11508" y="13675"/>
                </a:cubicBezTo>
                <a:cubicBezTo>
                  <a:pt x="11311" y="13675"/>
                  <a:pt x="11083" y="13704"/>
                  <a:pt x="10819" y="13596"/>
                </a:cubicBezTo>
                <a:cubicBezTo>
                  <a:pt x="10556" y="13452"/>
                  <a:pt x="10388" y="13167"/>
                  <a:pt x="10388" y="12807"/>
                </a:cubicBezTo>
                <a:lnTo>
                  <a:pt x="10388" y="12018"/>
                </a:lnTo>
                <a:lnTo>
                  <a:pt x="10388" y="9921"/>
                </a:lnTo>
                <a:lnTo>
                  <a:pt x="12268" y="9921"/>
                </a:lnTo>
                <a:lnTo>
                  <a:pt x="12268" y="8004"/>
                </a:lnTo>
                <a:lnTo>
                  <a:pt x="10388" y="8004"/>
                </a:lnTo>
                <a:lnTo>
                  <a:pt x="10388" y="5411"/>
                </a:lnTo>
                <a:lnTo>
                  <a:pt x="8815" y="541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Form">
            <a:extLst>
              <a:ext uri="{FF2B5EF4-FFF2-40B4-BE49-F238E27FC236}">
                <a16:creationId xmlns:a16="http://schemas.microsoft.com/office/drawing/2014/main" id="{454B4D78-F28E-C749-A4D4-7764235204D6}"/>
              </a:ext>
            </a:extLst>
          </p:cNvPr>
          <p:cNvSpPr/>
          <p:nvPr/>
        </p:nvSpPr>
        <p:spPr>
          <a:xfrm>
            <a:off x="8896741" y="1676400"/>
            <a:ext cx="304801" cy="304960"/>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cubicBezTo>
                  <a:pt x="8051" y="0"/>
                  <a:pt x="5281" y="1057"/>
                  <a:pt x="3170" y="3168"/>
                </a:cubicBezTo>
                <a:cubicBezTo>
                  <a:pt x="1058" y="5260"/>
                  <a:pt x="0" y="8015"/>
                  <a:pt x="0" y="10777"/>
                </a:cubicBezTo>
                <a:cubicBezTo>
                  <a:pt x="0" y="13540"/>
                  <a:pt x="1058" y="16310"/>
                  <a:pt x="3170" y="18421"/>
                </a:cubicBezTo>
                <a:cubicBezTo>
                  <a:pt x="5299" y="20549"/>
                  <a:pt x="8038" y="21600"/>
                  <a:pt x="10817" y="21600"/>
                </a:cubicBezTo>
                <a:cubicBezTo>
                  <a:pt x="13596" y="21600"/>
                  <a:pt x="16337" y="20513"/>
                  <a:pt x="18430" y="18421"/>
                </a:cubicBezTo>
                <a:cubicBezTo>
                  <a:pt x="20542" y="16329"/>
                  <a:pt x="21600" y="13574"/>
                  <a:pt x="21600" y="10811"/>
                </a:cubicBezTo>
                <a:cubicBezTo>
                  <a:pt x="21600" y="8049"/>
                  <a:pt x="20542" y="5278"/>
                  <a:pt x="18430" y="3168"/>
                </a:cubicBezTo>
                <a:cubicBezTo>
                  <a:pt x="16337" y="1057"/>
                  <a:pt x="13583" y="0"/>
                  <a:pt x="10817" y="0"/>
                </a:cubicBezTo>
                <a:close/>
                <a:moveTo>
                  <a:pt x="10817" y="1003"/>
                </a:moveTo>
                <a:cubicBezTo>
                  <a:pt x="13307" y="1003"/>
                  <a:pt x="15841" y="1980"/>
                  <a:pt x="17754" y="3856"/>
                </a:cubicBezTo>
                <a:cubicBezTo>
                  <a:pt x="21580" y="7679"/>
                  <a:pt x="21580" y="13875"/>
                  <a:pt x="17754" y="17699"/>
                </a:cubicBezTo>
                <a:cubicBezTo>
                  <a:pt x="13928" y="21523"/>
                  <a:pt x="7717" y="21523"/>
                  <a:pt x="3891" y="17699"/>
                </a:cubicBezTo>
                <a:cubicBezTo>
                  <a:pt x="65" y="13875"/>
                  <a:pt x="65" y="7679"/>
                  <a:pt x="3891" y="3856"/>
                </a:cubicBezTo>
                <a:cubicBezTo>
                  <a:pt x="5804" y="1944"/>
                  <a:pt x="8326" y="1003"/>
                  <a:pt x="10817" y="1003"/>
                </a:cubicBezTo>
                <a:close/>
                <a:moveTo>
                  <a:pt x="8990" y="7576"/>
                </a:moveTo>
                <a:cubicBezTo>
                  <a:pt x="7149" y="7576"/>
                  <a:pt x="5628" y="9059"/>
                  <a:pt x="5628" y="10935"/>
                </a:cubicBezTo>
                <a:cubicBezTo>
                  <a:pt x="5628" y="12775"/>
                  <a:pt x="7113" y="14283"/>
                  <a:pt x="8990" y="14284"/>
                </a:cubicBezTo>
                <a:cubicBezTo>
                  <a:pt x="10867" y="14284"/>
                  <a:pt x="12340" y="12811"/>
                  <a:pt x="12340" y="10935"/>
                </a:cubicBezTo>
                <a:lnTo>
                  <a:pt x="12306" y="10281"/>
                </a:lnTo>
                <a:lnTo>
                  <a:pt x="8990" y="10281"/>
                </a:lnTo>
                <a:lnTo>
                  <a:pt x="8990" y="11612"/>
                </a:lnTo>
                <a:lnTo>
                  <a:pt x="10862" y="11612"/>
                </a:lnTo>
                <a:cubicBezTo>
                  <a:pt x="10573" y="12405"/>
                  <a:pt x="9856" y="12953"/>
                  <a:pt x="8990" y="12953"/>
                </a:cubicBezTo>
                <a:cubicBezTo>
                  <a:pt x="7871" y="12953"/>
                  <a:pt x="6959" y="12054"/>
                  <a:pt x="6959" y="10935"/>
                </a:cubicBezTo>
                <a:cubicBezTo>
                  <a:pt x="6959" y="9817"/>
                  <a:pt x="7871" y="8906"/>
                  <a:pt x="8990" y="8906"/>
                </a:cubicBezTo>
                <a:cubicBezTo>
                  <a:pt x="9531" y="8906"/>
                  <a:pt x="10027" y="9132"/>
                  <a:pt x="10388" y="9492"/>
                </a:cubicBezTo>
                <a:lnTo>
                  <a:pt x="11336" y="8545"/>
                </a:lnTo>
                <a:cubicBezTo>
                  <a:pt x="10722" y="7932"/>
                  <a:pt x="9892" y="7576"/>
                  <a:pt x="8990" y="7576"/>
                </a:cubicBezTo>
                <a:close/>
                <a:moveTo>
                  <a:pt x="13896" y="9019"/>
                </a:moveTo>
                <a:lnTo>
                  <a:pt x="13896" y="10067"/>
                </a:lnTo>
                <a:lnTo>
                  <a:pt x="12847" y="10067"/>
                </a:lnTo>
                <a:lnTo>
                  <a:pt x="12847" y="11116"/>
                </a:lnTo>
                <a:lnTo>
                  <a:pt x="13896" y="11116"/>
                </a:lnTo>
                <a:lnTo>
                  <a:pt x="13896" y="12153"/>
                </a:lnTo>
                <a:lnTo>
                  <a:pt x="14945" y="12153"/>
                </a:lnTo>
                <a:lnTo>
                  <a:pt x="14945" y="11116"/>
                </a:lnTo>
                <a:lnTo>
                  <a:pt x="15983" y="11116"/>
                </a:lnTo>
                <a:lnTo>
                  <a:pt x="15983" y="10067"/>
                </a:lnTo>
                <a:lnTo>
                  <a:pt x="14945" y="10067"/>
                </a:lnTo>
                <a:lnTo>
                  <a:pt x="14945" y="9019"/>
                </a:lnTo>
                <a:lnTo>
                  <a:pt x="13896" y="9019"/>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6" name="Form">
            <a:extLst>
              <a:ext uri="{FF2B5EF4-FFF2-40B4-BE49-F238E27FC236}">
                <a16:creationId xmlns:a16="http://schemas.microsoft.com/office/drawing/2014/main" id="{04B3BA22-A495-614D-A350-D261B49D1B9F}"/>
              </a:ext>
            </a:extLst>
          </p:cNvPr>
          <p:cNvSpPr/>
          <p:nvPr/>
        </p:nvSpPr>
        <p:spPr>
          <a:xfrm>
            <a:off x="7593188" y="1676400"/>
            <a:ext cx="304801" cy="304673"/>
          </a:xfrm>
          <a:custGeom>
            <a:avLst/>
            <a:gdLst/>
            <a:ahLst/>
            <a:cxnLst>
              <a:cxn ang="0">
                <a:pos x="wd2" y="hd2"/>
              </a:cxn>
              <a:cxn ang="5400000">
                <a:pos x="wd2" y="hd2"/>
              </a:cxn>
              <a:cxn ang="10800000">
                <a:pos x="wd2" y="hd2"/>
              </a:cxn>
              <a:cxn ang="16200000">
                <a:pos x="wd2" y="hd2"/>
              </a:cxn>
            </a:cxnLst>
            <a:rect l="0" t="0" r="r" b="b"/>
            <a:pathLst>
              <a:path w="19682" h="21600" extrusionOk="0">
                <a:moveTo>
                  <a:pt x="9841" y="0"/>
                </a:moveTo>
                <a:cubicBezTo>
                  <a:pt x="7320" y="0"/>
                  <a:pt x="4794" y="1048"/>
                  <a:pt x="2877" y="3154"/>
                </a:cubicBezTo>
                <a:cubicBezTo>
                  <a:pt x="-959" y="7365"/>
                  <a:pt x="-959" y="14235"/>
                  <a:pt x="2877" y="18446"/>
                </a:cubicBezTo>
                <a:cubicBezTo>
                  <a:pt x="4794" y="20552"/>
                  <a:pt x="7307" y="21600"/>
                  <a:pt x="9820" y="21600"/>
                </a:cubicBezTo>
                <a:cubicBezTo>
                  <a:pt x="12333" y="21600"/>
                  <a:pt x="14855" y="20552"/>
                  <a:pt x="16805" y="18446"/>
                </a:cubicBezTo>
                <a:cubicBezTo>
                  <a:pt x="20641" y="14235"/>
                  <a:pt x="20641" y="7365"/>
                  <a:pt x="16805" y="3154"/>
                </a:cubicBezTo>
                <a:cubicBezTo>
                  <a:pt x="14888" y="1048"/>
                  <a:pt x="12362" y="0"/>
                  <a:pt x="9841" y="0"/>
                </a:cubicBezTo>
                <a:close/>
                <a:moveTo>
                  <a:pt x="9820" y="1021"/>
                </a:moveTo>
                <a:cubicBezTo>
                  <a:pt x="12102" y="1021"/>
                  <a:pt x="14392" y="1956"/>
                  <a:pt x="16144" y="3880"/>
                </a:cubicBezTo>
                <a:cubicBezTo>
                  <a:pt x="19616" y="7692"/>
                  <a:pt x="19616" y="13908"/>
                  <a:pt x="16144" y="17720"/>
                </a:cubicBezTo>
                <a:cubicBezTo>
                  <a:pt x="12672" y="21532"/>
                  <a:pt x="7010" y="21532"/>
                  <a:pt x="3538" y="17720"/>
                </a:cubicBezTo>
                <a:cubicBezTo>
                  <a:pt x="66" y="13908"/>
                  <a:pt x="66" y="7692"/>
                  <a:pt x="3538" y="3880"/>
                </a:cubicBezTo>
                <a:cubicBezTo>
                  <a:pt x="5257" y="1956"/>
                  <a:pt x="7539" y="1021"/>
                  <a:pt x="9820" y="1021"/>
                </a:cubicBezTo>
                <a:close/>
                <a:moveTo>
                  <a:pt x="6586" y="5808"/>
                </a:moveTo>
                <a:cubicBezTo>
                  <a:pt x="6057" y="5808"/>
                  <a:pt x="5625" y="6282"/>
                  <a:pt x="5625" y="6863"/>
                </a:cubicBezTo>
                <a:cubicBezTo>
                  <a:pt x="5625" y="7445"/>
                  <a:pt x="6057" y="7918"/>
                  <a:pt x="6586" y="7918"/>
                </a:cubicBezTo>
                <a:cubicBezTo>
                  <a:pt x="7116" y="7918"/>
                  <a:pt x="7547" y="7445"/>
                  <a:pt x="7547" y="6863"/>
                </a:cubicBezTo>
                <a:cubicBezTo>
                  <a:pt x="7547" y="6282"/>
                  <a:pt x="7116" y="5808"/>
                  <a:pt x="6586" y="5808"/>
                </a:cubicBezTo>
                <a:close/>
                <a:moveTo>
                  <a:pt x="5956" y="8713"/>
                </a:moveTo>
                <a:lnTo>
                  <a:pt x="5956" y="14668"/>
                </a:lnTo>
                <a:lnTo>
                  <a:pt x="7671" y="14668"/>
                </a:lnTo>
                <a:lnTo>
                  <a:pt x="7671" y="8713"/>
                </a:lnTo>
                <a:lnTo>
                  <a:pt x="5956" y="8713"/>
                </a:lnTo>
                <a:close/>
                <a:moveTo>
                  <a:pt x="11846" y="8713"/>
                </a:moveTo>
                <a:cubicBezTo>
                  <a:pt x="11515" y="8713"/>
                  <a:pt x="11213" y="8783"/>
                  <a:pt x="10916" y="8928"/>
                </a:cubicBezTo>
                <a:cubicBezTo>
                  <a:pt x="10783" y="9001"/>
                  <a:pt x="10647" y="9110"/>
                  <a:pt x="10482" y="9291"/>
                </a:cubicBezTo>
                <a:cubicBezTo>
                  <a:pt x="10349" y="9436"/>
                  <a:pt x="10287" y="9579"/>
                  <a:pt x="10254" y="9688"/>
                </a:cubicBezTo>
                <a:lnTo>
                  <a:pt x="10254" y="8860"/>
                </a:lnTo>
                <a:lnTo>
                  <a:pt x="8601" y="8860"/>
                </a:lnTo>
                <a:lnTo>
                  <a:pt x="8601" y="14816"/>
                </a:lnTo>
                <a:lnTo>
                  <a:pt x="10316" y="14816"/>
                </a:lnTo>
                <a:lnTo>
                  <a:pt x="10316" y="11685"/>
                </a:lnTo>
                <a:cubicBezTo>
                  <a:pt x="10316" y="11068"/>
                  <a:pt x="10521" y="10528"/>
                  <a:pt x="10885" y="10346"/>
                </a:cubicBezTo>
                <a:cubicBezTo>
                  <a:pt x="11116" y="10237"/>
                  <a:pt x="11412" y="10278"/>
                  <a:pt x="11412" y="10278"/>
                </a:cubicBezTo>
                <a:cubicBezTo>
                  <a:pt x="11478" y="10278"/>
                  <a:pt x="11709" y="10310"/>
                  <a:pt x="11908" y="10528"/>
                </a:cubicBezTo>
                <a:cubicBezTo>
                  <a:pt x="12271" y="10891"/>
                  <a:pt x="12207" y="11288"/>
                  <a:pt x="12207" y="11469"/>
                </a:cubicBezTo>
                <a:lnTo>
                  <a:pt x="12207" y="14816"/>
                </a:lnTo>
                <a:lnTo>
                  <a:pt x="13923" y="14816"/>
                </a:lnTo>
                <a:lnTo>
                  <a:pt x="13923" y="11140"/>
                </a:lnTo>
                <a:cubicBezTo>
                  <a:pt x="13923" y="11031"/>
                  <a:pt x="14028" y="9833"/>
                  <a:pt x="13168" y="9144"/>
                </a:cubicBezTo>
                <a:cubicBezTo>
                  <a:pt x="12639" y="8672"/>
                  <a:pt x="12044" y="8713"/>
                  <a:pt x="11846" y="871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7" name="Form">
            <a:extLst>
              <a:ext uri="{FF2B5EF4-FFF2-40B4-BE49-F238E27FC236}">
                <a16:creationId xmlns:a16="http://schemas.microsoft.com/office/drawing/2014/main" id="{0B524E14-679F-DE49-9CA3-93F664EDF78E}"/>
              </a:ext>
            </a:extLst>
          </p:cNvPr>
          <p:cNvSpPr/>
          <p:nvPr/>
        </p:nvSpPr>
        <p:spPr>
          <a:xfrm>
            <a:off x="4986082" y="1676400"/>
            <a:ext cx="304801" cy="304673"/>
          </a:xfrm>
          <a:custGeom>
            <a:avLst/>
            <a:gdLst/>
            <a:ahLst/>
            <a:cxnLst>
              <a:cxn ang="0">
                <a:pos x="wd2" y="hd2"/>
              </a:cxn>
              <a:cxn ang="5400000">
                <a:pos x="wd2" y="hd2"/>
              </a:cxn>
              <a:cxn ang="10800000">
                <a:pos x="wd2" y="hd2"/>
              </a:cxn>
              <a:cxn ang="16200000">
                <a:pos x="wd2" y="hd2"/>
              </a:cxn>
            </a:cxnLst>
            <a:rect l="0" t="0" r="r" b="b"/>
            <a:pathLst>
              <a:path w="19682" h="21600" extrusionOk="0">
                <a:moveTo>
                  <a:pt x="9841" y="0"/>
                </a:moveTo>
                <a:cubicBezTo>
                  <a:pt x="7320" y="0"/>
                  <a:pt x="4794" y="1048"/>
                  <a:pt x="2877" y="3154"/>
                </a:cubicBezTo>
                <a:cubicBezTo>
                  <a:pt x="-959" y="7365"/>
                  <a:pt x="-959" y="14235"/>
                  <a:pt x="2877" y="18446"/>
                </a:cubicBezTo>
                <a:cubicBezTo>
                  <a:pt x="4794" y="20552"/>
                  <a:pt x="7307" y="21600"/>
                  <a:pt x="9820" y="21600"/>
                </a:cubicBezTo>
                <a:cubicBezTo>
                  <a:pt x="12333" y="21600"/>
                  <a:pt x="14855" y="20552"/>
                  <a:pt x="16805" y="18446"/>
                </a:cubicBezTo>
                <a:cubicBezTo>
                  <a:pt x="20641" y="14235"/>
                  <a:pt x="20641" y="7365"/>
                  <a:pt x="16805" y="3154"/>
                </a:cubicBezTo>
                <a:cubicBezTo>
                  <a:pt x="14888" y="1048"/>
                  <a:pt x="12362" y="0"/>
                  <a:pt x="9841" y="0"/>
                </a:cubicBezTo>
                <a:close/>
                <a:moveTo>
                  <a:pt x="9820" y="1021"/>
                </a:moveTo>
                <a:cubicBezTo>
                  <a:pt x="12102" y="1021"/>
                  <a:pt x="14392" y="1956"/>
                  <a:pt x="16144" y="3880"/>
                </a:cubicBezTo>
                <a:cubicBezTo>
                  <a:pt x="19616" y="7692"/>
                  <a:pt x="19616" y="13908"/>
                  <a:pt x="16144" y="17720"/>
                </a:cubicBezTo>
                <a:cubicBezTo>
                  <a:pt x="12672" y="21532"/>
                  <a:pt x="7010" y="21532"/>
                  <a:pt x="3538" y="17720"/>
                </a:cubicBezTo>
                <a:cubicBezTo>
                  <a:pt x="66" y="13908"/>
                  <a:pt x="66" y="7692"/>
                  <a:pt x="3538" y="3880"/>
                </a:cubicBezTo>
                <a:cubicBezTo>
                  <a:pt x="5257" y="1956"/>
                  <a:pt x="7539" y="1021"/>
                  <a:pt x="9820" y="1021"/>
                </a:cubicBezTo>
                <a:close/>
                <a:moveTo>
                  <a:pt x="9707" y="5808"/>
                </a:moveTo>
                <a:cubicBezTo>
                  <a:pt x="9165" y="5813"/>
                  <a:pt x="8624" y="5981"/>
                  <a:pt x="8177" y="6308"/>
                </a:cubicBezTo>
                <a:cubicBezTo>
                  <a:pt x="7946" y="6489"/>
                  <a:pt x="7712" y="6711"/>
                  <a:pt x="7547" y="6966"/>
                </a:cubicBezTo>
                <a:cubicBezTo>
                  <a:pt x="7349" y="7256"/>
                  <a:pt x="7252" y="7546"/>
                  <a:pt x="7185" y="7873"/>
                </a:cubicBezTo>
                <a:cubicBezTo>
                  <a:pt x="7119" y="8236"/>
                  <a:pt x="7123" y="8599"/>
                  <a:pt x="7123" y="8962"/>
                </a:cubicBezTo>
                <a:cubicBezTo>
                  <a:pt x="7123" y="9144"/>
                  <a:pt x="7121" y="9325"/>
                  <a:pt x="7154" y="9507"/>
                </a:cubicBezTo>
                <a:cubicBezTo>
                  <a:pt x="7154" y="9616"/>
                  <a:pt x="7188" y="9761"/>
                  <a:pt x="7154" y="9870"/>
                </a:cubicBezTo>
                <a:cubicBezTo>
                  <a:pt x="7088" y="9979"/>
                  <a:pt x="6956" y="10019"/>
                  <a:pt x="6824" y="9983"/>
                </a:cubicBezTo>
                <a:cubicBezTo>
                  <a:pt x="6692" y="9983"/>
                  <a:pt x="6594" y="9908"/>
                  <a:pt x="6462" y="9836"/>
                </a:cubicBezTo>
                <a:cubicBezTo>
                  <a:pt x="6330" y="9763"/>
                  <a:pt x="6222" y="9729"/>
                  <a:pt x="6090" y="9802"/>
                </a:cubicBezTo>
                <a:cubicBezTo>
                  <a:pt x="5958" y="9874"/>
                  <a:pt x="5892" y="9974"/>
                  <a:pt x="5925" y="10119"/>
                </a:cubicBezTo>
                <a:cubicBezTo>
                  <a:pt x="5958" y="10265"/>
                  <a:pt x="6061" y="10342"/>
                  <a:pt x="6193" y="10414"/>
                </a:cubicBezTo>
                <a:cubicBezTo>
                  <a:pt x="6326" y="10487"/>
                  <a:pt x="6495" y="10557"/>
                  <a:pt x="6627" y="10630"/>
                </a:cubicBezTo>
                <a:cubicBezTo>
                  <a:pt x="6760" y="10702"/>
                  <a:pt x="6921" y="10736"/>
                  <a:pt x="7020" y="10845"/>
                </a:cubicBezTo>
                <a:cubicBezTo>
                  <a:pt x="7119" y="10954"/>
                  <a:pt x="7123" y="11100"/>
                  <a:pt x="7123" y="11208"/>
                </a:cubicBezTo>
                <a:cubicBezTo>
                  <a:pt x="7090" y="11535"/>
                  <a:pt x="6888" y="11862"/>
                  <a:pt x="6689" y="12116"/>
                </a:cubicBezTo>
                <a:cubicBezTo>
                  <a:pt x="6491" y="12370"/>
                  <a:pt x="6260" y="12624"/>
                  <a:pt x="6028" y="12842"/>
                </a:cubicBezTo>
                <a:cubicBezTo>
                  <a:pt x="5764" y="13060"/>
                  <a:pt x="5501" y="13212"/>
                  <a:pt x="5171" y="13284"/>
                </a:cubicBezTo>
                <a:cubicBezTo>
                  <a:pt x="5071" y="13321"/>
                  <a:pt x="4941" y="13389"/>
                  <a:pt x="4974" y="13534"/>
                </a:cubicBezTo>
                <a:cubicBezTo>
                  <a:pt x="5007" y="13679"/>
                  <a:pt x="5131" y="13756"/>
                  <a:pt x="5264" y="13829"/>
                </a:cubicBezTo>
                <a:cubicBezTo>
                  <a:pt x="5396" y="13902"/>
                  <a:pt x="5534" y="13895"/>
                  <a:pt x="5666" y="13931"/>
                </a:cubicBezTo>
                <a:cubicBezTo>
                  <a:pt x="5799" y="13967"/>
                  <a:pt x="5958" y="13972"/>
                  <a:pt x="6090" y="14045"/>
                </a:cubicBezTo>
                <a:cubicBezTo>
                  <a:pt x="6355" y="14117"/>
                  <a:pt x="6258" y="14476"/>
                  <a:pt x="6390" y="14657"/>
                </a:cubicBezTo>
                <a:cubicBezTo>
                  <a:pt x="6456" y="14766"/>
                  <a:pt x="6590" y="14739"/>
                  <a:pt x="6689" y="14703"/>
                </a:cubicBezTo>
                <a:cubicBezTo>
                  <a:pt x="6855" y="14666"/>
                  <a:pt x="7020" y="14659"/>
                  <a:pt x="7185" y="14623"/>
                </a:cubicBezTo>
                <a:cubicBezTo>
                  <a:pt x="7351" y="14623"/>
                  <a:pt x="7516" y="14587"/>
                  <a:pt x="7681" y="14623"/>
                </a:cubicBezTo>
                <a:cubicBezTo>
                  <a:pt x="7814" y="14659"/>
                  <a:pt x="7942" y="14766"/>
                  <a:pt x="8074" y="14839"/>
                </a:cubicBezTo>
                <a:cubicBezTo>
                  <a:pt x="8206" y="14911"/>
                  <a:pt x="8376" y="15025"/>
                  <a:pt x="8508" y="15134"/>
                </a:cubicBezTo>
                <a:cubicBezTo>
                  <a:pt x="8640" y="15243"/>
                  <a:pt x="8737" y="15356"/>
                  <a:pt x="8870" y="15429"/>
                </a:cubicBezTo>
                <a:cubicBezTo>
                  <a:pt x="9134" y="15574"/>
                  <a:pt x="9471" y="15644"/>
                  <a:pt x="9769" y="15644"/>
                </a:cubicBezTo>
                <a:cubicBezTo>
                  <a:pt x="10066" y="15644"/>
                  <a:pt x="10393" y="15567"/>
                  <a:pt x="10657" y="15349"/>
                </a:cubicBezTo>
                <a:cubicBezTo>
                  <a:pt x="10790" y="15240"/>
                  <a:pt x="10887" y="15138"/>
                  <a:pt x="11019" y="15066"/>
                </a:cubicBezTo>
                <a:cubicBezTo>
                  <a:pt x="11151" y="14957"/>
                  <a:pt x="11288" y="14879"/>
                  <a:pt x="11453" y="14771"/>
                </a:cubicBezTo>
                <a:cubicBezTo>
                  <a:pt x="11585" y="14698"/>
                  <a:pt x="11713" y="14625"/>
                  <a:pt x="11846" y="14589"/>
                </a:cubicBezTo>
                <a:cubicBezTo>
                  <a:pt x="12011" y="14553"/>
                  <a:pt x="12176" y="14589"/>
                  <a:pt x="12342" y="14589"/>
                </a:cubicBezTo>
                <a:cubicBezTo>
                  <a:pt x="12507" y="14589"/>
                  <a:pt x="12672" y="14621"/>
                  <a:pt x="12838" y="14657"/>
                </a:cubicBezTo>
                <a:cubicBezTo>
                  <a:pt x="12937" y="14657"/>
                  <a:pt x="13040" y="14664"/>
                  <a:pt x="13106" y="14555"/>
                </a:cubicBezTo>
                <a:cubicBezTo>
                  <a:pt x="13172" y="14446"/>
                  <a:pt x="13166" y="14301"/>
                  <a:pt x="13199" y="14192"/>
                </a:cubicBezTo>
                <a:cubicBezTo>
                  <a:pt x="13265" y="14047"/>
                  <a:pt x="13336" y="14013"/>
                  <a:pt x="13468" y="13976"/>
                </a:cubicBezTo>
                <a:cubicBezTo>
                  <a:pt x="13732" y="13940"/>
                  <a:pt x="14063" y="13861"/>
                  <a:pt x="14295" y="13716"/>
                </a:cubicBezTo>
                <a:cubicBezTo>
                  <a:pt x="14394" y="13679"/>
                  <a:pt x="14458" y="13611"/>
                  <a:pt x="14491" y="13466"/>
                </a:cubicBezTo>
                <a:cubicBezTo>
                  <a:pt x="14458" y="13539"/>
                  <a:pt x="14394" y="13423"/>
                  <a:pt x="14295" y="13387"/>
                </a:cubicBezTo>
                <a:cubicBezTo>
                  <a:pt x="13732" y="13241"/>
                  <a:pt x="13232" y="12883"/>
                  <a:pt x="12869" y="12411"/>
                </a:cubicBezTo>
                <a:cubicBezTo>
                  <a:pt x="12703" y="12229"/>
                  <a:pt x="12575" y="12050"/>
                  <a:pt x="12476" y="11832"/>
                </a:cubicBezTo>
                <a:cubicBezTo>
                  <a:pt x="12377" y="11651"/>
                  <a:pt x="12278" y="11394"/>
                  <a:pt x="12311" y="11140"/>
                </a:cubicBezTo>
                <a:cubicBezTo>
                  <a:pt x="12344" y="10850"/>
                  <a:pt x="12637" y="10773"/>
                  <a:pt x="12869" y="10664"/>
                </a:cubicBezTo>
                <a:cubicBezTo>
                  <a:pt x="13067" y="10555"/>
                  <a:pt x="13466" y="10455"/>
                  <a:pt x="13499" y="10165"/>
                </a:cubicBezTo>
                <a:cubicBezTo>
                  <a:pt x="13532" y="10019"/>
                  <a:pt x="13466" y="9908"/>
                  <a:pt x="13334" y="9836"/>
                </a:cubicBezTo>
                <a:cubicBezTo>
                  <a:pt x="13201" y="9763"/>
                  <a:pt x="13104" y="9797"/>
                  <a:pt x="12972" y="9870"/>
                </a:cubicBezTo>
                <a:cubicBezTo>
                  <a:pt x="12840" y="9942"/>
                  <a:pt x="12711" y="10017"/>
                  <a:pt x="12579" y="10017"/>
                </a:cubicBezTo>
                <a:cubicBezTo>
                  <a:pt x="12480" y="10017"/>
                  <a:pt x="12313" y="9979"/>
                  <a:pt x="12280" y="9870"/>
                </a:cubicBezTo>
                <a:cubicBezTo>
                  <a:pt x="12247" y="9761"/>
                  <a:pt x="12280" y="9584"/>
                  <a:pt x="12280" y="9439"/>
                </a:cubicBezTo>
                <a:cubicBezTo>
                  <a:pt x="12280" y="9257"/>
                  <a:pt x="12277" y="9030"/>
                  <a:pt x="12311" y="8849"/>
                </a:cubicBezTo>
                <a:cubicBezTo>
                  <a:pt x="12311" y="8486"/>
                  <a:pt x="12315" y="8132"/>
                  <a:pt x="12249" y="7805"/>
                </a:cubicBezTo>
                <a:cubicBezTo>
                  <a:pt x="12116" y="7188"/>
                  <a:pt x="11753" y="6634"/>
                  <a:pt x="11257" y="6308"/>
                </a:cubicBezTo>
                <a:cubicBezTo>
                  <a:pt x="10794" y="5963"/>
                  <a:pt x="10248" y="5804"/>
                  <a:pt x="9707" y="580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8" name="Form">
            <a:extLst>
              <a:ext uri="{FF2B5EF4-FFF2-40B4-BE49-F238E27FC236}">
                <a16:creationId xmlns:a16="http://schemas.microsoft.com/office/drawing/2014/main" id="{8488CE2A-8C38-C240-A6C1-EB3E1D7335F9}"/>
              </a:ext>
            </a:extLst>
          </p:cNvPr>
          <p:cNvSpPr/>
          <p:nvPr/>
        </p:nvSpPr>
        <p:spPr>
          <a:xfrm>
            <a:off x="8244965" y="1670050"/>
            <a:ext cx="304801" cy="304960"/>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cubicBezTo>
                  <a:pt x="8051" y="0"/>
                  <a:pt x="5281" y="1057"/>
                  <a:pt x="3170" y="3168"/>
                </a:cubicBezTo>
                <a:cubicBezTo>
                  <a:pt x="1058" y="5260"/>
                  <a:pt x="0" y="8015"/>
                  <a:pt x="0" y="10777"/>
                </a:cubicBezTo>
                <a:cubicBezTo>
                  <a:pt x="0" y="13540"/>
                  <a:pt x="1058" y="16310"/>
                  <a:pt x="3170" y="18421"/>
                </a:cubicBezTo>
                <a:cubicBezTo>
                  <a:pt x="5299" y="20549"/>
                  <a:pt x="8038" y="21600"/>
                  <a:pt x="10817" y="21600"/>
                </a:cubicBezTo>
                <a:cubicBezTo>
                  <a:pt x="13596" y="21600"/>
                  <a:pt x="16373" y="20549"/>
                  <a:pt x="18430" y="18421"/>
                </a:cubicBezTo>
                <a:cubicBezTo>
                  <a:pt x="20542" y="16329"/>
                  <a:pt x="21600" y="13574"/>
                  <a:pt x="21600" y="10811"/>
                </a:cubicBezTo>
                <a:cubicBezTo>
                  <a:pt x="21600" y="8049"/>
                  <a:pt x="20542" y="5278"/>
                  <a:pt x="18430" y="3168"/>
                </a:cubicBezTo>
                <a:cubicBezTo>
                  <a:pt x="16337" y="1057"/>
                  <a:pt x="13583" y="0"/>
                  <a:pt x="10817" y="0"/>
                </a:cubicBezTo>
                <a:close/>
                <a:moveTo>
                  <a:pt x="10817" y="1037"/>
                </a:moveTo>
                <a:cubicBezTo>
                  <a:pt x="13343" y="1037"/>
                  <a:pt x="15832" y="2013"/>
                  <a:pt x="17709" y="3889"/>
                </a:cubicBezTo>
                <a:cubicBezTo>
                  <a:pt x="21535" y="7677"/>
                  <a:pt x="21535" y="13875"/>
                  <a:pt x="17709" y="17699"/>
                </a:cubicBezTo>
                <a:cubicBezTo>
                  <a:pt x="13919" y="21523"/>
                  <a:pt x="7717" y="21523"/>
                  <a:pt x="3891" y="17699"/>
                </a:cubicBezTo>
                <a:cubicBezTo>
                  <a:pt x="65" y="13911"/>
                  <a:pt x="65" y="7713"/>
                  <a:pt x="3891" y="3889"/>
                </a:cubicBezTo>
                <a:cubicBezTo>
                  <a:pt x="5804" y="1977"/>
                  <a:pt x="8326" y="1037"/>
                  <a:pt x="10817" y="1037"/>
                </a:cubicBezTo>
                <a:close/>
                <a:moveTo>
                  <a:pt x="8200" y="5535"/>
                </a:moveTo>
                <a:lnTo>
                  <a:pt x="8956" y="7880"/>
                </a:lnTo>
                <a:lnTo>
                  <a:pt x="8956" y="9470"/>
                </a:lnTo>
                <a:lnTo>
                  <a:pt x="9531" y="9470"/>
                </a:lnTo>
                <a:lnTo>
                  <a:pt x="9531" y="7880"/>
                </a:lnTo>
                <a:lnTo>
                  <a:pt x="10253" y="5535"/>
                </a:lnTo>
                <a:lnTo>
                  <a:pt x="9644" y="5535"/>
                </a:lnTo>
                <a:lnTo>
                  <a:pt x="9249" y="7091"/>
                </a:lnTo>
                <a:lnTo>
                  <a:pt x="8809" y="5535"/>
                </a:lnTo>
                <a:lnTo>
                  <a:pt x="8200" y="5535"/>
                </a:lnTo>
                <a:close/>
                <a:moveTo>
                  <a:pt x="10794" y="6618"/>
                </a:moveTo>
                <a:cubicBezTo>
                  <a:pt x="10542" y="6618"/>
                  <a:pt x="10330" y="6730"/>
                  <a:pt x="10185" y="6911"/>
                </a:cubicBezTo>
                <a:cubicBezTo>
                  <a:pt x="10041" y="7055"/>
                  <a:pt x="10005" y="7226"/>
                  <a:pt x="10005" y="7587"/>
                </a:cubicBezTo>
                <a:lnTo>
                  <a:pt x="10005" y="8602"/>
                </a:lnTo>
                <a:cubicBezTo>
                  <a:pt x="10005" y="8926"/>
                  <a:pt x="10077" y="9109"/>
                  <a:pt x="10185" y="9289"/>
                </a:cubicBezTo>
                <a:cubicBezTo>
                  <a:pt x="10330" y="9470"/>
                  <a:pt x="10542" y="9571"/>
                  <a:pt x="10794" y="9571"/>
                </a:cubicBezTo>
                <a:cubicBezTo>
                  <a:pt x="11047" y="9571"/>
                  <a:pt x="11270" y="9470"/>
                  <a:pt x="11415" y="9289"/>
                </a:cubicBezTo>
                <a:cubicBezTo>
                  <a:pt x="11559" y="9145"/>
                  <a:pt x="11595" y="8962"/>
                  <a:pt x="11595" y="8602"/>
                </a:cubicBezTo>
                <a:lnTo>
                  <a:pt x="11595" y="7587"/>
                </a:lnTo>
                <a:cubicBezTo>
                  <a:pt x="11595" y="7262"/>
                  <a:pt x="11523" y="7091"/>
                  <a:pt x="11415" y="6911"/>
                </a:cubicBezTo>
                <a:cubicBezTo>
                  <a:pt x="11270" y="6730"/>
                  <a:pt x="11047" y="6618"/>
                  <a:pt x="10794" y="6618"/>
                </a:cubicBezTo>
                <a:close/>
                <a:moveTo>
                  <a:pt x="11810" y="6618"/>
                </a:moveTo>
                <a:lnTo>
                  <a:pt x="11810" y="8929"/>
                </a:lnTo>
                <a:cubicBezTo>
                  <a:pt x="11809" y="9253"/>
                  <a:pt x="11850" y="9362"/>
                  <a:pt x="11922" y="9470"/>
                </a:cubicBezTo>
                <a:cubicBezTo>
                  <a:pt x="11994" y="9578"/>
                  <a:pt x="12060" y="9616"/>
                  <a:pt x="12204" y="9616"/>
                </a:cubicBezTo>
                <a:cubicBezTo>
                  <a:pt x="12421" y="9616"/>
                  <a:pt x="12572" y="9544"/>
                  <a:pt x="12825" y="9256"/>
                </a:cubicBezTo>
                <a:lnTo>
                  <a:pt x="12825" y="9571"/>
                </a:lnTo>
                <a:lnTo>
                  <a:pt x="13321" y="9571"/>
                </a:lnTo>
                <a:lnTo>
                  <a:pt x="13321" y="6618"/>
                </a:lnTo>
                <a:lnTo>
                  <a:pt x="12780" y="6618"/>
                </a:lnTo>
                <a:lnTo>
                  <a:pt x="12780" y="8850"/>
                </a:lnTo>
                <a:cubicBezTo>
                  <a:pt x="12671" y="9030"/>
                  <a:pt x="12572" y="9109"/>
                  <a:pt x="12464" y="9109"/>
                </a:cubicBezTo>
                <a:cubicBezTo>
                  <a:pt x="12428" y="9109"/>
                  <a:pt x="12351" y="9066"/>
                  <a:pt x="12351" y="9030"/>
                </a:cubicBezTo>
                <a:cubicBezTo>
                  <a:pt x="12351" y="8994"/>
                  <a:pt x="12351" y="8962"/>
                  <a:pt x="12351" y="8782"/>
                </a:cubicBezTo>
                <a:lnTo>
                  <a:pt x="12351" y="6618"/>
                </a:lnTo>
                <a:lnTo>
                  <a:pt x="11810" y="6618"/>
                </a:lnTo>
                <a:close/>
                <a:moveTo>
                  <a:pt x="10794" y="7091"/>
                </a:moveTo>
                <a:cubicBezTo>
                  <a:pt x="10975" y="7091"/>
                  <a:pt x="11054" y="7197"/>
                  <a:pt x="11054" y="7486"/>
                </a:cubicBezTo>
                <a:lnTo>
                  <a:pt x="11054" y="8714"/>
                </a:lnTo>
                <a:cubicBezTo>
                  <a:pt x="11054" y="9003"/>
                  <a:pt x="10975" y="9109"/>
                  <a:pt x="10794" y="9109"/>
                </a:cubicBezTo>
                <a:cubicBezTo>
                  <a:pt x="10614" y="9109"/>
                  <a:pt x="10546" y="9003"/>
                  <a:pt x="10546" y="8714"/>
                </a:cubicBezTo>
                <a:lnTo>
                  <a:pt x="10546" y="7486"/>
                </a:lnTo>
                <a:cubicBezTo>
                  <a:pt x="10546" y="7197"/>
                  <a:pt x="10614" y="7091"/>
                  <a:pt x="10794" y="7091"/>
                </a:cubicBezTo>
                <a:close/>
                <a:moveTo>
                  <a:pt x="10839" y="9864"/>
                </a:moveTo>
                <a:cubicBezTo>
                  <a:pt x="9612" y="9864"/>
                  <a:pt x="8412" y="9860"/>
                  <a:pt x="7726" y="9932"/>
                </a:cubicBezTo>
                <a:cubicBezTo>
                  <a:pt x="7257" y="9968"/>
                  <a:pt x="7151" y="10081"/>
                  <a:pt x="6971" y="10225"/>
                </a:cubicBezTo>
                <a:cubicBezTo>
                  <a:pt x="6790" y="10369"/>
                  <a:pt x="6395" y="10838"/>
                  <a:pt x="6395" y="12931"/>
                </a:cubicBezTo>
                <a:cubicBezTo>
                  <a:pt x="6431" y="15131"/>
                  <a:pt x="6790" y="15526"/>
                  <a:pt x="6971" y="15670"/>
                </a:cubicBezTo>
                <a:cubicBezTo>
                  <a:pt x="7151" y="15814"/>
                  <a:pt x="7365" y="15927"/>
                  <a:pt x="7726" y="15963"/>
                </a:cubicBezTo>
                <a:cubicBezTo>
                  <a:pt x="8773" y="16071"/>
                  <a:pt x="10118" y="16067"/>
                  <a:pt x="10839" y="16031"/>
                </a:cubicBezTo>
                <a:cubicBezTo>
                  <a:pt x="11525" y="16031"/>
                  <a:pt x="12859" y="16072"/>
                  <a:pt x="13941" y="15963"/>
                </a:cubicBezTo>
                <a:cubicBezTo>
                  <a:pt x="14266" y="15927"/>
                  <a:pt x="14517" y="15814"/>
                  <a:pt x="14697" y="15670"/>
                </a:cubicBezTo>
                <a:cubicBezTo>
                  <a:pt x="14877" y="15526"/>
                  <a:pt x="15236" y="15167"/>
                  <a:pt x="15272" y="12931"/>
                </a:cubicBezTo>
                <a:cubicBezTo>
                  <a:pt x="15272" y="10838"/>
                  <a:pt x="14878" y="10369"/>
                  <a:pt x="14697" y="10225"/>
                </a:cubicBezTo>
                <a:cubicBezTo>
                  <a:pt x="14517" y="10081"/>
                  <a:pt x="14410" y="9968"/>
                  <a:pt x="13941" y="9932"/>
                </a:cubicBezTo>
                <a:cubicBezTo>
                  <a:pt x="13256" y="9860"/>
                  <a:pt x="12067" y="9864"/>
                  <a:pt x="10839" y="9864"/>
                </a:cubicBezTo>
                <a:close/>
                <a:moveTo>
                  <a:pt x="7185" y="10980"/>
                </a:moveTo>
                <a:lnTo>
                  <a:pt x="8990" y="10980"/>
                </a:lnTo>
                <a:lnTo>
                  <a:pt x="8990" y="11522"/>
                </a:lnTo>
                <a:lnTo>
                  <a:pt x="8381" y="11522"/>
                </a:lnTo>
                <a:lnTo>
                  <a:pt x="8381" y="14847"/>
                </a:lnTo>
                <a:lnTo>
                  <a:pt x="7805" y="14847"/>
                </a:lnTo>
                <a:lnTo>
                  <a:pt x="7805" y="11522"/>
                </a:lnTo>
                <a:lnTo>
                  <a:pt x="7185" y="11522"/>
                </a:lnTo>
                <a:lnTo>
                  <a:pt x="7185" y="10980"/>
                </a:lnTo>
                <a:close/>
                <a:moveTo>
                  <a:pt x="11020" y="10980"/>
                </a:moveTo>
                <a:lnTo>
                  <a:pt x="11516" y="10980"/>
                </a:lnTo>
                <a:lnTo>
                  <a:pt x="11516" y="12243"/>
                </a:lnTo>
                <a:cubicBezTo>
                  <a:pt x="11697" y="12027"/>
                  <a:pt x="11841" y="11916"/>
                  <a:pt x="12058" y="11916"/>
                </a:cubicBezTo>
                <a:cubicBezTo>
                  <a:pt x="12238" y="11916"/>
                  <a:pt x="12346" y="11997"/>
                  <a:pt x="12419" y="12142"/>
                </a:cubicBezTo>
                <a:cubicBezTo>
                  <a:pt x="12491" y="12286"/>
                  <a:pt x="12531" y="12421"/>
                  <a:pt x="12531" y="12818"/>
                </a:cubicBezTo>
                <a:lnTo>
                  <a:pt x="12531" y="13979"/>
                </a:lnTo>
                <a:cubicBezTo>
                  <a:pt x="12531" y="14376"/>
                  <a:pt x="12527" y="14486"/>
                  <a:pt x="12419" y="14667"/>
                </a:cubicBezTo>
                <a:cubicBezTo>
                  <a:pt x="12346" y="14811"/>
                  <a:pt x="12202" y="14881"/>
                  <a:pt x="12058" y="14881"/>
                </a:cubicBezTo>
                <a:cubicBezTo>
                  <a:pt x="11877" y="14881"/>
                  <a:pt x="11697" y="14807"/>
                  <a:pt x="11516" y="14554"/>
                </a:cubicBezTo>
                <a:lnTo>
                  <a:pt x="11516" y="14847"/>
                </a:lnTo>
                <a:lnTo>
                  <a:pt x="11020" y="14847"/>
                </a:lnTo>
                <a:lnTo>
                  <a:pt x="11020" y="10980"/>
                </a:lnTo>
                <a:close/>
                <a:moveTo>
                  <a:pt x="10039" y="11916"/>
                </a:moveTo>
                <a:lnTo>
                  <a:pt x="10546" y="11916"/>
                </a:lnTo>
                <a:lnTo>
                  <a:pt x="10546" y="14847"/>
                </a:lnTo>
                <a:lnTo>
                  <a:pt x="10072" y="14847"/>
                </a:lnTo>
                <a:lnTo>
                  <a:pt x="10072" y="14520"/>
                </a:lnTo>
                <a:cubicBezTo>
                  <a:pt x="9820" y="14773"/>
                  <a:pt x="9678" y="14881"/>
                  <a:pt x="9497" y="14881"/>
                </a:cubicBezTo>
                <a:cubicBezTo>
                  <a:pt x="9353" y="14881"/>
                  <a:pt x="9287" y="14843"/>
                  <a:pt x="9215" y="14734"/>
                </a:cubicBezTo>
                <a:cubicBezTo>
                  <a:pt x="9143" y="14626"/>
                  <a:pt x="9102" y="14518"/>
                  <a:pt x="9102" y="14193"/>
                </a:cubicBezTo>
                <a:lnTo>
                  <a:pt x="9102" y="11961"/>
                </a:lnTo>
                <a:lnTo>
                  <a:pt x="9610" y="11961"/>
                </a:lnTo>
                <a:lnTo>
                  <a:pt x="9610" y="14047"/>
                </a:lnTo>
                <a:cubicBezTo>
                  <a:pt x="9610" y="14227"/>
                  <a:pt x="9610" y="14234"/>
                  <a:pt x="9610" y="14306"/>
                </a:cubicBezTo>
                <a:cubicBezTo>
                  <a:pt x="9610" y="14342"/>
                  <a:pt x="9675" y="14374"/>
                  <a:pt x="9712" y="14374"/>
                </a:cubicBezTo>
                <a:cubicBezTo>
                  <a:pt x="9820" y="14374"/>
                  <a:pt x="9930" y="14306"/>
                  <a:pt x="10039" y="14126"/>
                </a:cubicBezTo>
                <a:lnTo>
                  <a:pt x="10039" y="11916"/>
                </a:lnTo>
                <a:close/>
                <a:moveTo>
                  <a:pt x="13727" y="11916"/>
                </a:moveTo>
                <a:cubicBezTo>
                  <a:pt x="13980" y="11916"/>
                  <a:pt x="14192" y="12029"/>
                  <a:pt x="14336" y="12209"/>
                </a:cubicBezTo>
                <a:cubicBezTo>
                  <a:pt x="14444" y="12353"/>
                  <a:pt x="14483" y="12572"/>
                  <a:pt x="14483" y="12897"/>
                </a:cubicBezTo>
                <a:lnTo>
                  <a:pt x="14483" y="13506"/>
                </a:lnTo>
                <a:lnTo>
                  <a:pt x="13468" y="13506"/>
                </a:lnTo>
                <a:lnTo>
                  <a:pt x="13468" y="14013"/>
                </a:lnTo>
                <a:cubicBezTo>
                  <a:pt x="13468" y="14302"/>
                  <a:pt x="13547" y="14408"/>
                  <a:pt x="13727" y="14408"/>
                </a:cubicBezTo>
                <a:cubicBezTo>
                  <a:pt x="13835" y="14408"/>
                  <a:pt x="13905" y="14369"/>
                  <a:pt x="13941" y="14261"/>
                </a:cubicBezTo>
                <a:cubicBezTo>
                  <a:pt x="13977" y="14189"/>
                  <a:pt x="13975" y="14198"/>
                  <a:pt x="13975" y="13945"/>
                </a:cubicBezTo>
                <a:cubicBezTo>
                  <a:pt x="13975" y="13945"/>
                  <a:pt x="13975" y="13905"/>
                  <a:pt x="13975" y="13833"/>
                </a:cubicBezTo>
                <a:lnTo>
                  <a:pt x="14517" y="13833"/>
                </a:lnTo>
                <a:lnTo>
                  <a:pt x="14517" y="13979"/>
                </a:lnTo>
                <a:cubicBezTo>
                  <a:pt x="14517" y="14304"/>
                  <a:pt x="14478" y="14410"/>
                  <a:pt x="14370" y="14554"/>
                </a:cubicBezTo>
                <a:cubicBezTo>
                  <a:pt x="14226" y="14734"/>
                  <a:pt x="14014" y="14881"/>
                  <a:pt x="13761" y="14881"/>
                </a:cubicBezTo>
                <a:cubicBezTo>
                  <a:pt x="13508" y="14881"/>
                  <a:pt x="13249" y="14768"/>
                  <a:pt x="13140" y="14588"/>
                </a:cubicBezTo>
                <a:cubicBezTo>
                  <a:pt x="13032" y="14444"/>
                  <a:pt x="12960" y="14225"/>
                  <a:pt x="12960" y="13900"/>
                </a:cubicBezTo>
                <a:lnTo>
                  <a:pt x="12960" y="12897"/>
                </a:lnTo>
                <a:cubicBezTo>
                  <a:pt x="12960" y="12572"/>
                  <a:pt x="12998" y="12390"/>
                  <a:pt x="13107" y="12209"/>
                </a:cubicBezTo>
                <a:cubicBezTo>
                  <a:pt x="13251" y="12029"/>
                  <a:pt x="13474" y="11916"/>
                  <a:pt x="13727" y="11916"/>
                </a:cubicBezTo>
                <a:close/>
                <a:moveTo>
                  <a:pt x="11697" y="12390"/>
                </a:moveTo>
                <a:cubicBezTo>
                  <a:pt x="11625" y="12390"/>
                  <a:pt x="11521" y="12428"/>
                  <a:pt x="11449" y="12536"/>
                </a:cubicBezTo>
                <a:lnTo>
                  <a:pt x="11449" y="14261"/>
                </a:lnTo>
                <a:cubicBezTo>
                  <a:pt x="11557" y="14333"/>
                  <a:pt x="11625" y="14408"/>
                  <a:pt x="11697" y="14408"/>
                </a:cubicBezTo>
                <a:cubicBezTo>
                  <a:pt x="11769" y="14408"/>
                  <a:pt x="11841" y="14378"/>
                  <a:pt x="11877" y="14306"/>
                </a:cubicBezTo>
                <a:cubicBezTo>
                  <a:pt x="11913" y="14234"/>
                  <a:pt x="11922" y="14196"/>
                  <a:pt x="11922" y="13979"/>
                </a:cubicBezTo>
                <a:lnTo>
                  <a:pt x="11922" y="12818"/>
                </a:lnTo>
                <a:cubicBezTo>
                  <a:pt x="11922" y="12602"/>
                  <a:pt x="11913" y="12574"/>
                  <a:pt x="11877" y="12502"/>
                </a:cubicBezTo>
                <a:cubicBezTo>
                  <a:pt x="11841" y="12466"/>
                  <a:pt x="11769" y="12390"/>
                  <a:pt x="11697" y="12390"/>
                </a:cubicBezTo>
                <a:close/>
                <a:moveTo>
                  <a:pt x="13501" y="12390"/>
                </a:moveTo>
                <a:cubicBezTo>
                  <a:pt x="13321" y="12390"/>
                  <a:pt x="13253" y="12532"/>
                  <a:pt x="13253" y="12784"/>
                </a:cubicBezTo>
                <a:lnTo>
                  <a:pt x="13253" y="13043"/>
                </a:lnTo>
                <a:lnTo>
                  <a:pt x="13761" y="13043"/>
                </a:lnTo>
                <a:lnTo>
                  <a:pt x="13761" y="12784"/>
                </a:lnTo>
                <a:cubicBezTo>
                  <a:pt x="13761" y="12532"/>
                  <a:pt x="13682" y="12390"/>
                  <a:pt x="13501" y="1239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9" name="Form">
            <a:extLst>
              <a:ext uri="{FF2B5EF4-FFF2-40B4-BE49-F238E27FC236}">
                <a16:creationId xmlns:a16="http://schemas.microsoft.com/office/drawing/2014/main" id="{6E6838DE-77FF-4F48-90E3-4C3E959B9B1A}"/>
              </a:ext>
            </a:extLst>
          </p:cNvPr>
          <p:cNvSpPr/>
          <p:nvPr/>
        </p:nvSpPr>
        <p:spPr>
          <a:xfrm>
            <a:off x="4334306" y="1670050"/>
            <a:ext cx="304801" cy="304832"/>
          </a:xfrm>
          <a:custGeom>
            <a:avLst/>
            <a:gdLst/>
            <a:ahLst/>
            <a:cxnLst>
              <a:cxn ang="0">
                <a:pos x="wd2" y="hd2"/>
              </a:cxn>
              <a:cxn ang="5400000">
                <a:pos x="wd2" y="hd2"/>
              </a:cxn>
              <a:cxn ang="10800000">
                <a:pos x="wd2" y="hd2"/>
              </a:cxn>
              <a:cxn ang="16200000">
                <a:pos x="wd2" y="hd2"/>
              </a:cxn>
            </a:cxnLst>
            <a:rect l="0" t="0" r="r" b="b"/>
            <a:pathLst>
              <a:path w="20594" h="21600" extrusionOk="0">
                <a:moveTo>
                  <a:pt x="10296" y="0"/>
                </a:moveTo>
                <a:cubicBezTo>
                  <a:pt x="7665" y="0"/>
                  <a:pt x="5031" y="1057"/>
                  <a:pt x="3019" y="3168"/>
                </a:cubicBezTo>
                <a:cubicBezTo>
                  <a:pt x="-1006" y="7353"/>
                  <a:pt x="-1006" y="14200"/>
                  <a:pt x="3019" y="18421"/>
                </a:cubicBezTo>
                <a:cubicBezTo>
                  <a:pt x="5048" y="20549"/>
                  <a:pt x="7658" y="21600"/>
                  <a:pt x="10307" y="21600"/>
                </a:cubicBezTo>
                <a:cubicBezTo>
                  <a:pt x="12955" y="21600"/>
                  <a:pt x="15568" y="20558"/>
                  <a:pt x="17563" y="18466"/>
                </a:cubicBezTo>
                <a:cubicBezTo>
                  <a:pt x="19523" y="16410"/>
                  <a:pt x="20594" y="13697"/>
                  <a:pt x="20594" y="10811"/>
                </a:cubicBezTo>
                <a:cubicBezTo>
                  <a:pt x="20594" y="7925"/>
                  <a:pt x="19523" y="5224"/>
                  <a:pt x="17563" y="3168"/>
                </a:cubicBezTo>
                <a:cubicBezTo>
                  <a:pt x="15550" y="1057"/>
                  <a:pt x="12927" y="0"/>
                  <a:pt x="10296" y="0"/>
                </a:cubicBezTo>
                <a:close/>
                <a:moveTo>
                  <a:pt x="10307" y="1037"/>
                </a:moveTo>
                <a:cubicBezTo>
                  <a:pt x="12715" y="1037"/>
                  <a:pt x="15086" y="2016"/>
                  <a:pt x="16875" y="3856"/>
                </a:cubicBezTo>
                <a:cubicBezTo>
                  <a:pt x="18629" y="5731"/>
                  <a:pt x="19594" y="8180"/>
                  <a:pt x="19594" y="10777"/>
                </a:cubicBezTo>
                <a:cubicBezTo>
                  <a:pt x="19594" y="13411"/>
                  <a:pt x="18629" y="15860"/>
                  <a:pt x="16875" y="17699"/>
                </a:cubicBezTo>
                <a:cubicBezTo>
                  <a:pt x="13263" y="21523"/>
                  <a:pt x="7353" y="21523"/>
                  <a:pt x="3707" y="17699"/>
                </a:cubicBezTo>
                <a:cubicBezTo>
                  <a:pt x="60" y="13911"/>
                  <a:pt x="60" y="7713"/>
                  <a:pt x="3707" y="3889"/>
                </a:cubicBezTo>
                <a:cubicBezTo>
                  <a:pt x="5530" y="1977"/>
                  <a:pt x="7933" y="1037"/>
                  <a:pt x="10307" y="1037"/>
                </a:cubicBezTo>
                <a:close/>
                <a:moveTo>
                  <a:pt x="10178" y="7215"/>
                </a:moveTo>
                <a:cubicBezTo>
                  <a:pt x="8802" y="7215"/>
                  <a:pt x="7465" y="7256"/>
                  <a:pt x="6673" y="7328"/>
                </a:cubicBezTo>
                <a:cubicBezTo>
                  <a:pt x="6157" y="7400"/>
                  <a:pt x="6020" y="7508"/>
                  <a:pt x="5813" y="7689"/>
                </a:cubicBezTo>
                <a:cubicBezTo>
                  <a:pt x="5607" y="7869"/>
                  <a:pt x="5123" y="8401"/>
                  <a:pt x="5158" y="10890"/>
                </a:cubicBezTo>
                <a:cubicBezTo>
                  <a:pt x="5192" y="13524"/>
                  <a:pt x="5607" y="13957"/>
                  <a:pt x="5813" y="14137"/>
                </a:cubicBezTo>
                <a:cubicBezTo>
                  <a:pt x="6020" y="14281"/>
                  <a:pt x="6295" y="14428"/>
                  <a:pt x="6673" y="14464"/>
                </a:cubicBezTo>
                <a:cubicBezTo>
                  <a:pt x="7877" y="14608"/>
                  <a:pt x="9387" y="14577"/>
                  <a:pt x="10178" y="14577"/>
                </a:cubicBezTo>
                <a:cubicBezTo>
                  <a:pt x="10969" y="14577"/>
                  <a:pt x="12489" y="14608"/>
                  <a:pt x="13693" y="14464"/>
                </a:cubicBezTo>
                <a:cubicBezTo>
                  <a:pt x="14071" y="14428"/>
                  <a:pt x="14346" y="14281"/>
                  <a:pt x="14553" y="14137"/>
                </a:cubicBezTo>
                <a:cubicBezTo>
                  <a:pt x="14759" y="13993"/>
                  <a:pt x="15174" y="13524"/>
                  <a:pt x="15209" y="10890"/>
                </a:cubicBezTo>
                <a:cubicBezTo>
                  <a:pt x="15243" y="8401"/>
                  <a:pt x="14759" y="7869"/>
                  <a:pt x="14553" y="7689"/>
                </a:cubicBezTo>
                <a:cubicBezTo>
                  <a:pt x="14346" y="7508"/>
                  <a:pt x="14209" y="7400"/>
                  <a:pt x="13693" y="7328"/>
                </a:cubicBezTo>
                <a:cubicBezTo>
                  <a:pt x="12936" y="7256"/>
                  <a:pt x="11554" y="7215"/>
                  <a:pt x="10178" y="7215"/>
                </a:cubicBezTo>
                <a:close/>
                <a:moveTo>
                  <a:pt x="9221" y="9380"/>
                </a:moveTo>
                <a:cubicBezTo>
                  <a:pt x="9221" y="9380"/>
                  <a:pt x="11868" y="10969"/>
                  <a:pt x="11833" y="10969"/>
                </a:cubicBezTo>
                <a:cubicBezTo>
                  <a:pt x="11799" y="10933"/>
                  <a:pt x="9221" y="12514"/>
                  <a:pt x="9221" y="12514"/>
                </a:cubicBezTo>
                <a:lnTo>
                  <a:pt x="9221" y="938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Form">
            <a:extLst>
              <a:ext uri="{FF2B5EF4-FFF2-40B4-BE49-F238E27FC236}">
                <a16:creationId xmlns:a16="http://schemas.microsoft.com/office/drawing/2014/main" id="{A0A28153-0500-6446-85BE-9089E3E3410C}"/>
              </a:ext>
            </a:extLst>
          </p:cNvPr>
          <p:cNvSpPr/>
          <p:nvPr/>
        </p:nvSpPr>
        <p:spPr>
          <a:xfrm>
            <a:off x="6289635" y="16700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8030" y="0"/>
                  <a:pt x="5270" y="1056"/>
                  <a:pt x="3163" y="3163"/>
                </a:cubicBezTo>
                <a:cubicBezTo>
                  <a:pt x="1056" y="5270"/>
                  <a:pt x="0" y="8041"/>
                  <a:pt x="0" y="10806"/>
                </a:cubicBezTo>
                <a:cubicBezTo>
                  <a:pt x="0" y="13571"/>
                  <a:pt x="1056" y="16330"/>
                  <a:pt x="3163" y="18437"/>
                </a:cubicBezTo>
                <a:cubicBezTo>
                  <a:pt x="5252" y="20562"/>
                  <a:pt x="8021" y="21600"/>
                  <a:pt x="10794" y="21600"/>
                </a:cubicBezTo>
                <a:cubicBezTo>
                  <a:pt x="13568" y="21600"/>
                  <a:pt x="16348" y="20562"/>
                  <a:pt x="18437" y="18437"/>
                </a:cubicBezTo>
                <a:cubicBezTo>
                  <a:pt x="20544" y="16330"/>
                  <a:pt x="21600" y="13559"/>
                  <a:pt x="21600" y="10794"/>
                </a:cubicBezTo>
                <a:cubicBezTo>
                  <a:pt x="21600" y="8029"/>
                  <a:pt x="20544" y="5270"/>
                  <a:pt x="18437" y="3163"/>
                </a:cubicBezTo>
                <a:cubicBezTo>
                  <a:pt x="16330" y="1056"/>
                  <a:pt x="13559" y="0"/>
                  <a:pt x="10794" y="0"/>
                </a:cubicBezTo>
                <a:close/>
                <a:moveTo>
                  <a:pt x="10794" y="1036"/>
                </a:moveTo>
                <a:cubicBezTo>
                  <a:pt x="13316" y="1036"/>
                  <a:pt x="15808" y="1974"/>
                  <a:pt x="17717" y="3883"/>
                </a:cubicBezTo>
                <a:cubicBezTo>
                  <a:pt x="21535" y="7701"/>
                  <a:pt x="21535" y="13899"/>
                  <a:pt x="17717" y="17717"/>
                </a:cubicBezTo>
                <a:cubicBezTo>
                  <a:pt x="13899" y="21535"/>
                  <a:pt x="7701" y="21535"/>
                  <a:pt x="3883" y="17717"/>
                </a:cubicBezTo>
                <a:cubicBezTo>
                  <a:pt x="65" y="13899"/>
                  <a:pt x="65" y="7701"/>
                  <a:pt x="3883" y="3883"/>
                </a:cubicBezTo>
                <a:cubicBezTo>
                  <a:pt x="5792" y="1974"/>
                  <a:pt x="8273" y="1036"/>
                  <a:pt x="10794" y="1036"/>
                </a:cubicBezTo>
                <a:close/>
                <a:moveTo>
                  <a:pt x="13237" y="6607"/>
                </a:moveTo>
                <a:cubicBezTo>
                  <a:pt x="13057" y="6607"/>
                  <a:pt x="12877" y="6605"/>
                  <a:pt x="12697" y="6641"/>
                </a:cubicBezTo>
                <a:cubicBezTo>
                  <a:pt x="12517" y="6677"/>
                  <a:pt x="12368" y="6864"/>
                  <a:pt x="12404" y="7080"/>
                </a:cubicBezTo>
                <a:cubicBezTo>
                  <a:pt x="12440" y="7260"/>
                  <a:pt x="12627" y="7397"/>
                  <a:pt x="12843" y="7361"/>
                </a:cubicBezTo>
                <a:cubicBezTo>
                  <a:pt x="12987" y="7325"/>
                  <a:pt x="13093" y="7328"/>
                  <a:pt x="13237" y="7328"/>
                </a:cubicBezTo>
                <a:cubicBezTo>
                  <a:pt x="14354" y="7328"/>
                  <a:pt x="15285" y="8224"/>
                  <a:pt x="15285" y="9376"/>
                </a:cubicBezTo>
                <a:cubicBezTo>
                  <a:pt x="15285" y="9556"/>
                  <a:pt x="15290" y="9781"/>
                  <a:pt x="15218" y="9961"/>
                </a:cubicBezTo>
                <a:cubicBezTo>
                  <a:pt x="15146" y="10178"/>
                  <a:pt x="15285" y="10351"/>
                  <a:pt x="15466" y="10423"/>
                </a:cubicBezTo>
                <a:cubicBezTo>
                  <a:pt x="15502" y="10423"/>
                  <a:pt x="15542" y="10423"/>
                  <a:pt x="15578" y="10423"/>
                </a:cubicBezTo>
                <a:cubicBezTo>
                  <a:pt x="15722" y="10423"/>
                  <a:pt x="15866" y="10317"/>
                  <a:pt x="15938" y="10209"/>
                </a:cubicBezTo>
                <a:cubicBezTo>
                  <a:pt x="16010" y="9957"/>
                  <a:pt x="16051" y="9709"/>
                  <a:pt x="16051" y="9421"/>
                </a:cubicBezTo>
                <a:cubicBezTo>
                  <a:pt x="16051" y="7872"/>
                  <a:pt x="14786" y="6607"/>
                  <a:pt x="13237" y="6607"/>
                </a:cubicBezTo>
                <a:close/>
                <a:moveTo>
                  <a:pt x="9579" y="7710"/>
                </a:moveTo>
                <a:cubicBezTo>
                  <a:pt x="8756" y="7862"/>
                  <a:pt x="7656" y="8620"/>
                  <a:pt x="6900" y="9511"/>
                </a:cubicBezTo>
                <a:cubicBezTo>
                  <a:pt x="6396" y="10124"/>
                  <a:pt x="5243" y="11454"/>
                  <a:pt x="5639" y="12787"/>
                </a:cubicBezTo>
                <a:cubicBezTo>
                  <a:pt x="5891" y="13579"/>
                  <a:pt x="6576" y="14045"/>
                  <a:pt x="6900" y="14261"/>
                </a:cubicBezTo>
                <a:cubicBezTo>
                  <a:pt x="7152" y="14441"/>
                  <a:pt x="7771" y="14806"/>
                  <a:pt x="8960" y="14914"/>
                </a:cubicBezTo>
                <a:cubicBezTo>
                  <a:pt x="9536" y="14986"/>
                  <a:pt x="12523" y="15231"/>
                  <a:pt x="14036" y="13394"/>
                </a:cubicBezTo>
                <a:cubicBezTo>
                  <a:pt x="14324" y="13142"/>
                  <a:pt x="14894" y="12426"/>
                  <a:pt x="14678" y="11706"/>
                </a:cubicBezTo>
                <a:cubicBezTo>
                  <a:pt x="14570" y="11382"/>
                  <a:pt x="14248" y="10837"/>
                  <a:pt x="13743" y="10693"/>
                </a:cubicBezTo>
                <a:cubicBezTo>
                  <a:pt x="13527" y="10621"/>
                  <a:pt x="13309" y="10657"/>
                  <a:pt x="13237" y="10513"/>
                </a:cubicBezTo>
                <a:cubicBezTo>
                  <a:pt x="13129" y="10333"/>
                  <a:pt x="13383" y="10153"/>
                  <a:pt x="13383" y="9793"/>
                </a:cubicBezTo>
                <a:cubicBezTo>
                  <a:pt x="13383" y="9613"/>
                  <a:pt x="13313" y="9329"/>
                  <a:pt x="13169" y="9185"/>
                </a:cubicBezTo>
                <a:cubicBezTo>
                  <a:pt x="12773" y="8789"/>
                  <a:pt x="11839" y="8971"/>
                  <a:pt x="11335" y="9151"/>
                </a:cubicBezTo>
                <a:cubicBezTo>
                  <a:pt x="11010" y="9259"/>
                  <a:pt x="10824" y="9403"/>
                  <a:pt x="10716" y="9331"/>
                </a:cubicBezTo>
                <a:cubicBezTo>
                  <a:pt x="10535" y="9187"/>
                  <a:pt x="10934" y="8606"/>
                  <a:pt x="10682" y="8138"/>
                </a:cubicBezTo>
                <a:cubicBezTo>
                  <a:pt x="10574" y="7922"/>
                  <a:pt x="10396" y="7814"/>
                  <a:pt x="10288" y="7778"/>
                </a:cubicBezTo>
                <a:cubicBezTo>
                  <a:pt x="10099" y="7679"/>
                  <a:pt x="9853" y="7660"/>
                  <a:pt x="9579" y="7710"/>
                </a:cubicBezTo>
                <a:close/>
                <a:moveTo>
                  <a:pt x="13304" y="8048"/>
                </a:moveTo>
                <a:cubicBezTo>
                  <a:pt x="13232" y="8048"/>
                  <a:pt x="13129" y="8082"/>
                  <a:pt x="13057" y="8082"/>
                </a:cubicBezTo>
                <a:cubicBezTo>
                  <a:pt x="12877" y="8118"/>
                  <a:pt x="12728" y="8305"/>
                  <a:pt x="12764" y="8521"/>
                </a:cubicBezTo>
                <a:cubicBezTo>
                  <a:pt x="12800" y="8701"/>
                  <a:pt x="12987" y="8838"/>
                  <a:pt x="13203" y="8802"/>
                </a:cubicBezTo>
                <a:cubicBezTo>
                  <a:pt x="13239" y="8802"/>
                  <a:pt x="13268" y="8802"/>
                  <a:pt x="13304" y="8802"/>
                </a:cubicBezTo>
                <a:cubicBezTo>
                  <a:pt x="13665" y="8802"/>
                  <a:pt x="13957" y="9095"/>
                  <a:pt x="13957" y="9455"/>
                </a:cubicBezTo>
                <a:cubicBezTo>
                  <a:pt x="13957" y="9527"/>
                  <a:pt x="13924" y="9563"/>
                  <a:pt x="13924" y="9635"/>
                </a:cubicBezTo>
                <a:cubicBezTo>
                  <a:pt x="13851" y="9851"/>
                  <a:pt x="13991" y="10024"/>
                  <a:pt x="14171" y="10097"/>
                </a:cubicBezTo>
                <a:cubicBezTo>
                  <a:pt x="14207" y="10097"/>
                  <a:pt x="14248" y="10097"/>
                  <a:pt x="14284" y="10097"/>
                </a:cubicBezTo>
                <a:cubicBezTo>
                  <a:pt x="14464" y="10097"/>
                  <a:pt x="14610" y="9995"/>
                  <a:pt x="14610" y="9815"/>
                </a:cubicBezTo>
                <a:cubicBezTo>
                  <a:pt x="14646" y="9671"/>
                  <a:pt x="14678" y="9565"/>
                  <a:pt x="14678" y="9421"/>
                </a:cubicBezTo>
                <a:cubicBezTo>
                  <a:pt x="14678" y="8665"/>
                  <a:pt x="14061" y="8048"/>
                  <a:pt x="13304" y="8048"/>
                </a:cubicBezTo>
                <a:close/>
                <a:moveTo>
                  <a:pt x="9534" y="10265"/>
                </a:moveTo>
                <a:cubicBezTo>
                  <a:pt x="11299" y="10049"/>
                  <a:pt x="12814" y="10837"/>
                  <a:pt x="12922" y="11954"/>
                </a:cubicBezTo>
                <a:cubicBezTo>
                  <a:pt x="13030" y="13070"/>
                  <a:pt x="11724" y="14194"/>
                  <a:pt x="9995" y="14374"/>
                </a:cubicBezTo>
                <a:cubicBezTo>
                  <a:pt x="8230" y="14590"/>
                  <a:pt x="6726" y="13791"/>
                  <a:pt x="6618" y="12674"/>
                </a:cubicBezTo>
                <a:cubicBezTo>
                  <a:pt x="6474" y="11558"/>
                  <a:pt x="7805" y="10481"/>
                  <a:pt x="9534" y="10265"/>
                </a:cubicBezTo>
                <a:close/>
                <a:moveTo>
                  <a:pt x="9624" y="10929"/>
                </a:moveTo>
                <a:cubicBezTo>
                  <a:pt x="9409" y="10919"/>
                  <a:pt x="9185" y="10945"/>
                  <a:pt x="8960" y="11008"/>
                </a:cubicBezTo>
                <a:cubicBezTo>
                  <a:pt x="8059" y="11296"/>
                  <a:pt x="7550" y="12120"/>
                  <a:pt x="7767" y="12877"/>
                </a:cubicBezTo>
                <a:cubicBezTo>
                  <a:pt x="8019" y="13633"/>
                  <a:pt x="8926" y="13996"/>
                  <a:pt x="9826" y="13743"/>
                </a:cubicBezTo>
                <a:cubicBezTo>
                  <a:pt x="10727" y="13455"/>
                  <a:pt x="11260" y="12631"/>
                  <a:pt x="11008" y="11875"/>
                </a:cubicBezTo>
                <a:cubicBezTo>
                  <a:pt x="10819" y="11308"/>
                  <a:pt x="10269" y="10960"/>
                  <a:pt x="9624" y="10929"/>
                </a:cubicBezTo>
                <a:close/>
                <a:moveTo>
                  <a:pt x="9680" y="11976"/>
                </a:moveTo>
                <a:cubicBezTo>
                  <a:pt x="9788" y="11904"/>
                  <a:pt x="9901" y="11949"/>
                  <a:pt x="9973" y="12021"/>
                </a:cubicBezTo>
                <a:cubicBezTo>
                  <a:pt x="10009" y="12093"/>
                  <a:pt x="9932" y="12197"/>
                  <a:pt x="9860" y="12269"/>
                </a:cubicBezTo>
                <a:cubicBezTo>
                  <a:pt x="9752" y="12341"/>
                  <a:pt x="9639" y="12307"/>
                  <a:pt x="9567" y="12235"/>
                </a:cubicBezTo>
                <a:cubicBezTo>
                  <a:pt x="9531" y="12163"/>
                  <a:pt x="9572" y="12012"/>
                  <a:pt x="9680" y="11976"/>
                </a:cubicBezTo>
                <a:close/>
                <a:moveTo>
                  <a:pt x="9072" y="12156"/>
                </a:moveTo>
                <a:cubicBezTo>
                  <a:pt x="9207" y="12170"/>
                  <a:pt x="9315" y="12228"/>
                  <a:pt x="9387" y="12336"/>
                </a:cubicBezTo>
                <a:cubicBezTo>
                  <a:pt x="9531" y="12553"/>
                  <a:pt x="9426" y="12922"/>
                  <a:pt x="9174" y="13102"/>
                </a:cubicBezTo>
                <a:cubicBezTo>
                  <a:pt x="8885" y="13282"/>
                  <a:pt x="8564" y="13239"/>
                  <a:pt x="8419" y="13023"/>
                </a:cubicBezTo>
                <a:cubicBezTo>
                  <a:pt x="8275" y="12807"/>
                  <a:pt x="8345" y="12449"/>
                  <a:pt x="8633" y="12269"/>
                </a:cubicBezTo>
                <a:cubicBezTo>
                  <a:pt x="8777" y="12179"/>
                  <a:pt x="8937" y="12143"/>
                  <a:pt x="9072" y="1215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Form">
            <a:extLst>
              <a:ext uri="{FF2B5EF4-FFF2-40B4-BE49-F238E27FC236}">
                <a16:creationId xmlns:a16="http://schemas.microsoft.com/office/drawing/2014/main" id="{0E65DF2C-D556-3447-BCD7-C652CBB324FC}"/>
              </a:ext>
            </a:extLst>
          </p:cNvPr>
          <p:cNvSpPr/>
          <p:nvPr/>
        </p:nvSpPr>
        <p:spPr>
          <a:xfrm>
            <a:off x="6941412" y="1670050"/>
            <a:ext cx="304801" cy="304864"/>
          </a:xfrm>
          <a:custGeom>
            <a:avLst/>
            <a:gdLst/>
            <a:ahLst/>
            <a:cxnLst>
              <a:cxn ang="0">
                <a:pos x="wd2" y="hd2"/>
              </a:cxn>
              <a:cxn ang="5400000">
                <a:pos x="wd2" y="hd2"/>
              </a:cxn>
              <a:cxn ang="10800000">
                <a:pos x="wd2" y="hd2"/>
              </a:cxn>
              <a:cxn ang="16200000">
                <a:pos x="wd2" y="hd2"/>
              </a:cxn>
            </a:cxnLst>
            <a:rect l="0" t="0" r="r" b="b"/>
            <a:pathLst>
              <a:path w="19680" h="21600" extrusionOk="0">
                <a:moveTo>
                  <a:pt x="9835" y="0"/>
                </a:moveTo>
                <a:cubicBezTo>
                  <a:pt x="7316" y="0"/>
                  <a:pt x="4801" y="1056"/>
                  <a:pt x="2880" y="3163"/>
                </a:cubicBezTo>
                <a:cubicBezTo>
                  <a:pt x="-960" y="7377"/>
                  <a:pt x="-960" y="14223"/>
                  <a:pt x="2880" y="18437"/>
                </a:cubicBezTo>
                <a:cubicBezTo>
                  <a:pt x="4784" y="20562"/>
                  <a:pt x="7307" y="21600"/>
                  <a:pt x="9835" y="21600"/>
                </a:cubicBezTo>
                <a:cubicBezTo>
                  <a:pt x="12362" y="21600"/>
                  <a:pt x="14896" y="20562"/>
                  <a:pt x="16800" y="18437"/>
                </a:cubicBezTo>
                <a:cubicBezTo>
                  <a:pt x="20640" y="14223"/>
                  <a:pt x="20640" y="7377"/>
                  <a:pt x="16800" y="3163"/>
                </a:cubicBezTo>
                <a:cubicBezTo>
                  <a:pt x="14879" y="1056"/>
                  <a:pt x="12354" y="0"/>
                  <a:pt x="9835" y="0"/>
                </a:cubicBezTo>
                <a:close/>
                <a:moveTo>
                  <a:pt x="9835" y="1036"/>
                </a:moveTo>
                <a:cubicBezTo>
                  <a:pt x="12133" y="1036"/>
                  <a:pt x="14404" y="1974"/>
                  <a:pt x="16143" y="3883"/>
                </a:cubicBezTo>
                <a:cubicBezTo>
                  <a:pt x="19622" y="7701"/>
                  <a:pt x="19622" y="13899"/>
                  <a:pt x="16143" y="17717"/>
                </a:cubicBezTo>
                <a:cubicBezTo>
                  <a:pt x="12664" y="21535"/>
                  <a:pt x="7016" y="21535"/>
                  <a:pt x="3537" y="17717"/>
                </a:cubicBezTo>
                <a:cubicBezTo>
                  <a:pt x="58" y="13899"/>
                  <a:pt x="58" y="7701"/>
                  <a:pt x="3537" y="3883"/>
                </a:cubicBezTo>
                <a:cubicBezTo>
                  <a:pt x="5276" y="1974"/>
                  <a:pt x="7537" y="1036"/>
                  <a:pt x="9835" y="1036"/>
                </a:cubicBezTo>
                <a:close/>
                <a:moveTo>
                  <a:pt x="5199" y="7935"/>
                </a:moveTo>
                <a:cubicBezTo>
                  <a:pt x="5100" y="7935"/>
                  <a:pt x="4965" y="7938"/>
                  <a:pt x="4932" y="8082"/>
                </a:cubicBezTo>
                <a:cubicBezTo>
                  <a:pt x="4899" y="8154"/>
                  <a:pt x="4940" y="8269"/>
                  <a:pt x="4973" y="8341"/>
                </a:cubicBezTo>
                <a:cubicBezTo>
                  <a:pt x="5170" y="9313"/>
                  <a:pt x="5498" y="10214"/>
                  <a:pt x="5958" y="11042"/>
                </a:cubicBezTo>
                <a:cubicBezTo>
                  <a:pt x="6384" y="11798"/>
                  <a:pt x="6873" y="12514"/>
                  <a:pt x="7496" y="13091"/>
                </a:cubicBezTo>
                <a:cubicBezTo>
                  <a:pt x="7759" y="13343"/>
                  <a:pt x="8050" y="13597"/>
                  <a:pt x="8378" y="13777"/>
                </a:cubicBezTo>
                <a:cubicBezTo>
                  <a:pt x="8772" y="13957"/>
                  <a:pt x="9174" y="14068"/>
                  <a:pt x="9568" y="14104"/>
                </a:cubicBezTo>
                <a:cubicBezTo>
                  <a:pt x="9798" y="14140"/>
                  <a:pt x="10026" y="14137"/>
                  <a:pt x="10255" y="14137"/>
                </a:cubicBezTo>
                <a:cubicBezTo>
                  <a:pt x="10354" y="14137"/>
                  <a:pt x="10446" y="14133"/>
                  <a:pt x="10512" y="14025"/>
                </a:cubicBezTo>
                <a:cubicBezTo>
                  <a:pt x="10578" y="13917"/>
                  <a:pt x="10553" y="13773"/>
                  <a:pt x="10553" y="13665"/>
                </a:cubicBezTo>
                <a:cubicBezTo>
                  <a:pt x="10553" y="13376"/>
                  <a:pt x="10553" y="13086"/>
                  <a:pt x="10553" y="12798"/>
                </a:cubicBezTo>
                <a:cubicBezTo>
                  <a:pt x="10553" y="12618"/>
                  <a:pt x="10584" y="12444"/>
                  <a:pt x="10748" y="12336"/>
                </a:cubicBezTo>
                <a:cubicBezTo>
                  <a:pt x="10879" y="12264"/>
                  <a:pt x="11006" y="12330"/>
                  <a:pt x="11138" y="12438"/>
                </a:cubicBezTo>
                <a:cubicBezTo>
                  <a:pt x="11334" y="12618"/>
                  <a:pt x="11505" y="12843"/>
                  <a:pt x="11702" y="13023"/>
                </a:cubicBezTo>
                <a:cubicBezTo>
                  <a:pt x="11899" y="13203"/>
                  <a:pt x="12059" y="13417"/>
                  <a:pt x="12256" y="13597"/>
                </a:cubicBezTo>
                <a:cubicBezTo>
                  <a:pt x="12354" y="13705"/>
                  <a:pt x="12455" y="13770"/>
                  <a:pt x="12553" y="13878"/>
                </a:cubicBezTo>
                <a:cubicBezTo>
                  <a:pt x="12619" y="13951"/>
                  <a:pt x="12711" y="14104"/>
                  <a:pt x="12810" y="14104"/>
                </a:cubicBezTo>
                <a:cubicBezTo>
                  <a:pt x="12974" y="14104"/>
                  <a:pt x="13107" y="14101"/>
                  <a:pt x="13271" y="14137"/>
                </a:cubicBezTo>
                <a:cubicBezTo>
                  <a:pt x="13501" y="14137"/>
                  <a:pt x="13770" y="14137"/>
                  <a:pt x="13999" y="14137"/>
                </a:cubicBezTo>
                <a:cubicBezTo>
                  <a:pt x="14196" y="14137"/>
                  <a:pt x="14393" y="14095"/>
                  <a:pt x="14492" y="13878"/>
                </a:cubicBezTo>
                <a:cubicBezTo>
                  <a:pt x="14590" y="13662"/>
                  <a:pt x="14520" y="13449"/>
                  <a:pt x="14389" y="13304"/>
                </a:cubicBezTo>
                <a:cubicBezTo>
                  <a:pt x="14291" y="13160"/>
                  <a:pt x="14159" y="13021"/>
                  <a:pt x="14061" y="12877"/>
                </a:cubicBezTo>
                <a:cubicBezTo>
                  <a:pt x="13733" y="12480"/>
                  <a:pt x="13404" y="12080"/>
                  <a:pt x="13076" y="11684"/>
                </a:cubicBezTo>
                <a:cubicBezTo>
                  <a:pt x="13011" y="11576"/>
                  <a:pt x="12916" y="11510"/>
                  <a:pt x="12851" y="11402"/>
                </a:cubicBezTo>
                <a:cubicBezTo>
                  <a:pt x="12719" y="11258"/>
                  <a:pt x="12844" y="11107"/>
                  <a:pt x="12943" y="10963"/>
                </a:cubicBezTo>
                <a:cubicBezTo>
                  <a:pt x="13107" y="10711"/>
                  <a:pt x="13242" y="10493"/>
                  <a:pt x="13374" y="10277"/>
                </a:cubicBezTo>
                <a:cubicBezTo>
                  <a:pt x="13636" y="9808"/>
                  <a:pt x="13893" y="9340"/>
                  <a:pt x="14122" y="8836"/>
                </a:cubicBezTo>
                <a:cubicBezTo>
                  <a:pt x="14188" y="8728"/>
                  <a:pt x="14221" y="8584"/>
                  <a:pt x="14287" y="8476"/>
                </a:cubicBezTo>
                <a:cubicBezTo>
                  <a:pt x="14319" y="8404"/>
                  <a:pt x="14358" y="8336"/>
                  <a:pt x="14358" y="8228"/>
                </a:cubicBezTo>
                <a:cubicBezTo>
                  <a:pt x="14326" y="7976"/>
                  <a:pt x="14155" y="7935"/>
                  <a:pt x="13958" y="7935"/>
                </a:cubicBezTo>
                <a:cubicBezTo>
                  <a:pt x="13696" y="7935"/>
                  <a:pt x="13441" y="7935"/>
                  <a:pt x="13179" y="7935"/>
                </a:cubicBezTo>
                <a:cubicBezTo>
                  <a:pt x="13048" y="7935"/>
                  <a:pt x="12910" y="7935"/>
                  <a:pt x="12779" y="7935"/>
                </a:cubicBezTo>
                <a:cubicBezTo>
                  <a:pt x="12680" y="7935"/>
                  <a:pt x="12619" y="7940"/>
                  <a:pt x="12553" y="8048"/>
                </a:cubicBezTo>
                <a:cubicBezTo>
                  <a:pt x="12422" y="8264"/>
                  <a:pt x="12354" y="8518"/>
                  <a:pt x="12256" y="8735"/>
                </a:cubicBezTo>
                <a:cubicBezTo>
                  <a:pt x="12157" y="8915"/>
                  <a:pt x="12087" y="9095"/>
                  <a:pt x="11989" y="9275"/>
                </a:cubicBezTo>
                <a:cubicBezTo>
                  <a:pt x="11890" y="9491"/>
                  <a:pt x="11761" y="9669"/>
                  <a:pt x="11630" y="9849"/>
                </a:cubicBezTo>
                <a:cubicBezTo>
                  <a:pt x="11531" y="9993"/>
                  <a:pt x="11472" y="10133"/>
                  <a:pt x="11373" y="10277"/>
                </a:cubicBezTo>
                <a:cubicBezTo>
                  <a:pt x="11308" y="10421"/>
                  <a:pt x="11205" y="10608"/>
                  <a:pt x="11107" y="10716"/>
                </a:cubicBezTo>
                <a:cubicBezTo>
                  <a:pt x="11008" y="10824"/>
                  <a:pt x="10777" y="11040"/>
                  <a:pt x="10645" y="10896"/>
                </a:cubicBezTo>
                <a:cubicBezTo>
                  <a:pt x="10547" y="10824"/>
                  <a:pt x="10584" y="10677"/>
                  <a:pt x="10584" y="10569"/>
                </a:cubicBezTo>
                <a:cubicBezTo>
                  <a:pt x="10584" y="10425"/>
                  <a:pt x="10584" y="10286"/>
                  <a:pt x="10584" y="10142"/>
                </a:cubicBezTo>
                <a:cubicBezTo>
                  <a:pt x="10584" y="9565"/>
                  <a:pt x="10584" y="9018"/>
                  <a:pt x="10584" y="8442"/>
                </a:cubicBezTo>
                <a:cubicBezTo>
                  <a:pt x="10584" y="8262"/>
                  <a:pt x="10619" y="7935"/>
                  <a:pt x="10389" y="7935"/>
                </a:cubicBezTo>
                <a:cubicBezTo>
                  <a:pt x="10323" y="7935"/>
                  <a:pt x="10288" y="7935"/>
                  <a:pt x="10255" y="7935"/>
                </a:cubicBezTo>
                <a:cubicBezTo>
                  <a:pt x="10058" y="7935"/>
                  <a:pt x="9827" y="7935"/>
                  <a:pt x="9630" y="7935"/>
                </a:cubicBezTo>
                <a:cubicBezTo>
                  <a:pt x="9367" y="7935"/>
                  <a:pt x="9133" y="7935"/>
                  <a:pt x="8871" y="7935"/>
                </a:cubicBezTo>
                <a:cubicBezTo>
                  <a:pt x="8739" y="7935"/>
                  <a:pt x="8610" y="7899"/>
                  <a:pt x="8512" y="7935"/>
                </a:cubicBezTo>
                <a:cubicBezTo>
                  <a:pt x="8380" y="7935"/>
                  <a:pt x="8251" y="8151"/>
                  <a:pt x="8317" y="8296"/>
                </a:cubicBezTo>
                <a:cubicBezTo>
                  <a:pt x="8350" y="8368"/>
                  <a:pt x="8417" y="8449"/>
                  <a:pt x="8450" y="8521"/>
                </a:cubicBezTo>
                <a:cubicBezTo>
                  <a:pt x="8516" y="8629"/>
                  <a:pt x="8676" y="8802"/>
                  <a:pt x="8676" y="8982"/>
                </a:cubicBezTo>
                <a:cubicBezTo>
                  <a:pt x="8676" y="9450"/>
                  <a:pt x="8676" y="9921"/>
                  <a:pt x="8676" y="10389"/>
                </a:cubicBezTo>
                <a:cubicBezTo>
                  <a:pt x="8676" y="10533"/>
                  <a:pt x="8676" y="10673"/>
                  <a:pt x="8676" y="10817"/>
                </a:cubicBezTo>
                <a:cubicBezTo>
                  <a:pt x="8676" y="10961"/>
                  <a:pt x="8748" y="11321"/>
                  <a:pt x="8583" y="11357"/>
                </a:cubicBezTo>
                <a:cubicBezTo>
                  <a:pt x="8419" y="11393"/>
                  <a:pt x="8220" y="11105"/>
                  <a:pt x="8122" y="10997"/>
                </a:cubicBezTo>
                <a:cubicBezTo>
                  <a:pt x="7826" y="10673"/>
                  <a:pt x="7662" y="10281"/>
                  <a:pt x="7465" y="9849"/>
                </a:cubicBezTo>
                <a:cubicBezTo>
                  <a:pt x="7301" y="9417"/>
                  <a:pt x="7106" y="9020"/>
                  <a:pt x="6942" y="8588"/>
                </a:cubicBezTo>
                <a:cubicBezTo>
                  <a:pt x="6909" y="8480"/>
                  <a:pt x="6873" y="8370"/>
                  <a:pt x="6840" y="8262"/>
                </a:cubicBezTo>
                <a:cubicBezTo>
                  <a:pt x="6807" y="8190"/>
                  <a:pt x="6772" y="8052"/>
                  <a:pt x="6706" y="7980"/>
                </a:cubicBezTo>
                <a:cubicBezTo>
                  <a:pt x="6608" y="7908"/>
                  <a:pt x="6477" y="7935"/>
                  <a:pt x="6378" y="7935"/>
                </a:cubicBezTo>
                <a:cubicBezTo>
                  <a:pt x="6247" y="7935"/>
                  <a:pt x="6120" y="7935"/>
                  <a:pt x="5988" y="7935"/>
                </a:cubicBezTo>
                <a:cubicBezTo>
                  <a:pt x="5726" y="7935"/>
                  <a:pt x="5461" y="7935"/>
                  <a:pt x="5199" y="79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Form">
            <a:extLst>
              <a:ext uri="{FF2B5EF4-FFF2-40B4-BE49-F238E27FC236}">
                <a16:creationId xmlns:a16="http://schemas.microsoft.com/office/drawing/2014/main" id="{79BFEF33-448A-4C46-AC3E-555EBBD949F3}"/>
              </a:ext>
            </a:extLst>
          </p:cNvPr>
          <p:cNvSpPr/>
          <p:nvPr/>
        </p:nvSpPr>
        <p:spPr>
          <a:xfrm>
            <a:off x="10852071" y="1676400"/>
            <a:ext cx="304801" cy="304834"/>
          </a:xfrm>
          <a:custGeom>
            <a:avLst/>
            <a:gdLst/>
            <a:ahLst/>
            <a:cxnLst>
              <a:cxn ang="0">
                <a:pos x="wd2" y="hd2"/>
              </a:cxn>
              <a:cxn ang="5400000">
                <a:pos x="wd2" y="hd2"/>
              </a:cxn>
              <a:cxn ang="10800000">
                <a:pos x="wd2" y="hd2"/>
              </a:cxn>
              <a:cxn ang="16200000">
                <a:pos x="wd2" y="hd2"/>
              </a:cxn>
            </a:cxnLst>
            <a:rect l="0" t="0" r="r" b="b"/>
            <a:pathLst>
              <a:path w="19676" h="21600" extrusionOk="0">
                <a:moveTo>
                  <a:pt x="9854" y="0"/>
                </a:moveTo>
                <a:cubicBezTo>
                  <a:pt x="7336" y="0"/>
                  <a:pt x="4811" y="1052"/>
                  <a:pt x="2886" y="3164"/>
                </a:cubicBezTo>
                <a:cubicBezTo>
                  <a:pt x="-962" y="7352"/>
                  <a:pt x="-962" y="14200"/>
                  <a:pt x="2886" y="18425"/>
                </a:cubicBezTo>
                <a:cubicBezTo>
                  <a:pt x="4811" y="20537"/>
                  <a:pt x="7332" y="21600"/>
                  <a:pt x="9854" y="21600"/>
                </a:cubicBezTo>
                <a:cubicBezTo>
                  <a:pt x="12375" y="21600"/>
                  <a:pt x="14898" y="20537"/>
                  <a:pt x="16790" y="18425"/>
                </a:cubicBezTo>
                <a:cubicBezTo>
                  <a:pt x="20638" y="14237"/>
                  <a:pt x="20638" y="7388"/>
                  <a:pt x="16790" y="3164"/>
                </a:cubicBezTo>
                <a:cubicBezTo>
                  <a:pt x="14882" y="1052"/>
                  <a:pt x="12371" y="0"/>
                  <a:pt x="9854" y="0"/>
                </a:cubicBezTo>
                <a:close/>
                <a:moveTo>
                  <a:pt x="9854" y="1024"/>
                </a:moveTo>
                <a:cubicBezTo>
                  <a:pt x="12143" y="1024"/>
                  <a:pt x="14432" y="1962"/>
                  <a:pt x="16157" y="3892"/>
                </a:cubicBezTo>
                <a:cubicBezTo>
                  <a:pt x="19641" y="7716"/>
                  <a:pt x="19641" y="13907"/>
                  <a:pt x="16157" y="17731"/>
                </a:cubicBezTo>
                <a:cubicBezTo>
                  <a:pt x="12674" y="21554"/>
                  <a:pt x="7034" y="21554"/>
                  <a:pt x="3550" y="17731"/>
                </a:cubicBezTo>
                <a:cubicBezTo>
                  <a:pt x="66" y="13907"/>
                  <a:pt x="66" y="7716"/>
                  <a:pt x="3550" y="3892"/>
                </a:cubicBezTo>
                <a:cubicBezTo>
                  <a:pt x="5308" y="1962"/>
                  <a:pt x="7564" y="1024"/>
                  <a:pt x="9854" y="1024"/>
                </a:cubicBezTo>
                <a:close/>
                <a:moveTo>
                  <a:pt x="5976" y="5463"/>
                </a:moveTo>
                <a:lnTo>
                  <a:pt x="5313" y="7215"/>
                </a:lnTo>
                <a:lnTo>
                  <a:pt x="5313" y="14499"/>
                </a:lnTo>
                <a:lnTo>
                  <a:pt x="7604" y="14499"/>
                </a:lnTo>
                <a:lnTo>
                  <a:pt x="7604" y="15955"/>
                </a:lnTo>
                <a:lnTo>
                  <a:pt x="8827" y="15955"/>
                </a:lnTo>
                <a:lnTo>
                  <a:pt x="10123" y="14499"/>
                </a:lnTo>
                <a:lnTo>
                  <a:pt x="12010" y="14499"/>
                </a:lnTo>
                <a:lnTo>
                  <a:pt x="14332" y="11904"/>
                </a:lnTo>
                <a:lnTo>
                  <a:pt x="14332" y="5463"/>
                </a:lnTo>
                <a:lnTo>
                  <a:pt x="5976" y="5463"/>
                </a:lnTo>
                <a:close/>
                <a:moveTo>
                  <a:pt x="6774" y="6339"/>
                </a:moveTo>
                <a:lnTo>
                  <a:pt x="13638" y="6339"/>
                </a:lnTo>
                <a:lnTo>
                  <a:pt x="13638" y="11323"/>
                </a:lnTo>
                <a:lnTo>
                  <a:pt x="12176" y="12962"/>
                </a:lnTo>
                <a:lnTo>
                  <a:pt x="9895" y="12962"/>
                </a:lnTo>
                <a:lnTo>
                  <a:pt x="8630" y="14317"/>
                </a:lnTo>
                <a:lnTo>
                  <a:pt x="8630" y="12962"/>
                </a:lnTo>
                <a:lnTo>
                  <a:pt x="6774" y="12962"/>
                </a:lnTo>
                <a:lnTo>
                  <a:pt x="6774" y="6339"/>
                </a:lnTo>
                <a:close/>
                <a:moveTo>
                  <a:pt x="8962" y="8376"/>
                </a:moveTo>
                <a:lnTo>
                  <a:pt x="8962" y="11073"/>
                </a:lnTo>
                <a:lnTo>
                  <a:pt x="9760" y="11073"/>
                </a:lnTo>
                <a:lnTo>
                  <a:pt x="9760" y="8376"/>
                </a:lnTo>
                <a:lnTo>
                  <a:pt x="8962" y="8376"/>
                </a:lnTo>
                <a:close/>
                <a:moveTo>
                  <a:pt x="11284" y="8376"/>
                </a:moveTo>
                <a:lnTo>
                  <a:pt x="11284" y="11073"/>
                </a:lnTo>
                <a:lnTo>
                  <a:pt x="12083" y="11073"/>
                </a:lnTo>
                <a:lnTo>
                  <a:pt x="12083" y="8376"/>
                </a:lnTo>
                <a:lnTo>
                  <a:pt x="11284" y="837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Form">
            <a:extLst>
              <a:ext uri="{FF2B5EF4-FFF2-40B4-BE49-F238E27FC236}">
                <a16:creationId xmlns:a16="http://schemas.microsoft.com/office/drawing/2014/main" id="{BEF05ED7-A82D-074A-A5DE-ED772BF8F508}"/>
              </a:ext>
            </a:extLst>
          </p:cNvPr>
          <p:cNvSpPr/>
          <p:nvPr/>
        </p:nvSpPr>
        <p:spPr>
          <a:xfrm>
            <a:off x="10200294" y="167640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7886" y="0"/>
                  <a:pt x="5195" y="1123"/>
                  <a:pt x="3159" y="3159"/>
                </a:cubicBezTo>
                <a:cubicBezTo>
                  <a:pt x="1123" y="5195"/>
                  <a:pt x="0" y="7922"/>
                  <a:pt x="0" y="10794"/>
                </a:cubicBezTo>
                <a:cubicBezTo>
                  <a:pt x="0" y="13703"/>
                  <a:pt x="1123" y="16394"/>
                  <a:pt x="3159" y="18430"/>
                </a:cubicBezTo>
                <a:cubicBezTo>
                  <a:pt x="5195" y="20466"/>
                  <a:pt x="7922" y="21600"/>
                  <a:pt x="10794" y="21600"/>
                </a:cubicBezTo>
                <a:cubicBezTo>
                  <a:pt x="13703" y="21600"/>
                  <a:pt x="16394" y="20466"/>
                  <a:pt x="18430" y="18430"/>
                </a:cubicBezTo>
                <a:cubicBezTo>
                  <a:pt x="20466" y="16394"/>
                  <a:pt x="21600" y="13667"/>
                  <a:pt x="21600" y="10794"/>
                </a:cubicBezTo>
                <a:cubicBezTo>
                  <a:pt x="21600" y="7886"/>
                  <a:pt x="20466" y="5195"/>
                  <a:pt x="18430" y="3159"/>
                </a:cubicBezTo>
                <a:cubicBezTo>
                  <a:pt x="16394" y="1123"/>
                  <a:pt x="13667" y="0"/>
                  <a:pt x="10794" y="0"/>
                </a:cubicBezTo>
                <a:close/>
                <a:moveTo>
                  <a:pt x="10794" y="1057"/>
                </a:moveTo>
                <a:cubicBezTo>
                  <a:pt x="13412" y="1057"/>
                  <a:pt x="15848" y="2077"/>
                  <a:pt x="17703" y="3931"/>
                </a:cubicBezTo>
                <a:cubicBezTo>
                  <a:pt x="19557" y="5786"/>
                  <a:pt x="20577" y="8222"/>
                  <a:pt x="20577" y="10840"/>
                </a:cubicBezTo>
                <a:cubicBezTo>
                  <a:pt x="20577" y="13458"/>
                  <a:pt x="19557" y="15894"/>
                  <a:pt x="17703" y="17748"/>
                </a:cubicBezTo>
                <a:cubicBezTo>
                  <a:pt x="15848" y="19602"/>
                  <a:pt x="13412" y="20611"/>
                  <a:pt x="10794" y="20611"/>
                </a:cubicBezTo>
                <a:cubicBezTo>
                  <a:pt x="8177" y="20611"/>
                  <a:pt x="5740" y="19602"/>
                  <a:pt x="3886" y="17748"/>
                </a:cubicBezTo>
                <a:cubicBezTo>
                  <a:pt x="2032" y="15894"/>
                  <a:pt x="1023" y="13458"/>
                  <a:pt x="1023" y="10840"/>
                </a:cubicBezTo>
                <a:cubicBezTo>
                  <a:pt x="1023" y="8222"/>
                  <a:pt x="2032" y="5786"/>
                  <a:pt x="3886" y="3931"/>
                </a:cubicBezTo>
                <a:cubicBezTo>
                  <a:pt x="5740" y="2077"/>
                  <a:pt x="8177" y="1057"/>
                  <a:pt x="10794" y="1057"/>
                </a:cubicBezTo>
                <a:close/>
                <a:moveTo>
                  <a:pt x="5454" y="5454"/>
                </a:moveTo>
                <a:lnTo>
                  <a:pt x="5454" y="15930"/>
                </a:lnTo>
                <a:lnTo>
                  <a:pt x="15930" y="15930"/>
                </a:lnTo>
                <a:lnTo>
                  <a:pt x="15930" y="5454"/>
                </a:lnTo>
                <a:lnTo>
                  <a:pt x="5454" y="5454"/>
                </a:lnTo>
                <a:close/>
                <a:moveTo>
                  <a:pt x="7238" y="7851"/>
                </a:moveTo>
                <a:lnTo>
                  <a:pt x="9306" y="7851"/>
                </a:lnTo>
                <a:lnTo>
                  <a:pt x="10874" y="11306"/>
                </a:lnTo>
                <a:lnTo>
                  <a:pt x="12249" y="7851"/>
                </a:lnTo>
                <a:lnTo>
                  <a:pt x="14214" y="7851"/>
                </a:lnTo>
                <a:lnTo>
                  <a:pt x="14214" y="8033"/>
                </a:lnTo>
                <a:lnTo>
                  <a:pt x="14146" y="8033"/>
                </a:lnTo>
                <a:lnTo>
                  <a:pt x="13521" y="8579"/>
                </a:lnTo>
                <a:lnTo>
                  <a:pt x="13521" y="12726"/>
                </a:lnTo>
                <a:lnTo>
                  <a:pt x="14146" y="13339"/>
                </a:lnTo>
                <a:lnTo>
                  <a:pt x="14146" y="13521"/>
                </a:lnTo>
                <a:lnTo>
                  <a:pt x="11340" y="13521"/>
                </a:lnTo>
                <a:lnTo>
                  <a:pt x="11340" y="13339"/>
                </a:lnTo>
                <a:lnTo>
                  <a:pt x="11999" y="12726"/>
                </a:lnTo>
                <a:lnTo>
                  <a:pt x="11999" y="9488"/>
                </a:lnTo>
                <a:lnTo>
                  <a:pt x="10431" y="13487"/>
                </a:lnTo>
                <a:lnTo>
                  <a:pt x="10215" y="13487"/>
                </a:lnTo>
                <a:lnTo>
                  <a:pt x="8431" y="9488"/>
                </a:lnTo>
                <a:lnTo>
                  <a:pt x="8431" y="12328"/>
                </a:lnTo>
                <a:lnTo>
                  <a:pt x="9238" y="13339"/>
                </a:lnTo>
                <a:lnTo>
                  <a:pt x="9238" y="13521"/>
                </a:lnTo>
                <a:lnTo>
                  <a:pt x="7158" y="13521"/>
                </a:lnTo>
                <a:lnTo>
                  <a:pt x="7158" y="13339"/>
                </a:lnTo>
                <a:lnTo>
                  <a:pt x="7965" y="12328"/>
                </a:lnTo>
                <a:lnTo>
                  <a:pt x="7965" y="8908"/>
                </a:lnTo>
                <a:lnTo>
                  <a:pt x="7238" y="8033"/>
                </a:lnTo>
                <a:lnTo>
                  <a:pt x="7238" y="7851"/>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Form">
            <a:extLst>
              <a:ext uri="{FF2B5EF4-FFF2-40B4-BE49-F238E27FC236}">
                <a16:creationId xmlns:a16="http://schemas.microsoft.com/office/drawing/2014/main" id="{18D86547-AB88-5244-B36F-C32CC875C50D}"/>
              </a:ext>
            </a:extLst>
          </p:cNvPr>
          <p:cNvSpPr/>
          <p:nvPr/>
        </p:nvSpPr>
        <p:spPr>
          <a:xfrm>
            <a:off x="5637859" y="1670050"/>
            <a:ext cx="304801" cy="304865"/>
          </a:xfrm>
          <a:custGeom>
            <a:avLst/>
            <a:gdLst/>
            <a:ahLst/>
            <a:cxnLst>
              <a:cxn ang="0">
                <a:pos x="wd2" y="hd2"/>
              </a:cxn>
              <a:cxn ang="5400000">
                <a:pos x="wd2" y="hd2"/>
              </a:cxn>
              <a:cxn ang="10800000">
                <a:pos x="wd2" y="hd2"/>
              </a:cxn>
              <a:cxn ang="16200000">
                <a:pos x="wd2" y="hd2"/>
              </a:cxn>
            </a:cxnLst>
            <a:rect l="0" t="0" r="r" b="b"/>
            <a:pathLst>
              <a:path w="19680" h="21600" extrusionOk="0">
                <a:moveTo>
                  <a:pt x="9835" y="0"/>
                </a:moveTo>
                <a:cubicBezTo>
                  <a:pt x="7316" y="0"/>
                  <a:pt x="4801" y="1056"/>
                  <a:pt x="2880" y="3163"/>
                </a:cubicBezTo>
                <a:cubicBezTo>
                  <a:pt x="-960" y="7377"/>
                  <a:pt x="-960" y="14223"/>
                  <a:pt x="2880" y="18437"/>
                </a:cubicBezTo>
                <a:cubicBezTo>
                  <a:pt x="4817" y="20562"/>
                  <a:pt x="7307" y="21600"/>
                  <a:pt x="9835" y="21600"/>
                </a:cubicBezTo>
                <a:cubicBezTo>
                  <a:pt x="12329" y="21600"/>
                  <a:pt x="14863" y="20526"/>
                  <a:pt x="16800" y="18437"/>
                </a:cubicBezTo>
                <a:cubicBezTo>
                  <a:pt x="20640" y="14223"/>
                  <a:pt x="20640" y="7377"/>
                  <a:pt x="16800" y="3163"/>
                </a:cubicBezTo>
                <a:cubicBezTo>
                  <a:pt x="14879" y="1056"/>
                  <a:pt x="12354" y="0"/>
                  <a:pt x="9835" y="0"/>
                </a:cubicBezTo>
                <a:close/>
                <a:moveTo>
                  <a:pt x="9835" y="1036"/>
                </a:moveTo>
                <a:cubicBezTo>
                  <a:pt x="12100" y="1036"/>
                  <a:pt x="14404" y="2010"/>
                  <a:pt x="16143" y="3883"/>
                </a:cubicBezTo>
                <a:cubicBezTo>
                  <a:pt x="19622" y="7701"/>
                  <a:pt x="19622" y="13899"/>
                  <a:pt x="16143" y="17717"/>
                </a:cubicBezTo>
                <a:cubicBezTo>
                  <a:pt x="12664" y="21535"/>
                  <a:pt x="7016" y="21535"/>
                  <a:pt x="3537" y="17717"/>
                </a:cubicBezTo>
                <a:cubicBezTo>
                  <a:pt x="58" y="13899"/>
                  <a:pt x="58" y="7701"/>
                  <a:pt x="3537" y="3883"/>
                </a:cubicBezTo>
                <a:cubicBezTo>
                  <a:pt x="5276" y="1974"/>
                  <a:pt x="7570" y="1036"/>
                  <a:pt x="9835" y="1036"/>
                </a:cubicBezTo>
                <a:close/>
                <a:moveTo>
                  <a:pt x="9681" y="5763"/>
                </a:moveTo>
                <a:cubicBezTo>
                  <a:pt x="8335" y="5763"/>
                  <a:pt x="7219" y="6952"/>
                  <a:pt x="7219" y="8464"/>
                </a:cubicBezTo>
                <a:cubicBezTo>
                  <a:pt x="7252" y="9977"/>
                  <a:pt x="8335" y="11166"/>
                  <a:pt x="9681" y="11166"/>
                </a:cubicBezTo>
                <a:cubicBezTo>
                  <a:pt x="11027" y="11166"/>
                  <a:pt x="12143" y="9977"/>
                  <a:pt x="12143" y="8464"/>
                </a:cubicBezTo>
                <a:cubicBezTo>
                  <a:pt x="12143" y="6988"/>
                  <a:pt x="11060" y="5763"/>
                  <a:pt x="9681" y="5763"/>
                </a:cubicBezTo>
                <a:close/>
                <a:moveTo>
                  <a:pt x="9681" y="7350"/>
                </a:moveTo>
                <a:cubicBezTo>
                  <a:pt x="10272" y="7350"/>
                  <a:pt x="10727" y="7850"/>
                  <a:pt x="10727" y="8498"/>
                </a:cubicBezTo>
                <a:cubicBezTo>
                  <a:pt x="10727" y="9147"/>
                  <a:pt x="10272" y="9658"/>
                  <a:pt x="9681" y="9658"/>
                </a:cubicBezTo>
                <a:cubicBezTo>
                  <a:pt x="9090" y="9658"/>
                  <a:pt x="8635" y="9147"/>
                  <a:pt x="8635" y="8498"/>
                </a:cubicBezTo>
                <a:cubicBezTo>
                  <a:pt x="8635" y="7850"/>
                  <a:pt x="9123" y="7350"/>
                  <a:pt x="9681" y="7350"/>
                </a:cubicBezTo>
                <a:close/>
                <a:moveTo>
                  <a:pt x="11999" y="11188"/>
                </a:moveTo>
                <a:cubicBezTo>
                  <a:pt x="11823" y="11143"/>
                  <a:pt x="11634" y="11170"/>
                  <a:pt x="11486" y="11278"/>
                </a:cubicBezTo>
                <a:cubicBezTo>
                  <a:pt x="10961" y="11639"/>
                  <a:pt x="10335" y="11852"/>
                  <a:pt x="9712" y="11852"/>
                </a:cubicBezTo>
                <a:cubicBezTo>
                  <a:pt x="9088" y="11852"/>
                  <a:pt x="8473" y="11672"/>
                  <a:pt x="7948" y="11312"/>
                </a:cubicBezTo>
                <a:cubicBezTo>
                  <a:pt x="7619" y="11096"/>
                  <a:pt x="7191" y="11200"/>
                  <a:pt x="6994" y="11560"/>
                </a:cubicBezTo>
                <a:cubicBezTo>
                  <a:pt x="6797" y="11920"/>
                  <a:pt x="6891" y="12390"/>
                  <a:pt x="7219" y="12607"/>
                </a:cubicBezTo>
                <a:cubicBezTo>
                  <a:pt x="7679" y="12931"/>
                  <a:pt x="8210" y="13185"/>
                  <a:pt x="8768" y="13293"/>
                </a:cubicBezTo>
                <a:lnTo>
                  <a:pt x="7414" y="14768"/>
                </a:lnTo>
                <a:cubicBezTo>
                  <a:pt x="7152" y="15056"/>
                  <a:pt x="7152" y="15560"/>
                  <a:pt x="7414" y="15848"/>
                </a:cubicBezTo>
                <a:cubicBezTo>
                  <a:pt x="7677" y="16136"/>
                  <a:pt x="8136" y="16136"/>
                  <a:pt x="8399" y="15848"/>
                </a:cubicBezTo>
                <a:lnTo>
                  <a:pt x="9712" y="14408"/>
                </a:lnTo>
                <a:lnTo>
                  <a:pt x="11158" y="15995"/>
                </a:lnTo>
                <a:cubicBezTo>
                  <a:pt x="11289" y="16139"/>
                  <a:pt x="11486" y="16208"/>
                  <a:pt x="11650" y="16208"/>
                </a:cubicBezTo>
                <a:cubicBezTo>
                  <a:pt x="11815" y="16208"/>
                  <a:pt x="12012" y="16139"/>
                  <a:pt x="12143" y="15995"/>
                </a:cubicBezTo>
                <a:cubicBezTo>
                  <a:pt x="12405" y="15706"/>
                  <a:pt x="12405" y="15202"/>
                  <a:pt x="12143" y="14914"/>
                </a:cubicBezTo>
                <a:lnTo>
                  <a:pt x="10666" y="13293"/>
                </a:lnTo>
                <a:cubicBezTo>
                  <a:pt x="11224" y="13149"/>
                  <a:pt x="11755" y="12931"/>
                  <a:pt x="12215" y="12607"/>
                </a:cubicBezTo>
                <a:cubicBezTo>
                  <a:pt x="12576" y="12354"/>
                  <a:pt x="12670" y="11886"/>
                  <a:pt x="12440" y="11526"/>
                </a:cubicBezTo>
                <a:cubicBezTo>
                  <a:pt x="12342" y="11346"/>
                  <a:pt x="12176" y="11233"/>
                  <a:pt x="11999" y="1118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Form">
            <a:extLst>
              <a:ext uri="{FF2B5EF4-FFF2-40B4-BE49-F238E27FC236}">
                <a16:creationId xmlns:a16="http://schemas.microsoft.com/office/drawing/2014/main" id="{6DF291F9-E1AD-4F40-99E9-FFCED9121029}"/>
              </a:ext>
            </a:extLst>
          </p:cNvPr>
          <p:cNvSpPr/>
          <p:nvPr/>
        </p:nvSpPr>
        <p:spPr>
          <a:xfrm>
            <a:off x="5625159" y="22415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11" y="0"/>
                </a:moveTo>
                <a:cubicBezTo>
                  <a:pt x="8048" y="0"/>
                  <a:pt x="5276" y="1052"/>
                  <a:pt x="3164" y="3164"/>
                </a:cubicBezTo>
                <a:cubicBezTo>
                  <a:pt x="1052" y="5258"/>
                  <a:pt x="0" y="8014"/>
                  <a:pt x="0" y="10777"/>
                </a:cubicBezTo>
                <a:cubicBezTo>
                  <a:pt x="0" y="13541"/>
                  <a:pt x="1052" y="16313"/>
                  <a:pt x="3164" y="18425"/>
                </a:cubicBezTo>
                <a:cubicBezTo>
                  <a:pt x="5276" y="20537"/>
                  <a:pt x="8044" y="21600"/>
                  <a:pt x="10811" y="21600"/>
                </a:cubicBezTo>
                <a:cubicBezTo>
                  <a:pt x="13579" y="21600"/>
                  <a:pt x="16349" y="20537"/>
                  <a:pt x="18425" y="18425"/>
                </a:cubicBezTo>
                <a:cubicBezTo>
                  <a:pt x="20537" y="16331"/>
                  <a:pt x="21600" y="13575"/>
                  <a:pt x="21600" y="10811"/>
                </a:cubicBezTo>
                <a:cubicBezTo>
                  <a:pt x="21600" y="8048"/>
                  <a:pt x="20537" y="5276"/>
                  <a:pt x="18425" y="3164"/>
                </a:cubicBezTo>
                <a:cubicBezTo>
                  <a:pt x="16331" y="1052"/>
                  <a:pt x="13574" y="0"/>
                  <a:pt x="10811" y="0"/>
                </a:cubicBezTo>
                <a:close/>
                <a:moveTo>
                  <a:pt x="10811" y="1024"/>
                </a:moveTo>
                <a:cubicBezTo>
                  <a:pt x="13324" y="1024"/>
                  <a:pt x="15837" y="1962"/>
                  <a:pt x="17731" y="3892"/>
                </a:cubicBezTo>
                <a:cubicBezTo>
                  <a:pt x="21554" y="7716"/>
                  <a:pt x="21554" y="13907"/>
                  <a:pt x="17731" y="17731"/>
                </a:cubicBezTo>
                <a:cubicBezTo>
                  <a:pt x="13907" y="21554"/>
                  <a:pt x="7716" y="21554"/>
                  <a:pt x="3892" y="17731"/>
                </a:cubicBezTo>
                <a:cubicBezTo>
                  <a:pt x="68" y="13907"/>
                  <a:pt x="68" y="7716"/>
                  <a:pt x="3892" y="3892"/>
                </a:cubicBezTo>
                <a:cubicBezTo>
                  <a:pt x="5822" y="1962"/>
                  <a:pt x="8299" y="1024"/>
                  <a:pt x="10811" y="1024"/>
                </a:cubicBezTo>
                <a:close/>
                <a:moveTo>
                  <a:pt x="10800" y="5690"/>
                </a:moveTo>
                <a:cubicBezTo>
                  <a:pt x="8032" y="5727"/>
                  <a:pt x="5774" y="7987"/>
                  <a:pt x="5702" y="10754"/>
                </a:cubicBezTo>
                <a:cubicBezTo>
                  <a:pt x="5629" y="13158"/>
                  <a:pt x="7129" y="15159"/>
                  <a:pt x="9241" y="15887"/>
                </a:cubicBezTo>
                <a:cubicBezTo>
                  <a:pt x="9423" y="15960"/>
                  <a:pt x="9639" y="15821"/>
                  <a:pt x="9639" y="15603"/>
                </a:cubicBezTo>
                <a:cubicBezTo>
                  <a:pt x="9639" y="15275"/>
                  <a:pt x="9639" y="14904"/>
                  <a:pt x="9639" y="14612"/>
                </a:cubicBezTo>
                <a:cubicBezTo>
                  <a:pt x="9493" y="14649"/>
                  <a:pt x="9311" y="14692"/>
                  <a:pt x="9093" y="14692"/>
                </a:cubicBezTo>
                <a:cubicBezTo>
                  <a:pt x="8838" y="14692"/>
                  <a:pt x="8613" y="14649"/>
                  <a:pt x="8467" y="14612"/>
                </a:cubicBezTo>
                <a:cubicBezTo>
                  <a:pt x="8176" y="14503"/>
                  <a:pt x="8039" y="14323"/>
                  <a:pt x="7966" y="14214"/>
                </a:cubicBezTo>
                <a:cubicBezTo>
                  <a:pt x="7930" y="14105"/>
                  <a:pt x="7930" y="14071"/>
                  <a:pt x="7784" y="13816"/>
                </a:cubicBezTo>
                <a:cubicBezTo>
                  <a:pt x="7711" y="13670"/>
                  <a:pt x="7673" y="13627"/>
                  <a:pt x="7636" y="13554"/>
                </a:cubicBezTo>
                <a:cubicBezTo>
                  <a:pt x="7563" y="13445"/>
                  <a:pt x="7456" y="13377"/>
                  <a:pt x="7420" y="13304"/>
                </a:cubicBezTo>
                <a:cubicBezTo>
                  <a:pt x="7347" y="13304"/>
                  <a:pt x="7233" y="13233"/>
                  <a:pt x="7124" y="13087"/>
                </a:cubicBezTo>
                <a:cubicBezTo>
                  <a:pt x="7088" y="13015"/>
                  <a:pt x="7056" y="12976"/>
                  <a:pt x="7056" y="12940"/>
                </a:cubicBezTo>
                <a:cubicBezTo>
                  <a:pt x="7129" y="12903"/>
                  <a:pt x="7274" y="12869"/>
                  <a:pt x="7420" y="12905"/>
                </a:cubicBezTo>
                <a:cubicBezTo>
                  <a:pt x="7821" y="12978"/>
                  <a:pt x="8032" y="13299"/>
                  <a:pt x="8069" y="13372"/>
                </a:cubicBezTo>
                <a:cubicBezTo>
                  <a:pt x="8069" y="13445"/>
                  <a:pt x="8148" y="13636"/>
                  <a:pt x="8330" y="13782"/>
                </a:cubicBezTo>
                <a:cubicBezTo>
                  <a:pt x="8513" y="13927"/>
                  <a:pt x="8690" y="13961"/>
                  <a:pt x="8763" y="13998"/>
                </a:cubicBezTo>
                <a:cubicBezTo>
                  <a:pt x="8872" y="14034"/>
                  <a:pt x="9056" y="14034"/>
                  <a:pt x="9275" y="13998"/>
                </a:cubicBezTo>
                <a:cubicBezTo>
                  <a:pt x="9421" y="13961"/>
                  <a:pt x="9530" y="13921"/>
                  <a:pt x="9639" y="13884"/>
                </a:cubicBezTo>
                <a:cubicBezTo>
                  <a:pt x="9639" y="13775"/>
                  <a:pt x="9635" y="13631"/>
                  <a:pt x="9707" y="13486"/>
                </a:cubicBezTo>
                <a:cubicBezTo>
                  <a:pt x="9780" y="13340"/>
                  <a:pt x="9896" y="13229"/>
                  <a:pt x="9969" y="13156"/>
                </a:cubicBezTo>
                <a:cubicBezTo>
                  <a:pt x="9641" y="13156"/>
                  <a:pt x="9059" y="13124"/>
                  <a:pt x="8513" y="12723"/>
                </a:cubicBezTo>
                <a:cubicBezTo>
                  <a:pt x="7639" y="12068"/>
                  <a:pt x="7379" y="10868"/>
                  <a:pt x="7670" y="9958"/>
                </a:cubicBezTo>
                <a:cubicBezTo>
                  <a:pt x="7780" y="9594"/>
                  <a:pt x="7957" y="9332"/>
                  <a:pt x="8103" y="9150"/>
                </a:cubicBezTo>
                <a:cubicBezTo>
                  <a:pt x="8066" y="9041"/>
                  <a:pt x="8000" y="8793"/>
                  <a:pt x="8000" y="8501"/>
                </a:cubicBezTo>
                <a:cubicBezTo>
                  <a:pt x="8037" y="8173"/>
                  <a:pt x="8110" y="7918"/>
                  <a:pt x="8182" y="7773"/>
                </a:cubicBezTo>
                <a:cubicBezTo>
                  <a:pt x="8328" y="7773"/>
                  <a:pt x="8467" y="7805"/>
                  <a:pt x="8649" y="7841"/>
                </a:cubicBezTo>
                <a:cubicBezTo>
                  <a:pt x="9050" y="7950"/>
                  <a:pt x="9387" y="8173"/>
                  <a:pt x="9605" y="8319"/>
                </a:cubicBezTo>
                <a:cubicBezTo>
                  <a:pt x="9787" y="8246"/>
                  <a:pt x="9965" y="8208"/>
                  <a:pt x="10220" y="8171"/>
                </a:cubicBezTo>
                <a:cubicBezTo>
                  <a:pt x="10474" y="8135"/>
                  <a:pt x="10732" y="8137"/>
                  <a:pt x="10914" y="8137"/>
                </a:cubicBezTo>
                <a:cubicBezTo>
                  <a:pt x="11132" y="8137"/>
                  <a:pt x="11353" y="8135"/>
                  <a:pt x="11608" y="8171"/>
                </a:cubicBezTo>
                <a:cubicBezTo>
                  <a:pt x="11827" y="8208"/>
                  <a:pt x="12040" y="8283"/>
                  <a:pt x="12223" y="8319"/>
                </a:cubicBezTo>
                <a:cubicBezTo>
                  <a:pt x="12441" y="8137"/>
                  <a:pt x="12730" y="7950"/>
                  <a:pt x="13167" y="7841"/>
                </a:cubicBezTo>
                <a:cubicBezTo>
                  <a:pt x="13313" y="7805"/>
                  <a:pt x="13499" y="7773"/>
                  <a:pt x="13645" y="7773"/>
                </a:cubicBezTo>
                <a:cubicBezTo>
                  <a:pt x="13718" y="7918"/>
                  <a:pt x="13827" y="8173"/>
                  <a:pt x="13827" y="8501"/>
                </a:cubicBezTo>
                <a:cubicBezTo>
                  <a:pt x="13827" y="8793"/>
                  <a:pt x="13750" y="9004"/>
                  <a:pt x="13713" y="9150"/>
                </a:cubicBezTo>
                <a:cubicBezTo>
                  <a:pt x="13859" y="9332"/>
                  <a:pt x="14048" y="9594"/>
                  <a:pt x="14157" y="9958"/>
                </a:cubicBezTo>
                <a:cubicBezTo>
                  <a:pt x="14449" y="10868"/>
                  <a:pt x="14189" y="12104"/>
                  <a:pt x="13315" y="12723"/>
                </a:cubicBezTo>
                <a:cubicBezTo>
                  <a:pt x="12769" y="13124"/>
                  <a:pt x="12150" y="13156"/>
                  <a:pt x="11858" y="13156"/>
                </a:cubicBezTo>
                <a:cubicBezTo>
                  <a:pt x="11931" y="13192"/>
                  <a:pt x="12036" y="13304"/>
                  <a:pt x="12109" y="13486"/>
                </a:cubicBezTo>
                <a:cubicBezTo>
                  <a:pt x="12182" y="13668"/>
                  <a:pt x="12188" y="13811"/>
                  <a:pt x="12188" y="13884"/>
                </a:cubicBezTo>
                <a:lnTo>
                  <a:pt x="12223" y="14612"/>
                </a:lnTo>
                <a:cubicBezTo>
                  <a:pt x="12223" y="14940"/>
                  <a:pt x="12223" y="15275"/>
                  <a:pt x="12223" y="15603"/>
                </a:cubicBezTo>
                <a:cubicBezTo>
                  <a:pt x="12222" y="15821"/>
                  <a:pt x="12439" y="15960"/>
                  <a:pt x="12621" y="15887"/>
                </a:cubicBezTo>
                <a:cubicBezTo>
                  <a:pt x="14697" y="15159"/>
                  <a:pt x="16160" y="13231"/>
                  <a:pt x="16160" y="10937"/>
                </a:cubicBezTo>
                <a:cubicBezTo>
                  <a:pt x="16160" y="7987"/>
                  <a:pt x="13750" y="5617"/>
                  <a:pt x="10800" y="569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Form">
            <a:extLst>
              <a:ext uri="{FF2B5EF4-FFF2-40B4-BE49-F238E27FC236}">
                <a16:creationId xmlns:a16="http://schemas.microsoft.com/office/drawing/2014/main" id="{A11C778B-88A7-6D4B-9459-E67E145EFF16}"/>
              </a:ext>
            </a:extLst>
          </p:cNvPr>
          <p:cNvSpPr/>
          <p:nvPr/>
        </p:nvSpPr>
        <p:spPr>
          <a:xfrm>
            <a:off x="1714500" y="2241550"/>
            <a:ext cx="304800" cy="30464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8028" y="0"/>
                  <a:pt x="5257" y="1048"/>
                  <a:pt x="3152" y="3154"/>
                </a:cubicBezTo>
                <a:cubicBezTo>
                  <a:pt x="1048" y="5259"/>
                  <a:pt x="0" y="8030"/>
                  <a:pt x="0" y="10800"/>
                </a:cubicBezTo>
                <a:cubicBezTo>
                  <a:pt x="0" y="13570"/>
                  <a:pt x="1048" y="16341"/>
                  <a:pt x="3152" y="18446"/>
                </a:cubicBezTo>
                <a:cubicBezTo>
                  <a:pt x="5257" y="20552"/>
                  <a:pt x="8014" y="21600"/>
                  <a:pt x="10772" y="21600"/>
                </a:cubicBezTo>
                <a:cubicBezTo>
                  <a:pt x="13529" y="21600"/>
                  <a:pt x="16296" y="20552"/>
                  <a:pt x="18437" y="18446"/>
                </a:cubicBezTo>
                <a:cubicBezTo>
                  <a:pt x="20541" y="16341"/>
                  <a:pt x="21600" y="13570"/>
                  <a:pt x="21600" y="10800"/>
                </a:cubicBezTo>
                <a:cubicBezTo>
                  <a:pt x="21600" y="8030"/>
                  <a:pt x="20541" y="5259"/>
                  <a:pt x="18437" y="3154"/>
                </a:cubicBezTo>
                <a:cubicBezTo>
                  <a:pt x="16332" y="1048"/>
                  <a:pt x="13561" y="0"/>
                  <a:pt x="10794" y="0"/>
                </a:cubicBezTo>
                <a:close/>
                <a:moveTo>
                  <a:pt x="10772" y="1021"/>
                </a:moveTo>
                <a:cubicBezTo>
                  <a:pt x="13275" y="1021"/>
                  <a:pt x="15788" y="1992"/>
                  <a:pt x="17711" y="3880"/>
                </a:cubicBezTo>
                <a:cubicBezTo>
                  <a:pt x="21521" y="7692"/>
                  <a:pt x="21521" y="13908"/>
                  <a:pt x="17711" y="17720"/>
                </a:cubicBezTo>
                <a:cubicBezTo>
                  <a:pt x="13901" y="21532"/>
                  <a:pt x="7688" y="21532"/>
                  <a:pt x="3878" y="17720"/>
                </a:cubicBezTo>
                <a:cubicBezTo>
                  <a:pt x="68" y="13908"/>
                  <a:pt x="68" y="7692"/>
                  <a:pt x="3878" y="3880"/>
                </a:cubicBezTo>
                <a:cubicBezTo>
                  <a:pt x="5765" y="1956"/>
                  <a:pt x="8268" y="1021"/>
                  <a:pt x="10772" y="1021"/>
                </a:cubicBezTo>
                <a:close/>
                <a:moveTo>
                  <a:pt x="11134" y="5525"/>
                </a:moveTo>
                <a:cubicBezTo>
                  <a:pt x="9683" y="5452"/>
                  <a:pt x="8332" y="5960"/>
                  <a:pt x="7279" y="6977"/>
                </a:cubicBezTo>
                <a:cubicBezTo>
                  <a:pt x="6227" y="7957"/>
                  <a:pt x="5692" y="9291"/>
                  <a:pt x="5692" y="10743"/>
                </a:cubicBezTo>
                <a:cubicBezTo>
                  <a:pt x="5692" y="11615"/>
                  <a:pt x="5905" y="12490"/>
                  <a:pt x="6304" y="13216"/>
                </a:cubicBezTo>
                <a:cubicBezTo>
                  <a:pt x="6304" y="13253"/>
                  <a:pt x="6338" y="13248"/>
                  <a:pt x="6338" y="13284"/>
                </a:cubicBezTo>
                <a:lnTo>
                  <a:pt x="5613" y="15724"/>
                </a:lnTo>
                <a:cubicBezTo>
                  <a:pt x="5576" y="15796"/>
                  <a:pt x="5619" y="15903"/>
                  <a:pt x="5692" y="15939"/>
                </a:cubicBezTo>
                <a:cubicBezTo>
                  <a:pt x="5728" y="15975"/>
                  <a:pt x="5801" y="16007"/>
                  <a:pt x="5873" y="16007"/>
                </a:cubicBezTo>
                <a:cubicBezTo>
                  <a:pt x="5910" y="16007"/>
                  <a:pt x="5905" y="16007"/>
                  <a:pt x="5941" y="16007"/>
                </a:cubicBezTo>
                <a:lnTo>
                  <a:pt x="8368" y="15281"/>
                </a:lnTo>
                <a:cubicBezTo>
                  <a:pt x="8731" y="15463"/>
                  <a:pt x="9103" y="15649"/>
                  <a:pt x="9502" y="15758"/>
                </a:cubicBezTo>
                <a:cubicBezTo>
                  <a:pt x="9973" y="15903"/>
                  <a:pt x="10436" y="15939"/>
                  <a:pt x="10908" y="15939"/>
                </a:cubicBezTo>
                <a:cubicBezTo>
                  <a:pt x="12359" y="15939"/>
                  <a:pt x="13668" y="15356"/>
                  <a:pt x="14683" y="14339"/>
                </a:cubicBezTo>
                <a:cubicBezTo>
                  <a:pt x="15627" y="13250"/>
                  <a:pt x="16139" y="11912"/>
                  <a:pt x="16067" y="10460"/>
                </a:cubicBezTo>
                <a:cubicBezTo>
                  <a:pt x="15958" y="7810"/>
                  <a:pt x="13783" y="5634"/>
                  <a:pt x="11134" y="5525"/>
                </a:cubicBezTo>
                <a:close/>
                <a:moveTo>
                  <a:pt x="11055" y="6285"/>
                </a:moveTo>
                <a:cubicBezTo>
                  <a:pt x="13305" y="6394"/>
                  <a:pt x="15153" y="8243"/>
                  <a:pt x="15262" y="10494"/>
                </a:cubicBezTo>
                <a:cubicBezTo>
                  <a:pt x="15334" y="11728"/>
                  <a:pt x="14908" y="12890"/>
                  <a:pt x="14037" y="13761"/>
                </a:cubicBezTo>
                <a:cubicBezTo>
                  <a:pt x="13203" y="14632"/>
                  <a:pt x="12037" y="15145"/>
                  <a:pt x="10840" y="15145"/>
                </a:cubicBezTo>
                <a:cubicBezTo>
                  <a:pt x="10441" y="15145"/>
                  <a:pt x="10001" y="15072"/>
                  <a:pt x="9638" y="14963"/>
                </a:cubicBezTo>
                <a:cubicBezTo>
                  <a:pt x="9275" y="14855"/>
                  <a:pt x="8912" y="14705"/>
                  <a:pt x="8549" y="14487"/>
                </a:cubicBezTo>
                <a:lnTo>
                  <a:pt x="8413" y="14419"/>
                </a:lnTo>
                <a:lnTo>
                  <a:pt x="6599" y="14963"/>
                </a:lnTo>
                <a:lnTo>
                  <a:pt x="7143" y="13284"/>
                </a:lnTo>
                <a:lnTo>
                  <a:pt x="7143" y="13103"/>
                </a:lnTo>
                <a:lnTo>
                  <a:pt x="7064" y="13001"/>
                </a:lnTo>
                <a:cubicBezTo>
                  <a:pt x="7028" y="12928"/>
                  <a:pt x="6998" y="12892"/>
                  <a:pt x="6962" y="12819"/>
                </a:cubicBezTo>
                <a:cubicBezTo>
                  <a:pt x="6599" y="12166"/>
                  <a:pt x="6418" y="11435"/>
                  <a:pt x="6418" y="10709"/>
                </a:cubicBezTo>
                <a:cubicBezTo>
                  <a:pt x="6418" y="9475"/>
                  <a:pt x="6883" y="8356"/>
                  <a:pt x="7790" y="7521"/>
                </a:cubicBezTo>
                <a:cubicBezTo>
                  <a:pt x="8660" y="6686"/>
                  <a:pt x="9821" y="6249"/>
                  <a:pt x="11055" y="6285"/>
                </a:cubicBezTo>
                <a:close/>
                <a:moveTo>
                  <a:pt x="9162" y="8055"/>
                </a:moveTo>
                <a:cubicBezTo>
                  <a:pt x="8581" y="8055"/>
                  <a:pt x="8141" y="8531"/>
                  <a:pt x="8141" y="9076"/>
                </a:cubicBezTo>
                <a:cubicBezTo>
                  <a:pt x="8141" y="9765"/>
                  <a:pt x="8327" y="10378"/>
                  <a:pt x="8617" y="10959"/>
                </a:cubicBezTo>
                <a:cubicBezTo>
                  <a:pt x="9125" y="11866"/>
                  <a:pt x="9958" y="12597"/>
                  <a:pt x="11010" y="12887"/>
                </a:cubicBezTo>
                <a:cubicBezTo>
                  <a:pt x="11373" y="12996"/>
                  <a:pt x="11735" y="13024"/>
                  <a:pt x="12098" y="13024"/>
                </a:cubicBezTo>
                <a:cubicBezTo>
                  <a:pt x="12643" y="13024"/>
                  <a:pt x="13073" y="12592"/>
                  <a:pt x="13073" y="12048"/>
                </a:cubicBezTo>
                <a:cubicBezTo>
                  <a:pt x="13073" y="12012"/>
                  <a:pt x="13073" y="11937"/>
                  <a:pt x="13073" y="11900"/>
                </a:cubicBezTo>
                <a:cubicBezTo>
                  <a:pt x="13073" y="11828"/>
                  <a:pt x="13076" y="11792"/>
                  <a:pt x="13039" y="11719"/>
                </a:cubicBezTo>
                <a:lnTo>
                  <a:pt x="11441" y="11356"/>
                </a:lnTo>
                <a:cubicBezTo>
                  <a:pt x="11404" y="11356"/>
                  <a:pt x="11373" y="11354"/>
                  <a:pt x="11373" y="11390"/>
                </a:cubicBezTo>
                <a:lnTo>
                  <a:pt x="11157" y="11832"/>
                </a:lnTo>
                <a:cubicBezTo>
                  <a:pt x="11121" y="11869"/>
                  <a:pt x="11080" y="11866"/>
                  <a:pt x="11044" y="11866"/>
                </a:cubicBezTo>
                <a:cubicBezTo>
                  <a:pt x="10246" y="11576"/>
                  <a:pt x="9588" y="10918"/>
                  <a:pt x="9298" y="10119"/>
                </a:cubicBezTo>
                <a:cubicBezTo>
                  <a:pt x="9298" y="10083"/>
                  <a:pt x="9307" y="10054"/>
                  <a:pt x="9343" y="10017"/>
                </a:cubicBezTo>
                <a:lnTo>
                  <a:pt x="9808" y="9756"/>
                </a:lnTo>
                <a:cubicBezTo>
                  <a:pt x="9844" y="9756"/>
                  <a:pt x="9842" y="9725"/>
                  <a:pt x="9842" y="9688"/>
                </a:cubicBezTo>
                <a:lnTo>
                  <a:pt x="9479" y="8089"/>
                </a:lnTo>
                <a:cubicBezTo>
                  <a:pt x="9443" y="8089"/>
                  <a:pt x="9379" y="8055"/>
                  <a:pt x="9343" y="8055"/>
                </a:cubicBezTo>
                <a:cubicBezTo>
                  <a:pt x="9270" y="8055"/>
                  <a:pt x="9234" y="8055"/>
                  <a:pt x="9162" y="805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Form">
            <a:extLst>
              <a:ext uri="{FF2B5EF4-FFF2-40B4-BE49-F238E27FC236}">
                <a16:creationId xmlns:a16="http://schemas.microsoft.com/office/drawing/2014/main" id="{EF8F3AD2-1FBB-0642-BC4A-77AA971ABD93}"/>
              </a:ext>
            </a:extLst>
          </p:cNvPr>
          <p:cNvSpPr/>
          <p:nvPr/>
        </p:nvSpPr>
        <p:spPr>
          <a:xfrm>
            <a:off x="4321606" y="2241550"/>
            <a:ext cx="304801" cy="304256"/>
          </a:xfrm>
          <a:custGeom>
            <a:avLst/>
            <a:gdLst/>
            <a:ahLst/>
            <a:cxnLst>
              <a:cxn ang="0">
                <a:pos x="wd2" y="hd2"/>
              </a:cxn>
              <a:cxn ang="5400000">
                <a:pos x="wd2" y="hd2"/>
              </a:cxn>
              <a:cxn ang="10800000">
                <a:pos x="wd2" y="hd2"/>
              </a:cxn>
              <a:cxn ang="16200000">
                <a:pos x="wd2" y="hd2"/>
              </a:cxn>
            </a:cxnLst>
            <a:rect l="0" t="0" r="r" b="b"/>
            <a:pathLst>
              <a:path w="20596" h="21600" extrusionOk="0">
                <a:moveTo>
                  <a:pt x="10296" y="0"/>
                </a:moveTo>
                <a:cubicBezTo>
                  <a:pt x="7657" y="0"/>
                  <a:pt x="5014" y="1050"/>
                  <a:pt x="3007" y="3159"/>
                </a:cubicBezTo>
                <a:cubicBezTo>
                  <a:pt x="1069" y="5195"/>
                  <a:pt x="0" y="7922"/>
                  <a:pt x="0" y="10794"/>
                </a:cubicBezTo>
                <a:cubicBezTo>
                  <a:pt x="0" y="13667"/>
                  <a:pt x="1069" y="16394"/>
                  <a:pt x="3007" y="18430"/>
                </a:cubicBezTo>
                <a:cubicBezTo>
                  <a:pt x="5014" y="20539"/>
                  <a:pt x="7644" y="21600"/>
                  <a:pt x="10274" y="21600"/>
                </a:cubicBezTo>
                <a:cubicBezTo>
                  <a:pt x="12905" y="21600"/>
                  <a:pt x="15544" y="20548"/>
                  <a:pt x="17585" y="18475"/>
                </a:cubicBezTo>
                <a:cubicBezTo>
                  <a:pt x="21600" y="14258"/>
                  <a:pt x="21600" y="7376"/>
                  <a:pt x="17585" y="3159"/>
                </a:cubicBezTo>
                <a:cubicBezTo>
                  <a:pt x="15578" y="1050"/>
                  <a:pt x="12935" y="0"/>
                  <a:pt x="10296" y="0"/>
                </a:cubicBezTo>
                <a:close/>
                <a:moveTo>
                  <a:pt x="10274" y="977"/>
                </a:moveTo>
                <a:cubicBezTo>
                  <a:pt x="12662" y="977"/>
                  <a:pt x="15059" y="1963"/>
                  <a:pt x="16893" y="3818"/>
                </a:cubicBezTo>
                <a:cubicBezTo>
                  <a:pt x="20527" y="7636"/>
                  <a:pt x="20527" y="13851"/>
                  <a:pt x="16893" y="17669"/>
                </a:cubicBezTo>
                <a:cubicBezTo>
                  <a:pt x="13259" y="21486"/>
                  <a:pt x="7333" y="21486"/>
                  <a:pt x="3699" y="17669"/>
                </a:cubicBezTo>
                <a:cubicBezTo>
                  <a:pt x="1934" y="15851"/>
                  <a:pt x="973" y="13342"/>
                  <a:pt x="973" y="10760"/>
                </a:cubicBezTo>
                <a:cubicBezTo>
                  <a:pt x="973" y="8179"/>
                  <a:pt x="1934" y="5706"/>
                  <a:pt x="3699" y="3852"/>
                </a:cubicBezTo>
                <a:cubicBezTo>
                  <a:pt x="5498" y="1925"/>
                  <a:pt x="7886" y="977"/>
                  <a:pt x="10274" y="977"/>
                </a:cubicBezTo>
                <a:close/>
                <a:moveTo>
                  <a:pt x="8068" y="5818"/>
                </a:moveTo>
                <a:cubicBezTo>
                  <a:pt x="6476" y="5818"/>
                  <a:pt x="5191" y="7167"/>
                  <a:pt x="5191" y="8840"/>
                </a:cubicBezTo>
                <a:cubicBezTo>
                  <a:pt x="5191" y="9349"/>
                  <a:pt x="5328" y="9858"/>
                  <a:pt x="5570" y="10294"/>
                </a:cubicBezTo>
                <a:cubicBezTo>
                  <a:pt x="5535" y="10549"/>
                  <a:pt x="5505" y="10801"/>
                  <a:pt x="5505" y="11056"/>
                </a:cubicBezTo>
                <a:cubicBezTo>
                  <a:pt x="5505" y="13783"/>
                  <a:pt x="7616" y="15964"/>
                  <a:pt x="10177" y="15964"/>
                </a:cubicBezTo>
                <a:cubicBezTo>
                  <a:pt x="10419" y="15964"/>
                  <a:pt x="10692" y="15921"/>
                  <a:pt x="10934" y="15885"/>
                </a:cubicBezTo>
                <a:cubicBezTo>
                  <a:pt x="11349" y="16139"/>
                  <a:pt x="11834" y="16248"/>
                  <a:pt x="12318" y="16248"/>
                </a:cubicBezTo>
                <a:cubicBezTo>
                  <a:pt x="13910" y="16248"/>
                  <a:pt x="15195" y="14910"/>
                  <a:pt x="15195" y="13237"/>
                </a:cubicBezTo>
                <a:cubicBezTo>
                  <a:pt x="15195" y="12692"/>
                  <a:pt x="15059" y="12185"/>
                  <a:pt x="14817" y="11749"/>
                </a:cubicBezTo>
                <a:cubicBezTo>
                  <a:pt x="14851" y="11494"/>
                  <a:pt x="14882" y="11240"/>
                  <a:pt x="14882" y="11022"/>
                </a:cubicBezTo>
                <a:cubicBezTo>
                  <a:pt x="14882" y="8295"/>
                  <a:pt x="12771" y="6113"/>
                  <a:pt x="10209" y="6113"/>
                </a:cubicBezTo>
                <a:cubicBezTo>
                  <a:pt x="9967" y="6113"/>
                  <a:pt x="9729" y="6145"/>
                  <a:pt x="9452" y="6181"/>
                </a:cubicBezTo>
                <a:cubicBezTo>
                  <a:pt x="9037" y="5927"/>
                  <a:pt x="8553" y="5818"/>
                  <a:pt x="8068" y="5818"/>
                </a:cubicBezTo>
                <a:close/>
                <a:moveTo>
                  <a:pt x="10209" y="7965"/>
                </a:moveTo>
                <a:cubicBezTo>
                  <a:pt x="10694" y="8001"/>
                  <a:pt x="11079" y="8111"/>
                  <a:pt x="11183" y="8147"/>
                </a:cubicBezTo>
                <a:cubicBezTo>
                  <a:pt x="11529" y="8256"/>
                  <a:pt x="11730" y="8404"/>
                  <a:pt x="11799" y="8476"/>
                </a:cubicBezTo>
                <a:cubicBezTo>
                  <a:pt x="12042" y="8658"/>
                  <a:pt x="12143" y="8801"/>
                  <a:pt x="12178" y="8874"/>
                </a:cubicBezTo>
                <a:cubicBezTo>
                  <a:pt x="12247" y="8983"/>
                  <a:pt x="12286" y="9085"/>
                  <a:pt x="12286" y="9158"/>
                </a:cubicBezTo>
                <a:cubicBezTo>
                  <a:pt x="12286" y="9231"/>
                  <a:pt x="12325" y="9422"/>
                  <a:pt x="12221" y="9567"/>
                </a:cubicBezTo>
                <a:cubicBezTo>
                  <a:pt x="12083" y="9785"/>
                  <a:pt x="11806" y="9856"/>
                  <a:pt x="11529" y="9783"/>
                </a:cubicBezTo>
                <a:cubicBezTo>
                  <a:pt x="11494" y="9747"/>
                  <a:pt x="11425" y="9706"/>
                  <a:pt x="11356" y="9669"/>
                </a:cubicBezTo>
                <a:cubicBezTo>
                  <a:pt x="11287" y="9633"/>
                  <a:pt x="11287" y="9597"/>
                  <a:pt x="11183" y="9488"/>
                </a:cubicBezTo>
                <a:cubicBezTo>
                  <a:pt x="11148" y="9451"/>
                  <a:pt x="11079" y="9379"/>
                  <a:pt x="11010" y="9306"/>
                </a:cubicBezTo>
                <a:cubicBezTo>
                  <a:pt x="10941" y="9233"/>
                  <a:pt x="10793" y="9129"/>
                  <a:pt x="10620" y="9056"/>
                </a:cubicBezTo>
                <a:cubicBezTo>
                  <a:pt x="10447" y="8983"/>
                  <a:pt x="10315" y="8979"/>
                  <a:pt x="10177" y="8942"/>
                </a:cubicBezTo>
                <a:cubicBezTo>
                  <a:pt x="10039" y="8942"/>
                  <a:pt x="9898" y="8904"/>
                  <a:pt x="9690" y="8976"/>
                </a:cubicBezTo>
                <a:cubicBezTo>
                  <a:pt x="9552" y="9013"/>
                  <a:pt x="9375" y="9090"/>
                  <a:pt x="9236" y="9272"/>
                </a:cubicBezTo>
                <a:cubicBezTo>
                  <a:pt x="9167" y="9344"/>
                  <a:pt x="9139" y="9451"/>
                  <a:pt x="9139" y="9488"/>
                </a:cubicBezTo>
                <a:cubicBezTo>
                  <a:pt x="9139" y="9560"/>
                  <a:pt x="9102" y="9672"/>
                  <a:pt x="9171" y="9817"/>
                </a:cubicBezTo>
                <a:cubicBezTo>
                  <a:pt x="9206" y="9890"/>
                  <a:pt x="9277" y="9963"/>
                  <a:pt x="9312" y="9999"/>
                </a:cubicBezTo>
                <a:cubicBezTo>
                  <a:pt x="9416" y="10072"/>
                  <a:pt x="9515" y="10144"/>
                  <a:pt x="9723" y="10181"/>
                </a:cubicBezTo>
                <a:cubicBezTo>
                  <a:pt x="9896" y="10253"/>
                  <a:pt x="10041" y="10258"/>
                  <a:pt x="10145" y="10294"/>
                </a:cubicBezTo>
                <a:cubicBezTo>
                  <a:pt x="10145" y="10294"/>
                  <a:pt x="10419" y="10358"/>
                  <a:pt x="10696" y="10431"/>
                </a:cubicBezTo>
                <a:cubicBezTo>
                  <a:pt x="11042" y="10503"/>
                  <a:pt x="11248" y="10585"/>
                  <a:pt x="11421" y="10658"/>
                </a:cubicBezTo>
                <a:cubicBezTo>
                  <a:pt x="11628" y="10731"/>
                  <a:pt x="11763" y="10801"/>
                  <a:pt x="11832" y="10874"/>
                </a:cubicBezTo>
                <a:cubicBezTo>
                  <a:pt x="11936" y="10947"/>
                  <a:pt x="12046" y="11017"/>
                  <a:pt x="12081" y="11090"/>
                </a:cubicBezTo>
                <a:cubicBezTo>
                  <a:pt x="12150" y="11162"/>
                  <a:pt x="12249" y="11272"/>
                  <a:pt x="12318" y="11453"/>
                </a:cubicBezTo>
                <a:cubicBezTo>
                  <a:pt x="12353" y="11490"/>
                  <a:pt x="12457" y="11749"/>
                  <a:pt x="12491" y="12112"/>
                </a:cubicBezTo>
                <a:cubicBezTo>
                  <a:pt x="12526" y="12185"/>
                  <a:pt x="12530" y="12840"/>
                  <a:pt x="12081" y="13385"/>
                </a:cubicBezTo>
                <a:cubicBezTo>
                  <a:pt x="11907" y="13567"/>
                  <a:pt x="11730" y="13676"/>
                  <a:pt x="11626" y="13749"/>
                </a:cubicBezTo>
                <a:cubicBezTo>
                  <a:pt x="11315" y="13930"/>
                  <a:pt x="11079" y="13962"/>
                  <a:pt x="10837" y="13999"/>
                </a:cubicBezTo>
                <a:cubicBezTo>
                  <a:pt x="10214" y="14108"/>
                  <a:pt x="9764" y="14035"/>
                  <a:pt x="9625" y="13999"/>
                </a:cubicBezTo>
                <a:cubicBezTo>
                  <a:pt x="9349" y="13962"/>
                  <a:pt x="8929" y="13894"/>
                  <a:pt x="8479" y="13567"/>
                </a:cubicBezTo>
                <a:cubicBezTo>
                  <a:pt x="8237" y="13421"/>
                  <a:pt x="8135" y="13276"/>
                  <a:pt x="8101" y="13203"/>
                </a:cubicBezTo>
                <a:cubicBezTo>
                  <a:pt x="8031" y="13130"/>
                  <a:pt x="7754" y="12692"/>
                  <a:pt x="7927" y="12328"/>
                </a:cubicBezTo>
                <a:cubicBezTo>
                  <a:pt x="7962" y="12219"/>
                  <a:pt x="8031" y="12149"/>
                  <a:pt x="8101" y="12112"/>
                </a:cubicBezTo>
                <a:cubicBezTo>
                  <a:pt x="8135" y="12076"/>
                  <a:pt x="8304" y="11962"/>
                  <a:pt x="8512" y="11999"/>
                </a:cubicBezTo>
                <a:cubicBezTo>
                  <a:pt x="8788" y="12035"/>
                  <a:pt x="8931" y="12258"/>
                  <a:pt x="8966" y="12294"/>
                </a:cubicBezTo>
                <a:cubicBezTo>
                  <a:pt x="9000" y="12331"/>
                  <a:pt x="9028" y="12358"/>
                  <a:pt x="9063" y="12431"/>
                </a:cubicBezTo>
                <a:cubicBezTo>
                  <a:pt x="9098" y="12467"/>
                  <a:pt x="9169" y="12540"/>
                  <a:pt x="9204" y="12612"/>
                </a:cubicBezTo>
                <a:cubicBezTo>
                  <a:pt x="9204" y="12612"/>
                  <a:pt x="9314" y="12767"/>
                  <a:pt x="9452" y="12840"/>
                </a:cubicBezTo>
                <a:cubicBezTo>
                  <a:pt x="9764" y="13058"/>
                  <a:pt x="10071" y="13055"/>
                  <a:pt x="10209" y="13055"/>
                </a:cubicBezTo>
                <a:cubicBezTo>
                  <a:pt x="10313" y="13055"/>
                  <a:pt x="10415" y="13058"/>
                  <a:pt x="10588" y="13021"/>
                </a:cubicBezTo>
                <a:cubicBezTo>
                  <a:pt x="10692" y="12985"/>
                  <a:pt x="11144" y="12876"/>
                  <a:pt x="11248" y="12476"/>
                </a:cubicBezTo>
                <a:cubicBezTo>
                  <a:pt x="11282" y="12403"/>
                  <a:pt x="11282" y="12249"/>
                  <a:pt x="11248" y="12067"/>
                </a:cubicBezTo>
                <a:cubicBezTo>
                  <a:pt x="11213" y="11994"/>
                  <a:pt x="11176" y="11924"/>
                  <a:pt x="11107" y="11851"/>
                </a:cubicBezTo>
                <a:cubicBezTo>
                  <a:pt x="11003" y="11742"/>
                  <a:pt x="10863" y="11703"/>
                  <a:pt x="10794" y="11703"/>
                </a:cubicBezTo>
                <a:cubicBezTo>
                  <a:pt x="10447" y="11631"/>
                  <a:pt x="10145" y="11526"/>
                  <a:pt x="9799" y="11453"/>
                </a:cubicBezTo>
                <a:cubicBezTo>
                  <a:pt x="9487" y="11381"/>
                  <a:pt x="9312" y="11344"/>
                  <a:pt x="9139" y="11272"/>
                </a:cubicBezTo>
                <a:cubicBezTo>
                  <a:pt x="8897" y="11199"/>
                  <a:pt x="8719" y="11122"/>
                  <a:pt x="8512" y="10976"/>
                </a:cubicBezTo>
                <a:cubicBezTo>
                  <a:pt x="8373" y="10903"/>
                  <a:pt x="8306" y="10794"/>
                  <a:pt x="8306" y="10794"/>
                </a:cubicBezTo>
                <a:cubicBezTo>
                  <a:pt x="8168" y="10613"/>
                  <a:pt x="8059" y="10469"/>
                  <a:pt x="8025" y="10397"/>
                </a:cubicBezTo>
                <a:cubicBezTo>
                  <a:pt x="7956" y="10215"/>
                  <a:pt x="7928" y="10076"/>
                  <a:pt x="7927" y="9931"/>
                </a:cubicBezTo>
                <a:cubicBezTo>
                  <a:pt x="7927" y="9822"/>
                  <a:pt x="7891" y="9640"/>
                  <a:pt x="7960" y="9385"/>
                </a:cubicBezTo>
                <a:cubicBezTo>
                  <a:pt x="7995" y="9167"/>
                  <a:pt x="8066" y="9015"/>
                  <a:pt x="8101" y="8942"/>
                </a:cubicBezTo>
                <a:cubicBezTo>
                  <a:pt x="8343" y="8506"/>
                  <a:pt x="8717" y="8288"/>
                  <a:pt x="8890" y="8215"/>
                </a:cubicBezTo>
                <a:cubicBezTo>
                  <a:pt x="9098" y="8106"/>
                  <a:pt x="9279" y="8070"/>
                  <a:pt x="9452" y="8033"/>
                </a:cubicBezTo>
                <a:cubicBezTo>
                  <a:pt x="9522" y="8033"/>
                  <a:pt x="9829" y="7965"/>
                  <a:pt x="10209" y="796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Form">
            <a:extLst>
              <a:ext uri="{FF2B5EF4-FFF2-40B4-BE49-F238E27FC236}">
                <a16:creationId xmlns:a16="http://schemas.microsoft.com/office/drawing/2014/main" id="{539770E1-5D24-2E4E-B548-E85BD6A4A15F}"/>
              </a:ext>
            </a:extLst>
          </p:cNvPr>
          <p:cNvSpPr/>
          <p:nvPr/>
        </p:nvSpPr>
        <p:spPr>
          <a:xfrm>
            <a:off x="2366276" y="2241550"/>
            <a:ext cx="304801" cy="30496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8044" y="0"/>
                  <a:pt x="5281" y="1057"/>
                  <a:pt x="3170" y="3168"/>
                </a:cubicBezTo>
                <a:cubicBezTo>
                  <a:pt x="1058" y="5260"/>
                  <a:pt x="0" y="8015"/>
                  <a:pt x="0" y="10777"/>
                </a:cubicBezTo>
                <a:cubicBezTo>
                  <a:pt x="0" y="13540"/>
                  <a:pt x="1058" y="16310"/>
                  <a:pt x="3170" y="18421"/>
                </a:cubicBezTo>
                <a:cubicBezTo>
                  <a:pt x="5299" y="20549"/>
                  <a:pt x="8038" y="21600"/>
                  <a:pt x="10817" y="21600"/>
                </a:cubicBezTo>
                <a:cubicBezTo>
                  <a:pt x="13560" y="21600"/>
                  <a:pt x="16337" y="20549"/>
                  <a:pt x="18430" y="18421"/>
                </a:cubicBezTo>
                <a:cubicBezTo>
                  <a:pt x="20542" y="16329"/>
                  <a:pt x="21600" y="13574"/>
                  <a:pt x="21600" y="10811"/>
                </a:cubicBezTo>
                <a:cubicBezTo>
                  <a:pt x="21600" y="8049"/>
                  <a:pt x="20542" y="5278"/>
                  <a:pt x="18430" y="3168"/>
                </a:cubicBezTo>
                <a:cubicBezTo>
                  <a:pt x="16319" y="1057"/>
                  <a:pt x="13567" y="0"/>
                  <a:pt x="10806" y="0"/>
                </a:cubicBezTo>
                <a:close/>
                <a:moveTo>
                  <a:pt x="10817" y="1037"/>
                </a:moveTo>
                <a:cubicBezTo>
                  <a:pt x="13307" y="1037"/>
                  <a:pt x="15832" y="1977"/>
                  <a:pt x="17709" y="3889"/>
                </a:cubicBezTo>
                <a:cubicBezTo>
                  <a:pt x="21535" y="7677"/>
                  <a:pt x="21535" y="13875"/>
                  <a:pt x="17709" y="17699"/>
                </a:cubicBezTo>
                <a:cubicBezTo>
                  <a:pt x="13919" y="21523"/>
                  <a:pt x="7717" y="21523"/>
                  <a:pt x="3891" y="17699"/>
                </a:cubicBezTo>
                <a:cubicBezTo>
                  <a:pt x="65" y="13911"/>
                  <a:pt x="65" y="7713"/>
                  <a:pt x="3891" y="3889"/>
                </a:cubicBezTo>
                <a:cubicBezTo>
                  <a:pt x="5804" y="1977"/>
                  <a:pt x="8326" y="1037"/>
                  <a:pt x="10817" y="1037"/>
                </a:cubicBezTo>
                <a:close/>
                <a:moveTo>
                  <a:pt x="14110" y="6775"/>
                </a:moveTo>
                <a:cubicBezTo>
                  <a:pt x="13425" y="6739"/>
                  <a:pt x="12926" y="7028"/>
                  <a:pt x="12746" y="7136"/>
                </a:cubicBezTo>
                <a:cubicBezTo>
                  <a:pt x="11663" y="7785"/>
                  <a:pt x="11372" y="9014"/>
                  <a:pt x="11336" y="9267"/>
                </a:cubicBezTo>
                <a:cubicBezTo>
                  <a:pt x="11444" y="9195"/>
                  <a:pt x="11731" y="9017"/>
                  <a:pt x="12091" y="9053"/>
                </a:cubicBezTo>
                <a:cubicBezTo>
                  <a:pt x="12200" y="9053"/>
                  <a:pt x="12419" y="9086"/>
                  <a:pt x="12599" y="9267"/>
                </a:cubicBezTo>
                <a:cubicBezTo>
                  <a:pt x="12635" y="9339"/>
                  <a:pt x="12816" y="9486"/>
                  <a:pt x="12780" y="9954"/>
                </a:cubicBezTo>
                <a:cubicBezTo>
                  <a:pt x="12743" y="10315"/>
                  <a:pt x="12525" y="10816"/>
                  <a:pt x="12091" y="11465"/>
                </a:cubicBezTo>
                <a:cubicBezTo>
                  <a:pt x="11658" y="12151"/>
                  <a:pt x="11336" y="12480"/>
                  <a:pt x="11155" y="12480"/>
                </a:cubicBezTo>
                <a:cubicBezTo>
                  <a:pt x="10867" y="12480"/>
                  <a:pt x="10652" y="11970"/>
                  <a:pt x="10400" y="10924"/>
                </a:cubicBezTo>
                <a:cubicBezTo>
                  <a:pt x="10327" y="10635"/>
                  <a:pt x="10174" y="9840"/>
                  <a:pt x="9994" y="8613"/>
                </a:cubicBezTo>
                <a:cubicBezTo>
                  <a:pt x="9813" y="7422"/>
                  <a:pt x="9387" y="7210"/>
                  <a:pt x="9170" y="7102"/>
                </a:cubicBezTo>
                <a:cubicBezTo>
                  <a:pt x="8809" y="6886"/>
                  <a:pt x="8412" y="6956"/>
                  <a:pt x="8268" y="6956"/>
                </a:cubicBezTo>
                <a:cubicBezTo>
                  <a:pt x="7799" y="7028"/>
                  <a:pt x="7440" y="7278"/>
                  <a:pt x="6971" y="7711"/>
                </a:cubicBezTo>
                <a:cubicBezTo>
                  <a:pt x="6538" y="8072"/>
                  <a:pt x="6028" y="8586"/>
                  <a:pt x="5414" y="9199"/>
                </a:cubicBezTo>
                <a:cubicBezTo>
                  <a:pt x="5558" y="9416"/>
                  <a:pt x="5743" y="9591"/>
                  <a:pt x="5888" y="9808"/>
                </a:cubicBezTo>
                <a:cubicBezTo>
                  <a:pt x="6104" y="9555"/>
                  <a:pt x="6465" y="9262"/>
                  <a:pt x="6790" y="9334"/>
                </a:cubicBezTo>
                <a:cubicBezTo>
                  <a:pt x="7187" y="9407"/>
                  <a:pt x="7365" y="9916"/>
                  <a:pt x="7726" y="11071"/>
                </a:cubicBezTo>
                <a:cubicBezTo>
                  <a:pt x="8448" y="13596"/>
                  <a:pt x="8372" y="14532"/>
                  <a:pt x="9238" y="15253"/>
                </a:cubicBezTo>
                <a:cubicBezTo>
                  <a:pt x="9418" y="15397"/>
                  <a:pt x="9705" y="15654"/>
                  <a:pt x="10174" y="15727"/>
                </a:cubicBezTo>
                <a:cubicBezTo>
                  <a:pt x="11473" y="15943"/>
                  <a:pt x="12592" y="14500"/>
                  <a:pt x="13783" y="13021"/>
                </a:cubicBezTo>
                <a:cubicBezTo>
                  <a:pt x="14686" y="11866"/>
                  <a:pt x="16170" y="9957"/>
                  <a:pt x="15881" y="8297"/>
                </a:cubicBezTo>
                <a:cubicBezTo>
                  <a:pt x="15845" y="8045"/>
                  <a:pt x="15699" y="7431"/>
                  <a:pt x="15193" y="7035"/>
                </a:cubicBezTo>
                <a:cubicBezTo>
                  <a:pt x="14724" y="6818"/>
                  <a:pt x="14291" y="6775"/>
                  <a:pt x="14110" y="677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Form">
            <a:extLst>
              <a:ext uri="{FF2B5EF4-FFF2-40B4-BE49-F238E27FC236}">
                <a16:creationId xmlns:a16="http://schemas.microsoft.com/office/drawing/2014/main" id="{4363CFEE-BFF6-E04E-ACB7-BD08DCA2EF47}"/>
              </a:ext>
            </a:extLst>
          </p:cNvPr>
          <p:cNvSpPr/>
          <p:nvPr/>
        </p:nvSpPr>
        <p:spPr>
          <a:xfrm>
            <a:off x="6276935" y="2241550"/>
            <a:ext cx="304801" cy="304865"/>
          </a:xfrm>
          <a:custGeom>
            <a:avLst/>
            <a:gdLst/>
            <a:ahLst/>
            <a:cxnLst>
              <a:cxn ang="0">
                <a:pos x="wd2" y="hd2"/>
              </a:cxn>
              <a:cxn ang="5400000">
                <a:pos x="wd2" y="hd2"/>
              </a:cxn>
              <a:cxn ang="10800000">
                <a:pos x="wd2" y="hd2"/>
              </a:cxn>
              <a:cxn ang="16200000">
                <a:pos x="wd2" y="hd2"/>
              </a:cxn>
            </a:cxnLst>
            <a:rect l="0" t="0" r="r" b="b"/>
            <a:pathLst>
              <a:path w="19680" h="21600" extrusionOk="0">
                <a:moveTo>
                  <a:pt x="9835" y="0"/>
                </a:moveTo>
                <a:cubicBezTo>
                  <a:pt x="7316" y="0"/>
                  <a:pt x="4801" y="1056"/>
                  <a:pt x="2880" y="3163"/>
                </a:cubicBezTo>
                <a:cubicBezTo>
                  <a:pt x="-960" y="7377"/>
                  <a:pt x="-960" y="14223"/>
                  <a:pt x="2880" y="18437"/>
                </a:cubicBezTo>
                <a:cubicBezTo>
                  <a:pt x="4784" y="20562"/>
                  <a:pt x="7307" y="21600"/>
                  <a:pt x="9835" y="21600"/>
                </a:cubicBezTo>
                <a:cubicBezTo>
                  <a:pt x="12362" y="21600"/>
                  <a:pt x="14863" y="20526"/>
                  <a:pt x="16800" y="18437"/>
                </a:cubicBezTo>
                <a:cubicBezTo>
                  <a:pt x="20640" y="14223"/>
                  <a:pt x="20640" y="7377"/>
                  <a:pt x="16800" y="3163"/>
                </a:cubicBezTo>
                <a:cubicBezTo>
                  <a:pt x="14879" y="1056"/>
                  <a:pt x="12354" y="0"/>
                  <a:pt x="9835" y="0"/>
                </a:cubicBezTo>
                <a:close/>
                <a:moveTo>
                  <a:pt x="9835" y="1002"/>
                </a:moveTo>
                <a:cubicBezTo>
                  <a:pt x="12100" y="1002"/>
                  <a:pt x="14403" y="1941"/>
                  <a:pt x="16143" y="3850"/>
                </a:cubicBezTo>
                <a:cubicBezTo>
                  <a:pt x="19622" y="7667"/>
                  <a:pt x="19622" y="13854"/>
                  <a:pt x="16143" y="17672"/>
                </a:cubicBezTo>
                <a:cubicBezTo>
                  <a:pt x="12664" y="21490"/>
                  <a:pt x="7016" y="21490"/>
                  <a:pt x="3537" y="17672"/>
                </a:cubicBezTo>
                <a:cubicBezTo>
                  <a:pt x="58" y="13854"/>
                  <a:pt x="58" y="7667"/>
                  <a:pt x="3537" y="3850"/>
                </a:cubicBezTo>
                <a:cubicBezTo>
                  <a:pt x="5276" y="1941"/>
                  <a:pt x="7537" y="1002"/>
                  <a:pt x="9835" y="1002"/>
                </a:cubicBezTo>
                <a:close/>
                <a:moveTo>
                  <a:pt x="7281" y="8645"/>
                </a:moveTo>
                <a:cubicBezTo>
                  <a:pt x="6157" y="8645"/>
                  <a:pt x="5250" y="9640"/>
                  <a:pt x="5250" y="10873"/>
                </a:cubicBezTo>
                <a:cubicBezTo>
                  <a:pt x="5250" y="12106"/>
                  <a:pt x="6157" y="13113"/>
                  <a:pt x="7281" y="13113"/>
                </a:cubicBezTo>
                <a:cubicBezTo>
                  <a:pt x="8405" y="13113"/>
                  <a:pt x="9322" y="12107"/>
                  <a:pt x="9322" y="10873"/>
                </a:cubicBezTo>
                <a:cubicBezTo>
                  <a:pt x="9322" y="9640"/>
                  <a:pt x="8405" y="8645"/>
                  <a:pt x="7281" y="8645"/>
                </a:cubicBezTo>
                <a:close/>
                <a:moveTo>
                  <a:pt x="12533" y="8645"/>
                </a:moveTo>
                <a:cubicBezTo>
                  <a:pt x="11409" y="8645"/>
                  <a:pt x="10502" y="9640"/>
                  <a:pt x="10502" y="10873"/>
                </a:cubicBezTo>
                <a:cubicBezTo>
                  <a:pt x="10502" y="12106"/>
                  <a:pt x="11409" y="13113"/>
                  <a:pt x="12533" y="13113"/>
                </a:cubicBezTo>
                <a:cubicBezTo>
                  <a:pt x="13657" y="13113"/>
                  <a:pt x="14574" y="12107"/>
                  <a:pt x="14574" y="10873"/>
                </a:cubicBezTo>
                <a:cubicBezTo>
                  <a:pt x="14574" y="9640"/>
                  <a:pt x="13657" y="8645"/>
                  <a:pt x="12533" y="864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Form">
            <a:extLst>
              <a:ext uri="{FF2B5EF4-FFF2-40B4-BE49-F238E27FC236}">
                <a16:creationId xmlns:a16="http://schemas.microsoft.com/office/drawing/2014/main" id="{FF7EC99E-4B90-134B-BAF1-8BA73FFF3BCD}"/>
              </a:ext>
            </a:extLst>
          </p:cNvPr>
          <p:cNvSpPr/>
          <p:nvPr/>
        </p:nvSpPr>
        <p:spPr>
          <a:xfrm>
            <a:off x="4973382" y="2241550"/>
            <a:ext cx="304801" cy="304865"/>
          </a:xfrm>
          <a:custGeom>
            <a:avLst/>
            <a:gdLst/>
            <a:ahLst/>
            <a:cxnLst>
              <a:cxn ang="0">
                <a:pos x="wd2" y="hd2"/>
              </a:cxn>
              <a:cxn ang="5400000">
                <a:pos x="wd2" y="hd2"/>
              </a:cxn>
              <a:cxn ang="10800000">
                <a:pos x="wd2" y="hd2"/>
              </a:cxn>
              <a:cxn ang="16200000">
                <a:pos x="wd2" y="hd2"/>
              </a:cxn>
            </a:cxnLst>
            <a:rect l="0" t="0" r="r" b="b"/>
            <a:pathLst>
              <a:path w="19680" h="21600" extrusionOk="0">
                <a:moveTo>
                  <a:pt x="9835" y="0"/>
                </a:moveTo>
                <a:cubicBezTo>
                  <a:pt x="7316" y="0"/>
                  <a:pt x="4801" y="1056"/>
                  <a:pt x="2880" y="3163"/>
                </a:cubicBezTo>
                <a:cubicBezTo>
                  <a:pt x="-960" y="7377"/>
                  <a:pt x="-960" y="14223"/>
                  <a:pt x="2880" y="18437"/>
                </a:cubicBezTo>
                <a:cubicBezTo>
                  <a:pt x="4784" y="20562"/>
                  <a:pt x="7307" y="21600"/>
                  <a:pt x="9835" y="21600"/>
                </a:cubicBezTo>
                <a:cubicBezTo>
                  <a:pt x="12362" y="21600"/>
                  <a:pt x="14896" y="20526"/>
                  <a:pt x="16800" y="18437"/>
                </a:cubicBezTo>
                <a:cubicBezTo>
                  <a:pt x="20640" y="14223"/>
                  <a:pt x="20640" y="7377"/>
                  <a:pt x="16800" y="3163"/>
                </a:cubicBezTo>
                <a:cubicBezTo>
                  <a:pt x="14879" y="1056"/>
                  <a:pt x="12354" y="0"/>
                  <a:pt x="9835" y="0"/>
                </a:cubicBezTo>
                <a:close/>
                <a:moveTo>
                  <a:pt x="9835" y="1002"/>
                </a:moveTo>
                <a:cubicBezTo>
                  <a:pt x="12133" y="1002"/>
                  <a:pt x="14404" y="1941"/>
                  <a:pt x="16143" y="3850"/>
                </a:cubicBezTo>
                <a:cubicBezTo>
                  <a:pt x="19622" y="7667"/>
                  <a:pt x="19622" y="13854"/>
                  <a:pt x="16143" y="17672"/>
                </a:cubicBezTo>
                <a:cubicBezTo>
                  <a:pt x="12664" y="21490"/>
                  <a:pt x="7016" y="21490"/>
                  <a:pt x="3537" y="17672"/>
                </a:cubicBezTo>
                <a:cubicBezTo>
                  <a:pt x="58" y="13854"/>
                  <a:pt x="58" y="7667"/>
                  <a:pt x="3537" y="3850"/>
                </a:cubicBezTo>
                <a:cubicBezTo>
                  <a:pt x="5276" y="1941"/>
                  <a:pt x="7537" y="1002"/>
                  <a:pt x="9835" y="1002"/>
                </a:cubicBezTo>
                <a:close/>
                <a:moveTo>
                  <a:pt x="12738" y="6123"/>
                </a:moveTo>
                <a:cubicBezTo>
                  <a:pt x="12409" y="6123"/>
                  <a:pt x="12141" y="6308"/>
                  <a:pt x="12009" y="6596"/>
                </a:cubicBezTo>
                <a:lnTo>
                  <a:pt x="10399" y="6236"/>
                </a:lnTo>
                <a:lnTo>
                  <a:pt x="10368" y="6416"/>
                </a:lnTo>
                <a:cubicBezTo>
                  <a:pt x="10204" y="6992"/>
                  <a:pt x="9944" y="7893"/>
                  <a:pt x="9845" y="8217"/>
                </a:cubicBezTo>
                <a:cubicBezTo>
                  <a:pt x="9779" y="8217"/>
                  <a:pt x="9716" y="8217"/>
                  <a:pt x="9650" y="8217"/>
                </a:cubicBezTo>
                <a:cubicBezTo>
                  <a:pt x="8600" y="8217"/>
                  <a:pt x="7615" y="8541"/>
                  <a:pt x="6860" y="9117"/>
                </a:cubicBezTo>
                <a:cubicBezTo>
                  <a:pt x="6663" y="8937"/>
                  <a:pt x="6395" y="8825"/>
                  <a:pt x="6132" y="8825"/>
                </a:cubicBezTo>
                <a:cubicBezTo>
                  <a:pt x="5475" y="8825"/>
                  <a:pt x="4922" y="9396"/>
                  <a:pt x="4922" y="10153"/>
                </a:cubicBezTo>
                <a:cubicBezTo>
                  <a:pt x="4922" y="10621"/>
                  <a:pt x="5156" y="11062"/>
                  <a:pt x="5517" y="11278"/>
                </a:cubicBezTo>
                <a:cubicBezTo>
                  <a:pt x="5484" y="11422"/>
                  <a:pt x="5475" y="11562"/>
                  <a:pt x="5475" y="11706"/>
                </a:cubicBezTo>
                <a:cubicBezTo>
                  <a:pt x="5475" y="13615"/>
                  <a:pt x="7351" y="15195"/>
                  <a:pt x="9681" y="15195"/>
                </a:cubicBezTo>
                <a:cubicBezTo>
                  <a:pt x="11979" y="15195"/>
                  <a:pt x="13887" y="13651"/>
                  <a:pt x="13887" y="11706"/>
                </a:cubicBezTo>
                <a:cubicBezTo>
                  <a:pt x="13887" y="11562"/>
                  <a:pt x="13878" y="11454"/>
                  <a:pt x="13846" y="11346"/>
                </a:cubicBezTo>
                <a:cubicBezTo>
                  <a:pt x="14239" y="11094"/>
                  <a:pt x="14471" y="10623"/>
                  <a:pt x="14471" y="10119"/>
                </a:cubicBezTo>
                <a:cubicBezTo>
                  <a:pt x="14471" y="9399"/>
                  <a:pt x="13950" y="8791"/>
                  <a:pt x="13261" y="8791"/>
                </a:cubicBezTo>
                <a:cubicBezTo>
                  <a:pt x="12965" y="8791"/>
                  <a:pt x="12701" y="8901"/>
                  <a:pt x="12471" y="9117"/>
                </a:cubicBezTo>
                <a:cubicBezTo>
                  <a:pt x="11847" y="8613"/>
                  <a:pt x="11027" y="8325"/>
                  <a:pt x="10173" y="8217"/>
                </a:cubicBezTo>
                <a:cubicBezTo>
                  <a:pt x="10239" y="8037"/>
                  <a:pt x="10301" y="7812"/>
                  <a:pt x="10399" y="7451"/>
                </a:cubicBezTo>
                <a:cubicBezTo>
                  <a:pt x="10497" y="7127"/>
                  <a:pt x="10602" y="6844"/>
                  <a:pt x="10635" y="6663"/>
                </a:cubicBezTo>
                <a:lnTo>
                  <a:pt x="11917" y="6956"/>
                </a:lnTo>
                <a:cubicBezTo>
                  <a:pt x="11917" y="6992"/>
                  <a:pt x="11917" y="6988"/>
                  <a:pt x="11917" y="7024"/>
                </a:cubicBezTo>
                <a:cubicBezTo>
                  <a:pt x="11917" y="7528"/>
                  <a:pt x="12278" y="7924"/>
                  <a:pt x="12738" y="7924"/>
                </a:cubicBezTo>
                <a:cubicBezTo>
                  <a:pt x="13197" y="7924"/>
                  <a:pt x="13558" y="7528"/>
                  <a:pt x="13558" y="7024"/>
                </a:cubicBezTo>
                <a:cubicBezTo>
                  <a:pt x="13558" y="6519"/>
                  <a:pt x="13197" y="6123"/>
                  <a:pt x="12738" y="6123"/>
                </a:cubicBezTo>
                <a:close/>
                <a:moveTo>
                  <a:pt x="12799" y="6517"/>
                </a:moveTo>
                <a:cubicBezTo>
                  <a:pt x="13062" y="6517"/>
                  <a:pt x="13292" y="6769"/>
                  <a:pt x="13292" y="7057"/>
                </a:cubicBezTo>
                <a:cubicBezTo>
                  <a:pt x="13292" y="7346"/>
                  <a:pt x="13062" y="7598"/>
                  <a:pt x="12799" y="7598"/>
                </a:cubicBezTo>
                <a:cubicBezTo>
                  <a:pt x="12537" y="7598"/>
                  <a:pt x="12307" y="7346"/>
                  <a:pt x="12307" y="7057"/>
                </a:cubicBezTo>
                <a:cubicBezTo>
                  <a:pt x="12307" y="6733"/>
                  <a:pt x="12537" y="6517"/>
                  <a:pt x="12799" y="6517"/>
                </a:cubicBezTo>
                <a:close/>
                <a:moveTo>
                  <a:pt x="9681" y="8645"/>
                </a:moveTo>
                <a:cubicBezTo>
                  <a:pt x="10731" y="8645"/>
                  <a:pt x="11718" y="8966"/>
                  <a:pt x="12440" y="9579"/>
                </a:cubicBezTo>
                <a:lnTo>
                  <a:pt x="12574" y="9691"/>
                </a:lnTo>
                <a:lnTo>
                  <a:pt x="12666" y="9545"/>
                </a:lnTo>
                <a:cubicBezTo>
                  <a:pt x="12830" y="9365"/>
                  <a:pt x="13062" y="9252"/>
                  <a:pt x="13292" y="9252"/>
                </a:cubicBezTo>
                <a:cubicBezTo>
                  <a:pt x="13751" y="9252"/>
                  <a:pt x="14143" y="9694"/>
                  <a:pt x="14143" y="10198"/>
                </a:cubicBezTo>
                <a:cubicBezTo>
                  <a:pt x="14143" y="10522"/>
                  <a:pt x="13917" y="10875"/>
                  <a:pt x="13589" y="11019"/>
                </a:cubicBezTo>
                <a:lnTo>
                  <a:pt x="13456" y="11098"/>
                </a:lnTo>
                <a:lnTo>
                  <a:pt x="13486" y="11278"/>
                </a:lnTo>
                <a:cubicBezTo>
                  <a:pt x="13519" y="11422"/>
                  <a:pt x="13517" y="11560"/>
                  <a:pt x="13517" y="11740"/>
                </a:cubicBezTo>
                <a:cubicBezTo>
                  <a:pt x="13517" y="13469"/>
                  <a:pt x="11815" y="14835"/>
                  <a:pt x="9681" y="14835"/>
                </a:cubicBezTo>
                <a:cubicBezTo>
                  <a:pt x="7580" y="14835"/>
                  <a:pt x="5845" y="13433"/>
                  <a:pt x="5845" y="11740"/>
                </a:cubicBezTo>
                <a:cubicBezTo>
                  <a:pt x="5845" y="11596"/>
                  <a:pt x="5843" y="11422"/>
                  <a:pt x="5876" y="11278"/>
                </a:cubicBezTo>
                <a:lnTo>
                  <a:pt x="5906" y="11132"/>
                </a:lnTo>
                <a:lnTo>
                  <a:pt x="5773" y="11053"/>
                </a:lnTo>
                <a:cubicBezTo>
                  <a:pt x="5478" y="10909"/>
                  <a:pt x="5281" y="10594"/>
                  <a:pt x="5281" y="10198"/>
                </a:cubicBezTo>
                <a:cubicBezTo>
                  <a:pt x="5281" y="9694"/>
                  <a:pt x="5672" y="9252"/>
                  <a:pt x="6132" y="9252"/>
                </a:cubicBezTo>
                <a:cubicBezTo>
                  <a:pt x="6362" y="9252"/>
                  <a:pt x="6563" y="9365"/>
                  <a:pt x="6727" y="9545"/>
                </a:cubicBezTo>
                <a:lnTo>
                  <a:pt x="6829" y="9658"/>
                </a:lnTo>
                <a:lnTo>
                  <a:pt x="6953" y="9545"/>
                </a:lnTo>
                <a:cubicBezTo>
                  <a:pt x="7675" y="8969"/>
                  <a:pt x="8631" y="8645"/>
                  <a:pt x="9681" y="8645"/>
                </a:cubicBezTo>
                <a:close/>
                <a:moveTo>
                  <a:pt x="8173" y="10445"/>
                </a:moveTo>
                <a:cubicBezTo>
                  <a:pt x="7845" y="10445"/>
                  <a:pt x="7547" y="10736"/>
                  <a:pt x="7547" y="11132"/>
                </a:cubicBezTo>
                <a:cubicBezTo>
                  <a:pt x="7547" y="11492"/>
                  <a:pt x="7812" y="11819"/>
                  <a:pt x="8173" y="11819"/>
                </a:cubicBezTo>
                <a:cubicBezTo>
                  <a:pt x="8534" y="11783"/>
                  <a:pt x="8799" y="11492"/>
                  <a:pt x="8799" y="11132"/>
                </a:cubicBezTo>
                <a:cubicBezTo>
                  <a:pt x="8799" y="10772"/>
                  <a:pt x="8534" y="10445"/>
                  <a:pt x="8173" y="10445"/>
                </a:cubicBezTo>
                <a:close/>
                <a:moveTo>
                  <a:pt x="11127" y="10445"/>
                </a:moveTo>
                <a:cubicBezTo>
                  <a:pt x="10799" y="10445"/>
                  <a:pt x="10502" y="10736"/>
                  <a:pt x="10502" y="11132"/>
                </a:cubicBezTo>
                <a:cubicBezTo>
                  <a:pt x="10502" y="11492"/>
                  <a:pt x="10766" y="11819"/>
                  <a:pt x="11127" y="11819"/>
                </a:cubicBezTo>
                <a:cubicBezTo>
                  <a:pt x="11488" y="11819"/>
                  <a:pt x="11753" y="11528"/>
                  <a:pt x="11753" y="11132"/>
                </a:cubicBezTo>
                <a:cubicBezTo>
                  <a:pt x="11753" y="10736"/>
                  <a:pt x="11488" y="10445"/>
                  <a:pt x="11127" y="10445"/>
                </a:cubicBezTo>
                <a:close/>
                <a:moveTo>
                  <a:pt x="8481" y="13012"/>
                </a:moveTo>
                <a:cubicBezTo>
                  <a:pt x="8415" y="12940"/>
                  <a:pt x="8278" y="12949"/>
                  <a:pt x="8245" y="13057"/>
                </a:cubicBezTo>
                <a:cubicBezTo>
                  <a:pt x="8179" y="13129"/>
                  <a:pt x="8187" y="13268"/>
                  <a:pt x="8286" y="13304"/>
                </a:cubicBezTo>
                <a:cubicBezTo>
                  <a:pt x="8680" y="13665"/>
                  <a:pt x="9205" y="13878"/>
                  <a:pt x="9763" y="13878"/>
                </a:cubicBezTo>
                <a:cubicBezTo>
                  <a:pt x="10288" y="13878"/>
                  <a:pt x="10813" y="13665"/>
                  <a:pt x="11240" y="13304"/>
                </a:cubicBezTo>
                <a:cubicBezTo>
                  <a:pt x="11306" y="13232"/>
                  <a:pt x="11337" y="13129"/>
                  <a:pt x="11271" y="13057"/>
                </a:cubicBezTo>
                <a:cubicBezTo>
                  <a:pt x="11172" y="12949"/>
                  <a:pt x="11039" y="12940"/>
                  <a:pt x="10973" y="13012"/>
                </a:cubicBezTo>
                <a:cubicBezTo>
                  <a:pt x="10612" y="13336"/>
                  <a:pt x="10182" y="13518"/>
                  <a:pt x="9722" y="13518"/>
                </a:cubicBezTo>
                <a:cubicBezTo>
                  <a:pt x="9262" y="13518"/>
                  <a:pt x="8842" y="13336"/>
                  <a:pt x="8481" y="1301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1" name="Form">
            <a:extLst>
              <a:ext uri="{FF2B5EF4-FFF2-40B4-BE49-F238E27FC236}">
                <a16:creationId xmlns:a16="http://schemas.microsoft.com/office/drawing/2014/main" id="{DC287648-A62A-2F44-9982-01FF8DBFC5E0}"/>
              </a:ext>
            </a:extLst>
          </p:cNvPr>
          <p:cNvSpPr/>
          <p:nvPr/>
        </p:nvSpPr>
        <p:spPr>
          <a:xfrm>
            <a:off x="9535817" y="2241550"/>
            <a:ext cx="304801" cy="304545"/>
          </a:xfrm>
          <a:custGeom>
            <a:avLst/>
            <a:gdLst/>
            <a:ahLst/>
            <a:cxnLst>
              <a:cxn ang="0">
                <a:pos x="wd2" y="hd2"/>
              </a:cxn>
              <a:cxn ang="5400000">
                <a:pos x="wd2" y="hd2"/>
              </a:cxn>
              <a:cxn ang="10800000">
                <a:pos x="wd2" y="hd2"/>
              </a:cxn>
              <a:cxn ang="16200000">
                <a:pos x="wd2" y="hd2"/>
              </a:cxn>
            </a:cxnLst>
            <a:rect l="0" t="0" r="r" b="b"/>
            <a:pathLst>
              <a:path w="19676" h="21600" extrusionOk="0">
                <a:moveTo>
                  <a:pt x="9843" y="0"/>
                </a:moveTo>
                <a:cubicBezTo>
                  <a:pt x="7327" y="0"/>
                  <a:pt x="4810" y="1059"/>
                  <a:pt x="2886" y="3173"/>
                </a:cubicBezTo>
                <a:cubicBezTo>
                  <a:pt x="-962" y="7400"/>
                  <a:pt x="-962" y="14222"/>
                  <a:pt x="2886" y="18450"/>
                </a:cubicBezTo>
                <a:cubicBezTo>
                  <a:pt x="4826" y="20545"/>
                  <a:pt x="7321" y="21600"/>
                  <a:pt x="9853" y="21600"/>
                </a:cubicBezTo>
                <a:cubicBezTo>
                  <a:pt x="12386" y="21600"/>
                  <a:pt x="14883" y="20509"/>
                  <a:pt x="16790" y="18450"/>
                </a:cubicBezTo>
                <a:cubicBezTo>
                  <a:pt x="20638" y="14222"/>
                  <a:pt x="20638" y="7400"/>
                  <a:pt x="16790" y="3173"/>
                </a:cubicBezTo>
                <a:cubicBezTo>
                  <a:pt x="14866" y="1059"/>
                  <a:pt x="12359" y="0"/>
                  <a:pt x="9843" y="0"/>
                </a:cubicBezTo>
                <a:close/>
                <a:moveTo>
                  <a:pt x="9853" y="1005"/>
                </a:moveTo>
                <a:cubicBezTo>
                  <a:pt x="12155" y="1005"/>
                  <a:pt x="14422" y="1947"/>
                  <a:pt x="16133" y="3862"/>
                </a:cubicBezTo>
                <a:cubicBezTo>
                  <a:pt x="19618" y="7692"/>
                  <a:pt x="19618" y="13863"/>
                  <a:pt x="16133" y="17693"/>
                </a:cubicBezTo>
                <a:cubicBezTo>
                  <a:pt x="12647" y="21523"/>
                  <a:pt x="7029" y="21523"/>
                  <a:pt x="3543" y="17693"/>
                </a:cubicBezTo>
                <a:cubicBezTo>
                  <a:pt x="58" y="13863"/>
                  <a:pt x="58" y="7692"/>
                  <a:pt x="3543" y="3862"/>
                </a:cubicBezTo>
                <a:cubicBezTo>
                  <a:pt x="5286" y="1947"/>
                  <a:pt x="7584" y="1005"/>
                  <a:pt x="9853" y="1005"/>
                </a:cubicBezTo>
                <a:close/>
                <a:moveTo>
                  <a:pt x="9699" y="5420"/>
                </a:moveTo>
                <a:cubicBezTo>
                  <a:pt x="7068" y="5420"/>
                  <a:pt x="4931" y="7768"/>
                  <a:pt x="4931" y="10659"/>
                </a:cubicBezTo>
                <a:cubicBezTo>
                  <a:pt x="4931" y="13549"/>
                  <a:pt x="7068" y="15898"/>
                  <a:pt x="9699" y="15898"/>
                </a:cubicBezTo>
                <a:cubicBezTo>
                  <a:pt x="12330" y="15898"/>
                  <a:pt x="14468" y="13549"/>
                  <a:pt x="14468" y="10659"/>
                </a:cubicBezTo>
                <a:cubicBezTo>
                  <a:pt x="14468" y="7768"/>
                  <a:pt x="12330" y="5420"/>
                  <a:pt x="9699" y="5420"/>
                </a:cubicBezTo>
                <a:close/>
                <a:moveTo>
                  <a:pt x="9535" y="8570"/>
                </a:moveTo>
                <a:cubicBezTo>
                  <a:pt x="9860" y="8579"/>
                  <a:pt x="10244" y="8615"/>
                  <a:pt x="10655" y="8705"/>
                </a:cubicBezTo>
                <a:cubicBezTo>
                  <a:pt x="11313" y="8850"/>
                  <a:pt x="11964" y="9101"/>
                  <a:pt x="12556" y="9462"/>
                </a:cubicBezTo>
                <a:cubicBezTo>
                  <a:pt x="12721" y="9534"/>
                  <a:pt x="12789" y="9753"/>
                  <a:pt x="12690" y="9970"/>
                </a:cubicBezTo>
                <a:cubicBezTo>
                  <a:pt x="12624" y="10115"/>
                  <a:pt x="12493" y="10185"/>
                  <a:pt x="12361" y="10185"/>
                </a:cubicBezTo>
                <a:cubicBezTo>
                  <a:pt x="12295" y="10185"/>
                  <a:pt x="12229" y="10187"/>
                  <a:pt x="12197" y="10151"/>
                </a:cubicBezTo>
                <a:cubicBezTo>
                  <a:pt x="11670" y="9826"/>
                  <a:pt x="11083" y="9607"/>
                  <a:pt x="10491" y="9462"/>
                </a:cubicBezTo>
                <a:cubicBezTo>
                  <a:pt x="9767" y="9281"/>
                  <a:pt x="9169" y="9324"/>
                  <a:pt x="8774" y="9360"/>
                </a:cubicBezTo>
                <a:cubicBezTo>
                  <a:pt x="8281" y="9397"/>
                  <a:pt x="7757" y="9464"/>
                  <a:pt x="7264" y="9609"/>
                </a:cubicBezTo>
                <a:cubicBezTo>
                  <a:pt x="7066" y="9645"/>
                  <a:pt x="6875" y="9543"/>
                  <a:pt x="6842" y="9326"/>
                </a:cubicBezTo>
                <a:cubicBezTo>
                  <a:pt x="6809" y="9110"/>
                  <a:pt x="6902" y="8888"/>
                  <a:pt x="7099" y="8852"/>
                </a:cubicBezTo>
                <a:cubicBezTo>
                  <a:pt x="7625" y="8708"/>
                  <a:pt x="8184" y="8640"/>
                  <a:pt x="8744" y="8604"/>
                </a:cubicBezTo>
                <a:cubicBezTo>
                  <a:pt x="8941" y="8586"/>
                  <a:pt x="9210" y="8561"/>
                  <a:pt x="9535" y="8570"/>
                </a:cubicBezTo>
                <a:close/>
                <a:moveTo>
                  <a:pt x="8497" y="10117"/>
                </a:moveTo>
                <a:cubicBezTo>
                  <a:pt x="8875" y="10081"/>
                  <a:pt x="9259" y="10081"/>
                  <a:pt x="9638" y="10117"/>
                </a:cubicBezTo>
                <a:cubicBezTo>
                  <a:pt x="9999" y="10153"/>
                  <a:pt x="10521" y="10259"/>
                  <a:pt x="11179" y="10512"/>
                </a:cubicBezTo>
                <a:cubicBezTo>
                  <a:pt x="11475" y="10620"/>
                  <a:pt x="11767" y="10772"/>
                  <a:pt x="12063" y="10952"/>
                </a:cubicBezTo>
                <a:cubicBezTo>
                  <a:pt x="12162" y="11025"/>
                  <a:pt x="12233" y="11235"/>
                  <a:pt x="12135" y="11415"/>
                </a:cubicBezTo>
                <a:cubicBezTo>
                  <a:pt x="12069" y="11524"/>
                  <a:pt x="11966" y="11596"/>
                  <a:pt x="11868" y="11596"/>
                </a:cubicBezTo>
                <a:cubicBezTo>
                  <a:pt x="11802" y="11596"/>
                  <a:pt x="11767" y="11598"/>
                  <a:pt x="11734" y="11562"/>
                </a:cubicBezTo>
                <a:cubicBezTo>
                  <a:pt x="11471" y="11418"/>
                  <a:pt x="11216" y="11275"/>
                  <a:pt x="10953" y="11167"/>
                </a:cubicBezTo>
                <a:cubicBezTo>
                  <a:pt x="10493" y="10986"/>
                  <a:pt x="9993" y="10878"/>
                  <a:pt x="9566" y="10806"/>
                </a:cubicBezTo>
                <a:cubicBezTo>
                  <a:pt x="8875" y="10733"/>
                  <a:pt x="8189" y="10803"/>
                  <a:pt x="7531" y="11020"/>
                </a:cubicBezTo>
                <a:cubicBezTo>
                  <a:pt x="7366" y="11056"/>
                  <a:pt x="7196" y="10952"/>
                  <a:pt x="7130" y="10772"/>
                </a:cubicBezTo>
                <a:cubicBezTo>
                  <a:pt x="7097" y="10591"/>
                  <a:pt x="7202" y="10404"/>
                  <a:pt x="7366" y="10331"/>
                </a:cubicBezTo>
                <a:cubicBezTo>
                  <a:pt x="7745" y="10223"/>
                  <a:pt x="8119" y="10153"/>
                  <a:pt x="8497" y="10117"/>
                </a:cubicBezTo>
                <a:close/>
                <a:moveTo>
                  <a:pt x="9268" y="11596"/>
                </a:moveTo>
                <a:cubicBezTo>
                  <a:pt x="10024" y="11668"/>
                  <a:pt x="10819" y="11921"/>
                  <a:pt x="11477" y="12319"/>
                </a:cubicBezTo>
                <a:cubicBezTo>
                  <a:pt x="11642" y="12355"/>
                  <a:pt x="11676" y="12535"/>
                  <a:pt x="11611" y="12680"/>
                </a:cubicBezTo>
                <a:cubicBezTo>
                  <a:pt x="11578" y="12788"/>
                  <a:pt x="11473" y="12827"/>
                  <a:pt x="11374" y="12827"/>
                </a:cubicBezTo>
                <a:cubicBezTo>
                  <a:pt x="11342" y="12827"/>
                  <a:pt x="11274" y="12829"/>
                  <a:pt x="11241" y="12793"/>
                </a:cubicBezTo>
                <a:cubicBezTo>
                  <a:pt x="10616" y="12432"/>
                  <a:pt x="9927" y="12174"/>
                  <a:pt x="9237" y="12138"/>
                </a:cubicBezTo>
                <a:cubicBezTo>
                  <a:pt x="8678" y="12102"/>
                  <a:pt x="8119" y="12174"/>
                  <a:pt x="7593" y="12319"/>
                </a:cubicBezTo>
                <a:cubicBezTo>
                  <a:pt x="7461" y="12355"/>
                  <a:pt x="7328" y="12283"/>
                  <a:pt x="7294" y="12138"/>
                </a:cubicBezTo>
                <a:cubicBezTo>
                  <a:pt x="7262" y="11993"/>
                  <a:pt x="7327" y="11847"/>
                  <a:pt x="7459" y="11811"/>
                </a:cubicBezTo>
                <a:cubicBezTo>
                  <a:pt x="8051" y="11630"/>
                  <a:pt x="8676" y="11560"/>
                  <a:pt x="9268" y="1159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2" name="Form">
            <a:extLst>
              <a:ext uri="{FF2B5EF4-FFF2-40B4-BE49-F238E27FC236}">
                <a16:creationId xmlns:a16="http://schemas.microsoft.com/office/drawing/2014/main" id="{5D2FB5CF-F57C-6B44-9EE1-70B291217E03}"/>
              </a:ext>
            </a:extLst>
          </p:cNvPr>
          <p:cNvSpPr/>
          <p:nvPr/>
        </p:nvSpPr>
        <p:spPr>
          <a:xfrm>
            <a:off x="8232264" y="22415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7906" y="0"/>
                  <a:pt x="5179" y="1119"/>
                  <a:pt x="3149" y="3149"/>
                </a:cubicBezTo>
                <a:cubicBezTo>
                  <a:pt x="1119" y="5179"/>
                  <a:pt x="0" y="7906"/>
                  <a:pt x="0" y="10806"/>
                </a:cubicBezTo>
                <a:cubicBezTo>
                  <a:pt x="0" y="13705"/>
                  <a:pt x="1119" y="16421"/>
                  <a:pt x="3149" y="18451"/>
                </a:cubicBezTo>
                <a:cubicBezTo>
                  <a:pt x="5179" y="20481"/>
                  <a:pt x="7906" y="21600"/>
                  <a:pt x="10806" y="21600"/>
                </a:cubicBezTo>
                <a:cubicBezTo>
                  <a:pt x="13669" y="21600"/>
                  <a:pt x="16385" y="20481"/>
                  <a:pt x="18451" y="18451"/>
                </a:cubicBezTo>
                <a:cubicBezTo>
                  <a:pt x="20481" y="16421"/>
                  <a:pt x="21600" y="13705"/>
                  <a:pt x="21600" y="10806"/>
                </a:cubicBezTo>
                <a:cubicBezTo>
                  <a:pt x="21600" y="7906"/>
                  <a:pt x="20481" y="5179"/>
                  <a:pt x="18451" y="3149"/>
                </a:cubicBezTo>
                <a:cubicBezTo>
                  <a:pt x="16421" y="1119"/>
                  <a:pt x="13705" y="0"/>
                  <a:pt x="10806" y="0"/>
                </a:cubicBezTo>
                <a:close/>
                <a:moveTo>
                  <a:pt x="10806" y="974"/>
                </a:moveTo>
                <a:cubicBezTo>
                  <a:pt x="13415" y="974"/>
                  <a:pt x="15878" y="1991"/>
                  <a:pt x="17726" y="3840"/>
                </a:cubicBezTo>
                <a:cubicBezTo>
                  <a:pt x="19575" y="5688"/>
                  <a:pt x="20592" y="8151"/>
                  <a:pt x="20592" y="10760"/>
                </a:cubicBezTo>
                <a:cubicBezTo>
                  <a:pt x="20592" y="13370"/>
                  <a:pt x="19575" y="15844"/>
                  <a:pt x="17726" y="17692"/>
                </a:cubicBezTo>
                <a:cubicBezTo>
                  <a:pt x="15878" y="19541"/>
                  <a:pt x="13415" y="20547"/>
                  <a:pt x="10806" y="20547"/>
                </a:cubicBezTo>
                <a:cubicBezTo>
                  <a:pt x="8196" y="20547"/>
                  <a:pt x="5722" y="19541"/>
                  <a:pt x="3874" y="17692"/>
                </a:cubicBezTo>
                <a:cubicBezTo>
                  <a:pt x="2025" y="15844"/>
                  <a:pt x="1019" y="13370"/>
                  <a:pt x="1019" y="10760"/>
                </a:cubicBezTo>
                <a:cubicBezTo>
                  <a:pt x="1019" y="8151"/>
                  <a:pt x="2025" y="5688"/>
                  <a:pt x="3874" y="3840"/>
                </a:cubicBezTo>
                <a:cubicBezTo>
                  <a:pt x="5722" y="1991"/>
                  <a:pt x="8196" y="974"/>
                  <a:pt x="10806" y="974"/>
                </a:cubicBezTo>
                <a:close/>
                <a:moveTo>
                  <a:pt x="9129" y="5437"/>
                </a:moveTo>
                <a:cubicBezTo>
                  <a:pt x="7281" y="5437"/>
                  <a:pt x="5799" y="6918"/>
                  <a:pt x="5799" y="8767"/>
                </a:cubicBezTo>
                <a:lnTo>
                  <a:pt x="5799" y="12573"/>
                </a:lnTo>
                <a:cubicBezTo>
                  <a:pt x="5799" y="14421"/>
                  <a:pt x="7281" y="15914"/>
                  <a:pt x="9129" y="15914"/>
                </a:cubicBezTo>
                <a:lnTo>
                  <a:pt x="10942" y="15914"/>
                </a:lnTo>
                <a:lnTo>
                  <a:pt x="12867" y="15914"/>
                </a:lnTo>
                <a:cubicBezTo>
                  <a:pt x="14716" y="15914"/>
                  <a:pt x="16197" y="14421"/>
                  <a:pt x="16197" y="12573"/>
                </a:cubicBezTo>
                <a:lnTo>
                  <a:pt x="16197" y="9934"/>
                </a:lnTo>
                <a:cubicBezTo>
                  <a:pt x="16197" y="9644"/>
                  <a:pt x="15989" y="9424"/>
                  <a:pt x="15699" y="9424"/>
                </a:cubicBezTo>
                <a:lnTo>
                  <a:pt x="15076" y="9424"/>
                </a:lnTo>
                <a:cubicBezTo>
                  <a:pt x="14641" y="9424"/>
                  <a:pt x="14283" y="9202"/>
                  <a:pt x="14283" y="8767"/>
                </a:cubicBezTo>
                <a:cubicBezTo>
                  <a:pt x="14283" y="7317"/>
                  <a:pt x="12790" y="5437"/>
                  <a:pt x="10942" y="5437"/>
                </a:cubicBezTo>
                <a:lnTo>
                  <a:pt x="9129" y="5437"/>
                </a:lnTo>
                <a:close/>
                <a:moveTo>
                  <a:pt x="9129" y="8189"/>
                </a:moveTo>
                <a:lnTo>
                  <a:pt x="10942" y="8189"/>
                </a:lnTo>
                <a:cubicBezTo>
                  <a:pt x="11268" y="8189"/>
                  <a:pt x="11565" y="8486"/>
                  <a:pt x="11565" y="8812"/>
                </a:cubicBezTo>
                <a:cubicBezTo>
                  <a:pt x="11565" y="9138"/>
                  <a:pt x="11268" y="9424"/>
                  <a:pt x="10942" y="9424"/>
                </a:cubicBezTo>
                <a:lnTo>
                  <a:pt x="9129" y="9424"/>
                </a:lnTo>
                <a:cubicBezTo>
                  <a:pt x="8803" y="9424"/>
                  <a:pt x="8518" y="9138"/>
                  <a:pt x="8518" y="8812"/>
                </a:cubicBezTo>
                <a:cubicBezTo>
                  <a:pt x="8518" y="8450"/>
                  <a:pt x="8803" y="8189"/>
                  <a:pt x="9129" y="8189"/>
                </a:cubicBezTo>
                <a:close/>
                <a:moveTo>
                  <a:pt x="9129" y="11927"/>
                </a:moveTo>
                <a:lnTo>
                  <a:pt x="12799" y="11927"/>
                </a:lnTo>
                <a:cubicBezTo>
                  <a:pt x="13125" y="11927"/>
                  <a:pt x="13411" y="12212"/>
                  <a:pt x="13411" y="12539"/>
                </a:cubicBezTo>
                <a:cubicBezTo>
                  <a:pt x="13411" y="12865"/>
                  <a:pt x="13125" y="13162"/>
                  <a:pt x="12799" y="13162"/>
                </a:cubicBezTo>
                <a:lnTo>
                  <a:pt x="9129" y="13162"/>
                </a:lnTo>
                <a:cubicBezTo>
                  <a:pt x="8803" y="13162"/>
                  <a:pt x="8518" y="12865"/>
                  <a:pt x="8518" y="12539"/>
                </a:cubicBezTo>
                <a:cubicBezTo>
                  <a:pt x="8518" y="12212"/>
                  <a:pt x="8803" y="11927"/>
                  <a:pt x="9129" y="1192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3" name="Form">
            <a:extLst>
              <a:ext uri="{FF2B5EF4-FFF2-40B4-BE49-F238E27FC236}">
                <a16:creationId xmlns:a16="http://schemas.microsoft.com/office/drawing/2014/main" id="{00D5D21D-6D40-9A45-8BCC-9067E8A593CF}"/>
              </a:ext>
            </a:extLst>
          </p:cNvPr>
          <p:cNvSpPr/>
          <p:nvPr/>
        </p:nvSpPr>
        <p:spPr>
          <a:xfrm>
            <a:off x="8884041" y="22415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7906" y="0"/>
                  <a:pt x="5179" y="1119"/>
                  <a:pt x="3149" y="3149"/>
                </a:cubicBezTo>
                <a:cubicBezTo>
                  <a:pt x="1119" y="5179"/>
                  <a:pt x="0" y="7906"/>
                  <a:pt x="0" y="10806"/>
                </a:cubicBezTo>
                <a:cubicBezTo>
                  <a:pt x="0" y="13705"/>
                  <a:pt x="1119" y="16421"/>
                  <a:pt x="3149" y="18451"/>
                </a:cubicBezTo>
                <a:cubicBezTo>
                  <a:pt x="5179" y="20481"/>
                  <a:pt x="7906" y="21600"/>
                  <a:pt x="10806" y="21600"/>
                </a:cubicBezTo>
                <a:cubicBezTo>
                  <a:pt x="13705" y="21600"/>
                  <a:pt x="16421" y="20481"/>
                  <a:pt x="18451" y="18451"/>
                </a:cubicBezTo>
                <a:cubicBezTo>
                  <a:pt x="20481" y="16421"/>
                  <a:pt x="21600" y="13705"/>
                  <a:pt x="21600" y="10806"/>
                </a:cubicBezTo>
                <a:cubicBezTo>
                  <a:pt x="21600" y="7906"/>
                  <a:pt x="20481" y="5179"/>
                  <a:pt x="18451" y="3149"/>
                </a:cubicBezTo>
                <a:cubicBezTo>
                  <a:pt x="16421" y="1119"/>
                  <a:pt x="13705" y="0"/>
                  <a:pt x="10806" y="0"/>
                </a:cubicBezTo>
                <a:close/>
                <a:moveTo>
                  <a:pt x="10806" y="974"/>
                </a:moveTo>
                <a:cubicBezTo>
                  <a:pt x="13415" y="974"/>
                  <a:pt x="15878" y="1991"/>
                  <a:pt x="17726" y="3840"/>
                </a:cubicBezTo>
                <a:cubicBezTo>
                  <a:pt x="19575" y="5688"/>
                  <a:pt x="20592" y="8151"/>
                  <a:pt x="20592" y="10760"/>
                </a:cubicBezTo>
                <a:cubicBezTo>
                  <a:pt x="20592" y="13370"/>
                  <a:pt x="19575" y="15844"/>
                  <a:pt x="17726" y="17692"/>
                </a:cubicBezTo>
                <a:cubicBezTo>
                  <a:pt x="15878" y="19541"/>
                  <a:pt x="13415" y="20547"/>
                  <a:pt x="10806" y="20547"/>
                </a:cubicBezTo>
                <a:cubicBezTo>
                  <a:pt x="8196" y="20547"/>
                  <a:pt x="5722" y="19541"/>
                  <a:pt x="3874" y="17692"/>
                </a:cubicBezTo>
                <a:cubicBezTo>
                  <a:pt x="2025" y="15844"/>
                  <a:pt x="1019" y="13370"/>
                  <a:pt x="1019" y="10760"/>
                </a:cubicBezTo>
                <a:cubicBezTo>
                  <a:pt x="1019" y="8151"/>
                  <a:pt x="2025" y="5688"/>
                  <a:pt x="3874" y="3840"/>
                </a:cubicBezTo>
                <a:cubicBezTo>
                  <a:pt x="5722" y="1991"/>
                  <a:pt x="8196" y="974"/>
                  <a:pt x="10806" y="974"/>
                </a:cubicBezTo>
                <a:close/>
                <a:moveTo>
                  <a:pt x="10692" y="5799"/>
                </a:moveTo>
                <a:cubicBezTo>
                  <a:pt x="7793" y="5799"/>
                  <a:pt x="5437" y="8155"/>
                  <a:pt x="5437" y="11055"/>
                </a:cubicBezTo>
                <a:cubicBezTo>
                  <a:pt x="5437" y="13954"/>
                  <a:pt x="7793" y="16310"/>
                  <a:pt x="10692" y="16310"/>
                </a:cubicBezTo>
                <a:cubicBezTo>
                  <a:pt x="13556" y="16310"/>
                  <a:pt x="15912" y="13954"/>
                  <a:pt x="15948" y="11055"/>
                </a:cubicBezTo>
                <a:cubicBezTo>
                  <a:pt x="15948" y="8155"/>
                  <a:pt x="13592" y="5799"/>
                  <a:pt x="10692" y="5799"/>
                </a:cubicBezTo>
                <a:close/>
                <a:moveTo>
                  <a:pt x="10692" y="6128"/>
                </a:moveTo>
                <a:cubicBezTo>
                  <a:pt x="13375" y="6128"/>
                  <a:pt x="15620" y="8336"/>
                  <a:pt x="15620" y="11055"/>
                </a:cubicBezTo>
                <a:cubicBezTo>
                  <a:pt x="15620" y="13773"/>
                  <a:pt x="13411" y="15982"/>
                  <a:pt x="10692" y="15982"/>
                </a:cubicBezTo>
                <a:cubicBezTo>
                  <a:pt x="7974" y="15982"/>
                  <a:pt x="5765" y="13773"/>
                  <a:pt x="5765" y="11055"/>
                </a:cubicBezTo>
                <a:cubicBezTo>
                  <a:pt x="5765" y="8336"/>
                  <a:pt x="7974" y="6128"/>
                  <a:pt x="10692" y="6128"/>
                </a:cubicBezTo>
                <a:close/>
                <a:moveTo>
                  <a:pt x="10579" y="6524"/>
                </a:moveTo>
                <a:cubicBezTo>
                  <a:pt x="9057" y="6524"/>
                  <a:pt x="7684" y="7322"/>
                  <a:pt x="6887" y="8518"/>
                </a:cubicBezTo>
                <a:lnTo>
                  <a:pt x="8370" y="8518"/>
                </a:lnTo>
                <a:lnTo>
                  <a:pt x="8370" y="8484"/>
                </a:lnTo>
                <a:cubicBezTo>
                  <a:pt x="8479" y="8484"/>
                  <a:pt x="8552" y="8556"/>
                  <a:pt x="8552" y="8665"/>
                </a:cubicBezTo>
                <a:cubicBezTo>
                  <a:pt x="8552" y="8774"/>
                  <a:pt x="8479" y="8846"/>
                  <a:pt x="8370" y="8846"/>
                </a:cubicBezTo>
                <a:lnTo>
                  <a:pt x="7906" y="8846"/>
                </a:lnTo>
                <a:lnTo>
                  <a:pt x="9458" y="13479"/>
                </a:lnTo>
                <a:lnTo>
                  <a:pt x="10398" y="10692"/>
                </a:lnTo>
                <a:cubicBezTo>
                  <a:pt x="10035" y="9750"/>
                  <a:pt x="9789" y="8989"/>
                  <a:pt x="9752" y="8880"/>
                </a:cubicBezTo>
                <a:lnTo>
                  <a:pt x="9311" y="8880"/>
                </a:lnTo>
                <a:cubicBezTo>
                  <a:pt x="9202" y="8880"/>
                  <a:pt x="9129" y="8808"/>
                  <a:pt x="9129" y="8699"/>
                </a:cubicBezTo>
                <a:cubicBezTo>
                  <a:pt x="9129" y="8590"/>
                  <a:pt x="9202" y="8518"/>
                  <a:pt x="9311" y="8518"/>
                </a:cubicBezTo>
                <a:lnTo>
                  <a:pt x="11599" y="8518"/>
                </a:lnTo>
                <a:cubicBezTo>
                  <a:pt x="11707" y="8518"/>
                  <a:pt x="11780" y="8590"/>
                  <a:pt x="11780" y="8699"/>
                </a:cubicBezTo>
                <a:cubicBezTo>
                  <a:pt x="11780" y="8808"/>
                  <a:pt x="11707" y="8880"/>
                  <a:pt x="11599" y="8880"/>
                </a:cubicBezTo>
                <a:lnTo>
                  <a:pt x="11123" y="8880"/>
                </a:lnTo>
                <a:lnTo>
                  <a:pt x="12686" y="13479"/>
                </a:lnTo>
                <a:lnTo>
                  <a:pt x="13298" y="11451"/>
                </a:lnTo>
                <a:cubicBezTo>
                  <a:pt x="13298" y="11451"/>
                  <a:pt x="13739" y="10368"/>
                  <a:pt x="13014" y="9390"/>
                </a:cubicBezTo>
                <a:cubicBezTo>
                  <a:pt x="12833" y="9172"/>
                  <a:pt x="12650" y="8848"/>
                  <a:pt x="12686" y="8450"/>
                </a:cubicBezTo>
                <a:cubicBezTo>
                  <a:pt x="12686" y="8232"/>
                  <a:pt x="12763" y="8114"/>
                  <a:pt x="12799" y="8042"/>
                </a:cubicBezTo>
                <a:cubicBezTo>
                  <a:pt x="12908" y="7861"/>
                  <a:pt x="13044" y="7795"/>
                  <a:pt x="13116" y="7759"/>
                </a:cubicBezTo>
                <a:cubicBezTo>
                  <a:pt x="13225" y="7723"/>
                  <a:pt x="13408" y="7723"/>
                  <a:pt x="13626" y="7759"/>
                </a:cubicBezTo>
                <a:cubicBezTo>
                  <a:pt x="12829" y="6998"/>
                  <a:pt x="11739" y="6524"/>
                  <a:pt x="10579" y="6524"/>
                </a:cubicBezTo>
                <a:close/>
                <a:moveTo>
                  <a:pt x="14351" y="8699"/>
                </a:moveTo>
                <a:cubicBezTo>
                  <a:pt x="14423" y="8989"/>
                  <a:pt x="14464" y="9274"/>
                  <a:pt x="14464" y="9311"/>
                </a:cubicBezTo>
                <a:cubicBezTo>
                  <a:pt x="14500" y="9782"/>
                  <a:pt x="14351" y="10117"/>
                  <a:pt x="14170" y="10624"/>
                </a:cubicBezTo>
                <a:cubicBezTo>
                  <a:pt x="13952" y="11241"/>
                  <a:pt x="13012" y="14099"/>
                  <a:pt x="12686" y="14861"/>
                </a:cubicBezTo>
                <a:cubicBezTo>
                  <a:pt x="14063" y="14099"/>
                  <a:pt x="15008" y="12654"/>
                  <a:pt x="15008" y="10987"/>
                </a:cubicBezTo>
                <a:cubicBezTo>
                  <a:pt x="15008" y="10153"/>
                  <a:pt x="14750" y="9351"/>
                  <a:pt x="14351" y="8699"/>
                </a:cubicBezTo>
                <a:close/>
                <a:moveTo>
                  <a:pt x="6558" y="9061"/>
                </a:moveTo>
                <a:cubicBezTo>
                  <a:pt x="6304" y="9605"/>
                  <a:pt x="6162" y="10221"/>
                  <a:pt x="6162" y="10874"/>
                </a:cubicBezTo>
                <a:cubicBezTo>
                  <a:pt x="6162" y="12650"/>
                  <a:pt x="7213" y="14172"/>
                  <a:pt x="8699" y="14861"/>
                </a:cubicBezTo>
                <a:cubicBezTo>
                  <a:pt x="8735" y="14824"/>
                  <a:pt x="8699" y="14793"/>
                  <a:pt x="8699" y="14793"/>
                </a:cubicBezTo>
                <a:cubicBezTo>
                  <a:pt x="8554" y="14539"/>
                  <a:pt x="7718" y="12251"/>
                  <a:pt x="6558" y="9061"/>
                </a:cubicBezTo>
                <a:close/>
                <a:moveTo>
                  <a:pt x="10511" y="11236"/>
                </a:moveTo>
                <a:cubicBezTo>
                  <a:pt x="10112" y="12360"/>
                  <a:pt x="9385" y="14503"/>
                  <a:pt x="9277" y="14793"/>
                </a:cubicBezTo>
                <a:cubicBezTo>
                  <a:pt x="9240" y="14865"/>
                  <a:pt x="9204" y="14969"/>
                  <a:pt x="9095" y="15042"/>
                </a:cubicBezTo>
                <a:cubicBezTo>
                  <a:pt x="9522" y="15180"/>
                  <a:pt x="9982" y="15257"/>
                  <a:pt x="10477" y="15257"/>
                </a:cubicBezTo>
                <a:cubicBezTo>
                  <a:pt x="11021" y="15257"/>
                  <a:pt x="11524" y="15153"/>
                  <a:pt x="11995" y="15008"/>
                </a:cubicBezTo>
                <a:cubicBezTo>
                  <a:pt x="11886" y="14935"/>
                  <a:pt x="11850" y="14863"/>
                  <a:pt x="11814" y="14827"/>
                </a:cubicBezTo>
                <a:cubicBezTo>
                  <a:pt x="11705" y="14573"/>
                  <a:pt x="11200" y="13157"/>
                  <a:pt x="10511" y="1123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4" name="Form">
            <a:extLst>
              <a:ext uri="{FF2B5EF4-FFF2-40B4-BE49-F238E27FC236}">
                <a16:creationId xmlns:a16="http://schemas.microsoft.com/office/drawing/2014/main" id="{31D9DC87-636B-DC48-9AA9-9EABB185BAB8}"/>
              </a:ext>
            </a:extLst>
          </p:cNvPr>
          <p:cNvSpPr/>
          <p:nvPr/>
        </p:nvSpPr>
        <p:spPr>
          <a:xfrm>
            <a:off x="3018053" y="2241550"/>
            <a:ext cx="304801" cy="3046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29" y="0"/>
                  <a:pt x="5248" y="1047"/>
                  <a:pt x="3147" y="3149"/>
                </a:cubicBezTo>
                <a:cubicBezTo>
                  <a:pt x="1046" y="5251"/>
                  <a:pt x="0" y="8031"/>
                  <a:pt x="0" y="10806"/>
                </a:cubicBezTo>
                <a:cubicBezTo>
                  <a:pt x="0" y="13580"/>
                  <a:pt x="1046" y="16349"/>
                  <a:pt x="3147" y="18451"/>
                </a:cubicBezTo>
                <a:cubicBezTo>
                  <a:pt x="5248" y="20553"/>
                  <a:pt x="8047" y="21600"/>
                  <a:pt x="10800" y="21600"/>
                </a:cubicBezTo>
                <a:cubicBezTo>
                  <a:pt x="13589" y="21600"/>
                  <a:pt x="16340" y="20553"/>
                  <a:pt x="18442" y="18451"/>
                </a:cubicBezTo>
                <a:cubicBezTo>
                  <a:pt x="20543" y="16349"/>
                  <a:pt x="21600" y="13580"/>
                  <a:pt x="21600" y="10806"/>
                </a:cubicBezTo>
                <a:cubicBezTo>
                  <a:pt x="21600" y="8031"/>
                  <a:pt x="20543" y="5251"/>
                  <a:pt x="18442" y="3149"/>
                </a:cubicBezTo>
                <a:cubicBezTo>
                  <a:pt x="16340" y="1047"/>
                  <a:pt x="13571" y="0"/>
                  <a:pt x="10800" y="0"/>
                </a:cubicBezTo>
                <a:close/>
                <a:moveTo>
                  <a:pt x="10800" y="974"/>
                </a:moveTo>
                <a:cubicBezTo>
                  <a:pt x="13300" y="974"/>
                  <a:pt x="15833" y="1955"/>
                  <a:pt x="17717" y="3840"/>
                </a:cubicBezTo>
                <a:cubicBezTo>
                  <a:pt x="21521" y="7646"/>
                  <a:pt x="21521" y="13887"/>
                  <a:pt x="17717" y="17692"/>
                </a:cubicBezTo>
                <a:cubicBezTo>
                  <a:pt x="13913" y="21498"/>
                  <a:pt x="7675" y="21498"/>
                  <a:pt x="3872" y="17692"/>
                </a:cubicBezTo>
                <a:cubicBezTo>
                  <a:pt x="68" y="13887"/>
                  <a:pt x="68" y="7646"/>
                  <a:pt x="3872" y="3840"/>
                </a:cubicBezTo>
                <a:cubicBezTo>
                  <a:pt x="5792" y="1919"/>
                  <a:pt x="8300" y="974"/>
                  <a:pt x="10800" y="974"/>
                </a:cubicBezTo>
                <a:close/>
                <a:moveTo>
                  <a:pt x="14400" y="6943"/>
                </a:moveTo>
                <a:lnTo>
                  <a:pt x="4766" y="10681"/>
                </a:lnTo>
                <a:cubicBezTo>
                  <a:pt x="4476" y="10790"/>
                  <a:pt x="4474" y="11184"/>
                  <a:pt x="4800" y="11293"/>
                </a:cubicBezTo>
                <a:lnTo>
                  <a:pt x="7336" y="12086"/>
                </a:lnTo>
                <a:lnTo>
                  <a:pt x="12883" y="8574"/>
                </a:lnTo>
                <a:cubicBezTo>
                  <a:pt x="13064" y="8466"/>
                  <a:pt x="13311" y="8543"/>
                  <a:pt x="13166" y="8688"/>
                </a:cubicBezTo>
                <a:lnTo>
                  <a:pt x="8638" y="12675"/>
                </a:lnTo>
                <a:cubicBezTo>
                  <a:pt x="8602" y="12711"/>
                  <a:pt x="8527" y="14043"/>
                  <a:pt x="8491" y="14985"/>
                </a:cubicBezTo>
                <a:lnTo>
                  <a:pt x="8491" y="15166"/>
                </a:lnTo>
                <a:cubicBezTo>
                  <a:pt x="8599" y="15166"/>
                  <a:pt x="8679" y="15135"/>
                  <a:pt x="8751" y="15098"/>
                </a:cubicBezTo>
                <a:cubicBezTo>
                  <a:pt x="8787" y="15062"/>
                  <a:pt x="8783" y="15064"/>
                  <a:pt x="8819" y="15064"/>
                </a:cubicBezTo>
                <a:lnTo>
                  <a:pt x="10121" y="13796"/>
                </a:lnTo>
                <a:cubicBezTo>
                  <a:pt x="11099" y="14521"/>
                  <a:pt x="12263" y="15354"/>
                  <a:pt x="12589" y="15608"/>
                </a:cubicBezTo>
                <a:cubicBezTo>
                  <a:pt x="12878" y="15826"/>
                  <a:pt x="13309" y="15640"/>
                  <a:pt x="13381" y="15314"/>
                </a:cubicBezTo>
                <a:lnTo>
                  <a:pt x="15011" y="7487"/>
                </a:lnTo>
                <a:cubicBezTo>
                  <a:pt x="15084" y="7124"/>
                  <a:pt x="14726" y="6835"/>
                  <a:pt x="14400" y="694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5" name="Form">
            <a:extLst>
              <a:ext uri="{FF2B5EF4-FFF2-40B4-BE49-F238E27FC236}">
                <a16:creationId xmlns:a16="http://schemas.microsoft.com/office/drawing/2014/main" id="{7350F0FF-C764-F842-8FCD-494E3998BDE8}"/>
              </a:ext>
            </a:extLst>
          </p:cNvPr>
          <p:cNvSpPr/>
          <p:nvPr/>
        </p:nvSpPr>
        <p:spPr>
          <a:xfrm>
            <a:off x="6928711" y="22415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24" y="1120"/>
                  <a:pt x="3172" y="3172"/>
                </a:cubicBezTo>
                <a:cubicBezTo>
                  <a:pt x="1121" y="5224"/>
                  <a:pt x="0" y="7920"/>
                  <a:pt x="0" y="10800"/>
                </a:cubicBezTo>
                <a:cubicBezTo>
                  <a:pt x="0" y="13680"/>
                  <a:pt x="1121" y="16375"/>
                  <a:pt x="3172" y="18427"/>
                </a:cubicBezTo>
                <a:cubicBezTo>
                  <a:pt x="5224" y="20479"/>
                  <a:pt x="7920" y="21600"/>
                  <a:pt x="10800" y="21600"/>
                </a:cubicBezTo>
                <a:cubicBezTo>
                  <a:pt x="13680" y="21600"/>
                  <a:pt x="16375" y="20479"/>
                  <a:pt x="18428" y="18427"/>
                </a:cubicBezTo>
                <a:cubicBezTo>
                  <a:pt x="20479" y="16375"/>
                  <a:pt x="21600" y="13680"/>
                  <a:pt x="21600" y="10800"/>
                </a:cubicBezTo>
                <a:cubicBezTo>
                  <a:pt x="21600" y="7920"/>
                  <a:pt x="20479" y="5224"/>
                  <a:pt x="18428" y="3172"/>
                </a:cubicBezTo>
                <a:cubicBezTo>
                  <a:pt x="16376" y="1121"/>
                  <a:pt x="13680" y="0"/>
                  <a:pt x="10800" y="0"/>
                </a:cubicBezTo>
                <a:close/>
                <a:moveTo>
                  <a:pt x="10800" y="1046"/>
                </a:moveTo>
                <a:cubicBezTo>
                  <a:pt x="13392" y="1046"/>
                  <a:pt x="15871" y="2093"/>
                  <a:pt x="17708" y="3892"/>
                </a:cubicBezTo>
                <a:cubicBezTo>
                  <a:pt x="19543" y="5729"/>
                  <a:pt x="20554" y="8208"/>
                  <a:pt x="20554" y="10800"/>
                </a:cubicBezTo>
                <a:cubicBezTo>
                  <a:pt x="20554" y="13428"/>
                  <a:pt x="19543" y="15871"/>
                  <a:pt x="17708" y="17707"/>
                </a:cubicBezTo>
                <a:cubicBezTo>
                  <a:pt x="15871" y="19543"/>
                  <a:pt x="13392" y="20554"/>
                  <a:pt x="10800" y="20554"/>
                </a:cubicBezTo>
                <a:cubicBezTo>
                  <a:pt x="8172" y="20554"/>
                  <a:pt x="5728" y="19543"/>
                  <a:pt x="3892" y="17707"/>
                </a:cubicBezTo>
                <a:cubicBezTo>
                  <a:pt x="2057" y="15871"/>
                  <a:pt x="1046" y="13392"/>
                  <a:pt x="1046" y="10800"/>
                </a:cubicBezTo>
                <a:cubicBezTo>
                  <a:pt x="1046" y="8172"/>
                  <a:pt x="2057" y="5728"/>
                  <a:pt x="3892" y="3892"/>
                </a:cubicBezTo>
                <a:cubicBezTo>
                  <a:pt x="5728" y="2056"/>
                  <a:pt x="8208" y="1046"/>
                  <a:pt x="10800" y="1046"/>
                </a:cubicBezTo>
                <a:close/>
                <a:moveTo>
                  <a:pt x="11970" y="5467"/>
                </a:moveTo>
                <a:cubicBezTo>
                  <a:pt x="11517" y="5425"/>
                  <a:pt x="11045" y="5470"/>
                  <a:pt x="10586" y="5614"/>
                </a:cubicBezTo>
                <a:lnTo>
                  <a:pt x="7999" y="6446"/>
                </a:lnTo>
                <a:cubicBezTo>
                  <a:pt x="6163" y="7058"/>
                  <a:pt x="5150" y="9043"/>
                  <a:pt x="5726" y="10879"/>
                </a:cubicBezTo>
                <a:lnTo>
                  <a:pt x="6559" y="13466"/>
                </a:lnTo>
                <a:cubicBezTo>
                  <a:pt x="7171" y="15302"/>
                  <a:pt x="9155" y="16315"/>
                  <a:pt x="10991" y="15739"/>
                </a:cubicBezTo>
                <a:lnTo>
                  <a:pt x="13579" y="14906"/>
                </a:lnTo>
                <a:cubicBezTo>
                  <a:pt x="15451" y="14294"/>
                  <a:pt x="16463" y="12310"/>
                  <a:pt x="15851" y="10474"/>
                </a:cubicBezTo>
                <a:lnTo>
                  <a:pt x="15019" y="7886"/>
                </a:lnTo>
                <a:cubicBezTo>
                  <a:pt x="14560" y="6509"/>
                  <a:pt x="13330" y="5594"/>
                  <a:pt x="11970" y="5467"/>
                </a:cubicBezTo>
                <a:close/>
                <a:moveTo>
                  <a:pt x="11273" y="7594"/>
                </a:moveTo>
                <a:cubicBezTo>
                  <a:pt x="11488" y="7594"/>
                  <a:pt x="11673" y="7740"/>
                  <a:pt x="11745" y="7920"/>
                </a:cubicBezTo>
                <a:lnTo>
                  <a:pt x="11959" y="8606"/>
                </a:lnTo>
                <a:lnTo>
                  <a:pt x="12645" y="8392"/>
                </a:lnTo>
                <a:cubicBezTo>
                  <a:pt x="12681" y="8392"/>
                  <a:pt x="12755" y="8359"/>
                  <a:pt x="12791" y="8359"/>
                </a:cubicBezTo>
                <a:cubicBezTo>
                  <a:pt x="13007" y="8359"/>
                  <a:pt x="13181" y="8494"/>
                  <a:pt x="13253" y="8674"/>
                </a:cubicBezTo>
                <a:cubicBezTo>
                  <a:pt x="13324" y="8926"/>
                  <a:pt x="13178" y="9220"/>
                  <a:pt x="12926" y="9292"/>
                </a:cubicBezTo>
                <a:lnTo>
                  <a:pt x="12251" y="9506"/>
                </a:lnTo>
                <a:lnTo>
                  <a:pt x="12679" y="10879"/>
                </a:lnTo>
                <a:lnTo>
                  <a:pt x="13365" y="10654"/>
                </a:lnTo>
                <a:cubicBezTo>
                  <a:pt x="13401" y="10654"/>
                  <a:pt x="13475" y="10620"/>
                  <a:pt x="13511" y="10620"/>
                </a:cubicBezTo>
                <a:cubicBezTo>
                  <a:pt x="13727" y="10620"/>
                  <a:pt x="13901" y="10766"/>
                  <a:pt x="13973" y="10946"/>
                </a:cubicBezTo>
                <a:cubicBezTo>
                  <a:pt x="14044" y="11198"/>
                  <a:pt x="13898" y="11482"/>
                  <a:pt x="13646" y="11554"/>
                </a:cubicBezTo>
                <a:lnTo>
                  <a:pt x="12971" y="11779"/>
                </a:lnTo>
                <a:lnTo>
                  <a:pt x="13185" y="12454"/>
                </a:lnTo>
                <a:cubicBezTo>
                  <a:pt x="13257" y="12706"/>
                  <a:pt x="13111" y="13000"/>
                  <a:pt x="12859" y="13072"/>
                </a:cubicBezTo>
                <a:cubicBezTo>
                  <a:pt x="12823" y="13072"/>
                  <a:pt x="12748" y="13106"/>
                  <a:pt x="12713" y="13106"/>
                </a:cubicBezTo>
                <a:cubicBezTo>
                  <a:pt x="12497" y="13106"/>
                  <a:pt x="12323" y="12960"/>
                  <a:pt x="12251" y="12780"/>
                </a:cubicBezTo>
                <a:lnTo>
                  <a:pt x="12026" y="12094"/>
                </a:lnTo>
                <a:lnTo>
                  <a:pt x="10665" y="12532"/>
                </a:lnTo>
                <a:lnTo>
                  <a:pt x="10879" y="13219"/>
                </a:lnTo>
                <a:cubicBezTo>
                  <a:pt x="10951" y="13471"/>
                  <a:pt x="10805" y="13754"/>
                  <a:pt x="10552" y="13826"/>
                </a:cubicBezTo>
                <a:cubicBezTo>
                  <a:pt x="10517" y="13826"/>
                  <a:pt x="10442" y="13860"/>
                  <a:pt x="10406" y="13860"/>
                </a:cubicBezTo>
                <a:cubicBezTo>
                  <a:pt x="10190" y="13860"/>
                  <a:pt x="10017" y="13714"/>
                  <a:pt x="9945" y="13534"/>
                </a:cubicBezTo>
                <a:lnTo>
                  <a:pt x="9731" y="12859"/>
                </a:lnTo>
                <a:lnTo>
                  <a:pt x="9045" y="13072"/>
                </a:lnTo>
                <a:cubicBezTo>
                  <a:pt x="9009" y="13072"/>
                  <a:pt x="8935" y="13106"/>
                  <a:pt x="8899" y="13106"/>
                </a:cubicBezTo>
                <a:cubicBezTo>
                  <a:pt x="8683" y="13106"/>
                  <a:pt x="8498" y="12960"/>
                  <a:pt x="8426" y="12780"/>
                </a:cubicBezTo>
                <a:cubicBezTo>
                  <a:pt x="8354" y="12528"/>
                  <a:pt x="8500" y="12244"/>
                  <a:pt x="8752" y="12172"/>
                </a:cubicBezTo>
                <a:lnTo>
                  <a:pt x="9439" y="11959"/>
                </a:lnTo>
                <a:lnTo>
                  <a:pt x="9011" y="10586"/>
                </a:lnTo>
                <a:lnTo>
                  <a:pt x="8325" y="10800"/>
                </a:lnTo>
                <a:cubicBezTo>
                  <a:pt x="8289" y="10800"/>
                  <a:pt x="8215" y="10834"/>
                  <a:pt x="8179" y="10834"/>
                </a:cubicBezTo>
                <a:cubicBezTo>
                  <a:pt x="7963" y="10834"/>
                  <a:pt x="7778" y="10699"/>
                  <a:pt x="7706" y="10519"/>
                </a:cubicBezTo>
                <a:cubicBezTo>
                  <a:pt x="7634" y="10267"/>
                  <a:pt x="7780" y="9972"/>
                  <a:pt x="8032" y="9900"/>
                </a:cubicBezTo>
                <a:lnTo>
                  <a:pt x="8719" y="9686"/>
                </a:lnTo>
                <a:lnTo>
                  <a:pt x="8505" y="9000"/>
                </a:lnTo>
                <a:cubicBezTo>
                  <a:pt x="8433" y="8748"/>
                  <a:pt x="8579" y="8464"/>
                  <a:pt x="8831" y="8392"/>
                </a:cubicBezTo>
                <a:cubicBezTo>
                  <a:pt x="8867" y="8392"/>
                  <a:pt x="8930" y="8359"/>
                  <a:pt x="8966" y="8359"/>
                </a:cubicBezTo>
                <a:cubicBezTo>
                  <a:pt x="9182" y="8359"/>
                  <a:pt x="9367" y="8494"/>
                  <a:pt x="9439" y="8674"/>
                </a:cubicBezTo>
                <a:lnTo>
                  <a:pt x="9652" y="9360"/>
                </a:lnTo>
                <a:lnTo>
                  <a:pt x="11025" y="8932"/>
                </a:lnTo>
                <a:lnTo>
                  <a:pt x="10811" y="8246"/>
                </a:lnTo>
                <a:cubicBezTo>
                  <a:pt x="10739" y="7994"/>
                  <a:pt x="10874" y="7711"/>
                  <a:pt x="11126" y="7639"/>
                </a:cubicBezTo>
                <a:cubicBezTo>
                  <a:pt x="11162" y="7639"/>
                  <a:pt x="11237" y="7594"/>
                  <a:pt x="11273" y="7594"/>
                </a:cubicBezTo>
                <a:close/>
                <a:moveTo>
                  <a:pt x="11261" y="9776"/>
                </a:moveTo>
                <a:lnTo>
                  <a:pt x="9889" y="10226"/>
                </a:lnTo>
                <a:lnTo>
                  <a:pt x="10339" y="11587"/>
                </a:lnTo>
                <a:lnTo>
                  <a:pt x="11700" y="11149"/>
                </a:lnTo>
                <a:lnTo>
                  <a:pt x="11261" y="977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6" name="Form">
            <a:extLst>
              <a:ext uri="{FF2B5EF4-FFF2-40B4-BE49-F238E27FC236}">
                <a16:creationId xmlns:a16="http://schemas.microsoft.com/office/drawing/2014/main" id="{CA8B31DA-8182-3646-8205-D86D8CC30812}"/>
              </a:ext>
            </a:extLst>
          </p:cNvPr>
          <p:cNvSpPr/>
          <p:nvPr/>
        </p:nvSpPr>
        <p:spPr>
          <a:xfrm>
            <a:off x="3669829" y="224155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25" y="1120"/>
                  <a:pt x="3173" y="3172"/>
                </a:cubicBezTo>
                <a:cubicBezTo>
                  <a:pt x="1121" y="5224"/>
                  <a:pt x="0" y="7920"/>
                  <a:pt x="0" y="10800"/>
                </a:cubicBezTo>
                <a:cubicBezTo>
                  <a:pt x="0" y="13680"/>
                  <a:pt x="1121" y="16375"/>
                  <a:pt x="3173" y="18427"/>
                </a:cubicBezTo>
                <a:cubicBezTo>
                  <a:pt x="5224" y="20479"/>
                  <a:pt x="7920" y="21600"/>
                  <a:pt x="10800" y="21600"/>
                </a:cubicBezTo>
                <a:cubicBezTo>
                  <a:pt x="13680" y="21600"/>
                  <a:pt x="16412" y="20479"/>
                  <a:pt x="18427" y="18427"/>
                </a:cubicBezTo>
                <a:cubicBezTo>
                  <a:pt x="20479" y="16375"/>
                  <a:pt x="21600" y="13680"/>
                  <a:pt x="21600" y="10800"/>
                </a:cubicBezTo>
                <a:cubicBezTo>
                  <a:pt x="21600" y="7920"/>
                  <a:pt x="20479" y="5224"/>
                  <a:pt x="18427" y="3172"/>
                </a:cubicBezTo>
                <a:cubicBezTo>
                  <a:pt x="16375" y="1121"/>
                  <a:pt x="13680" y="0"/>
                  <a:pt x="10800" y="0"/>
                </a:cubicBezTo>
                <a:close/>
                <a:moveTo>
                  <a:pt x="10800" y="1046"/>
                </a:moveTo>
                <a:cubicBezTo>
                  <a:pt x="13428" y="1046"/>
                  <a:pt x="15872" y="2093"/>
                  <a:pt x="17707" y="3892"/>
                </a:cubicBezTo>
                <a:cubicBezTo>
                  <a:pt x="19544" y="5729"/>
                  <a:pt x="20554" y="8208"/>
                  <a:pt x="20554" y="10800"/>
                </a:cubicBezTo>
                <a:cubicBezTo>
                  <a:pt x="20554" y="13428"/>
                  <a:pt x="19543" y="15871"/>
                  <a:pt x="17707" y="17707"/>
                </a:cubicBezTo>
                <a:cubicBezTo>
                  <a:pt x="15871" y="19543"/>
                  <a:pt x="13392" y="20554"/>
                  <a:pt x="10800" y="20554"/>
                </a:cubicBezTo>
                <a:cubicBezTo>
                  <a:pt x="8172" y="20554"/>
                  <a:pt x="5729" y="19543"/>
                  <a:pt x="3893" y="17707"/>
                </a:cubicBezTo>
                <a:cubicBezTo>
                  <a:pt x="2056" y="15871"/>
                  <a:pt x="1046" y="13392"/>
                  <a:pt x="1046" y="10800"/>
                </a:cubicBezTo>
                <a:cubicBezTo>
                  <a:pt x="1046" y="8172"/>
                  <a:pt x="2057" y="5728"/>
                  <a:pt x="3893" y="3892"/>
                </a:cubicBezTo>
                <a:cubicBezTo>
                  <a:pt x="5729" y="2056"/>
                  <a:pt x="8208" y="1046"/>
                  <a:pt x="10800" y="1046"/>
                </a:cubicBezTo>
                <a:close/>
                <a:moveTo>
                  <a:pt x="11149" y="5996"/>
                </a:moveTo>
                <a:cubicBezTo>
                  <a:pt x="10753" y="5996"/>
                  <a:pt x="10033" y="5996"/>
                  <a:pt x="9169" y="6356"/>
                </a:cubicBezTo>
                <a:cubicBezTo>
                  <a:pt x="8989" y="6428"/>
                  <a:pt x="8190" y="6791"/>
                  <a:pt x="7470" y="7582"/>
                </a:cubicBezTo>
                <a:cubicBezTo>
                  <a:pt x="7254" y="7798"/>
                  <a:pt x="6858" y="8228"/>
                  <a:pt x="6570" y="8876"/>
                </a:cubicBezTo>
                <a:cubicBezTo>
                  <a:pt x="6102" y="9884"/>
                  <a:pt x="6174" y="10784"/>
                  <a:pt x="6210" y="11216"/>
                </a:cubicBezTo>
                <a:cubicBezTo>
                  <a:pt x="6318" y="12116"/>
                  <a:pt x="6647" y="12760"/>
                  <a:pt x="6863" y="13084"/>
                </a:cubicBezTo>
                <a:cubicBezTo>
                  <a:pt x="7151" y="13552"/>
                  <a:pt x="7513" y="13914"/>
                  <a:pt x="7729" y="14130"/>
                </a:cubicBezTo>
                <a:cubicBezTo>
                  <a:pt x="7729" y="14922"/>
                  <a:pt x="7695" y="15678"/>
                  <a:pt x="7695" y="16470"/>
                </a:cubicBezTo>
                <a:cubicBezTo>
                  <a:pt x="8343" y="16074"/>
                  <a:pt x="9027" y="15685"/>
                  <a:pt x="9675" y="15289"/>
                </a:cubicBezTo>
                <a:cubicBezTo>
                  <a:pt x="9999" y="15325"/>
                  <a:pt x="10318" y="15388"/>
                  <a:pt x="10642" y="15424"/>
                </a:cubicBezTo>
                <a:cubicBezTo>
                  <a:pt x="10967" y="15460"/>
                  <a:pt x="12762" y="15640"/>
                  <a:pt x="14310" y="14344"/>
                </a:cubicBezTo>
                <a:cubicBezTo>
                  <a:pt x="15714" y="13192"/>
                  <a:pt x="16004" y="11610"/>
                  <a:pt x="16076" y="11250"/>
                </a:cubicBezTo>
                <a:cubicBezTo>
                  <a:pt x="16364" y="9666"/>
                  <a:pt x="15538" y="8480"/>
                  <a:pt x="15322" y="8156"/>
                </a:cubicBezTo>
                <a:cubicBezTo>
                  <a:pt x="15142" y="7868"/>
                  <a:pt x="14427" y="6863"/>
                  <a:pt x="13095" y="6322"/>
                </a:cubicBezTo>
                <a:cubicBezTo>
                  <a:pt x="12267" y="5998"/>
                  <a:pt x="11545" y="5996"/>
                  <a:pt x="11149" y="5996"/>
                </a:cubicBezTo>
                <a:close/>
                <a:moveTo>
                  <a:pt x="10609" y="9382"/>
                </a:moveTo>
                <a:lnTo>
                  <a:pt x="11936" y="10676"/>
                </a:lnTo>
                <a:lnTo>
                  <a:pt x="14276" y="9382"/>
                </a:lnTo>
                <a:lnTo>
                  <a:pt x="11655" y="12296"/>
                </a:lnTo>
                <a:lnTo>
                  <a:pt x="10350" y="10969"/>
                </a:lnTo>
                <a:lnTo>
                  <a:pt x="8010" y="12262"/>
                </a:lnTo>
                <a:lnTo>
                  <a:pt x="10609" y="9382"/>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7" name="Form">
            <a:extLst>
              <a:ext uri="{FF2B5EF4-FFF2-40B4-BE49-F238E27FC236}">
                <a16:creationId xmlns:a16="http://schemas.microsoft.com/office/drawing/2014/main" id="{12F6957F-12DF-BF4F-B325-524A5FEA602A}"/>
              </a:ext>
            </a:extLst>
          </p:cNvPr>
          <p:cNvSpPr/>
          <p:nvPr/>
        </p:nvSpPr>
        <p:spPr>
          <a:xfrm>
            <a:off x="1720890" y="2787650"/>
            <a:ext cx="304801" cy="305023"/>
          </a:xfrm>
          <a:custGeom>
            <a:avLst/>
            <a:gdLst/>
            <a:ahLst/>
            <a:cxnLst>
              <a:cxn ang="0">
                <a:pos x="wd2" y="hd2"/>
              </a:cxn>
              <a:cxn ang="5400000">
                <a:pos x="wd2" y="hd2"/>
              </a:cxn>
              <a:cxn ang="10800000">
                <a:pos x="wd2" y="hd2"/>
              </a:cxn>
              <a:cxn ang="16200000">
                <a:pos x="wd2" y="hd2"/>
              </a:cxn>
            </a:cxnLst>
            <a:rect l="0" t="0" r="r" b="b"/>
            <a:pathLst>
              <a:path w="19676" h="21600" extrusionOk="0">
                <a:moveTo>
                  <a:pt x="9853" y="0"/>
                </a:moveTo>
                <a:cubicBezTo>
                  <a:pt x="7334" y="0"/>
                  <a:pt x="4810" y="1057"/>
                  <a:pt x="2886" y="3168"/>
                </a:cubicBezTo>
                <a:cubicBezTo>
                  <a:pt x="-962" y="7353"/>
                  <a:pt x="-962" y="14200"/>
                  <a:pt x="2886" y="18421"/>
                </a:cubicBezTo>
                <a:cubicBezTo>
                  <a:pt x="4826" y="20549"/>
                  <a:pt x="7321" y="21600"/>
                  <a:pt x="9853" y="21600"/>
                </a:cubicBezTo>
                <a:cubicBezTo>
                  <a:pt x="12353" y="21600"/>
                  <a:pt x="14883" y="20549"/>
                  <a:pt x="16790" y="18421"/>
                </a:cubicBezTo>
                <a:cubicBezTo>
                  <a:pt x="20638" y="14236"/>
                  <a:pt x="20638" y="7389"/>
                  <a:pt x="16790" y="3168"/>
                </a:cubicBezTo>
                <a:cubicBezTo>
                  <a:pt x="14883" y="1057"/>
                  <a:pt x="12373" y="0"/>
                  <a:pt x="9853" y="0"/>
                </a:cubicBezTo>
                <a:close/>
                <a:moveTo>
                  <a:pt x="9853" y="1037"/>
                </a:moveTo>
                <a:cubicBezTo>
                  <a:pt x="12123" y="1037"/>
                  <a:pt x="14398" y="1977"/>
                  <a:pt x="16174" y="3889"/>
                </a:cubicBezTo>
                <a:cubicBezTo>
                  <a:pt x="19660" y="7713"/>
                  <a:pt x="19660" y="13921"/>
                  <a:pt x="16174" y="17744"/>
                </a:cubicBezTo>
                <a:cubicBezTo>
                  <a:pt x="12688" y="21568"/>
                  <a:pt x="7029" y="21568"/>
                  <a:pt x="3543" y="17744"/>
                </a:cubicBezTo>
                <a:cubicBezTo>
                  <a:pt x="57" y="13920"/>
                  <a:pt x="57" y="7713"/>
                  <a:pt x="3543" y="3889"/>
                </a:cubicBezTo>
                <a:cubicBezTo>
                  <a:pt x="5286" y="1977"/>
                  <a:pt x="7584" y="1037"/>
                  <a:pt x="9853" y="1037"/>
                </a:cubicBezTo>
                <a:close/>
                <a:moveTo>
                  <a:pt x="5034" y="7486"/>
                </a:moveTo>
                <a:lnTo>
                  <a:pt x="5034" y="14081"/>
                </a:lnTo>
                <a:lnTo>
                  <a:pt x="7726" y="14081"/>
                </a:lnTo>
                <a:cubicBezTo>
                  <a:pt x="8022" y="14081"/>
                  <a:pt x="8316" y="14085"/>
                  <a:pt x="8579" y="14013"/>
                </a:cubicBezTo>
                <a:cubicBezTo>
                  <a:pt x="8842" y="13977"/>
                  <a:pt x="9070" y="13830"/>
                  <a:pt x="9268" y="13686"/>
                </a:cubicBezTo>
                <a:cubicBezTo>
                  <a:pt x="9432" y="13578"/>
                  <a:pt x="9601" y="13395"/>
                  <a:pt x="9699" y="13179"/>
                </a:cubicBezTo>
                <a:cubicBezTo>
                  <a:pt x="9864" y="12890"/>
                  <a:pt x="9966" y="12527"/>
                  <a:pt x="9966" y="12130"/>
                </a:cubicBezTo>
                <a:cubicBezTo>
                  <a:pt x="9966" y="11733"/>
                  <a:pt x="9895" y="11413"/>
                  <a:pt x="9730" y="11161"/>
                </a:cubicBezTo>
                <a:cubicBezTo>
                  <a:pt x="9566" y="10908"/>
                  <a:pt x="9338" y="10694"/>
                  <a:pt x="9042" y="10586"/>
                </a:cubicBezTo>
                <a:cubicBezTo>
                  <a:pt x="9239" y="10478"/>
                  <a:pt x="9405" y="10369"/>
                  <a:pt x="9504" y="10225"/>
                </a:cubicBezTo>
                <a:cubicBezTo>
                  <a:pt x="9668" y="9973"/>
                  <a:pt x="9761" y="9641"/>
                  <a:pt x="9761" y="9244"/>
                </a:cubicBezTo>
                <a:cubicBezTo>
                  <a:pt x="9761" y="8847"/>
                  <a:pt x="9701" y="8530"/>
                  <a:pt x="9504" y="8241"/>
                </a:cubicBezTo>
                <a:cubicBezTo>
                  <a:pt x="9208" y="7772"/>
                  <a:pt x="8678" y="7522"/>
                  <a:pt x="7921" y="7486"/>
                </a:cubicBezTo>
                <a:lnTo>
                  <a:pt x="5034" y="7486"/>
                </a:lnTo>
                <a:close/>
                <a:moveTo>
                  <a:pt x="11282" y="7846"/>
                </a:moveTo>
                <a:lnTo>
                  <a:pt x="11282" y="8568"/>
                </a:lnTo>
                <a:lnTo>
                  <a:pt x="13707" y="8568"/>
                </a:lnTo>
                <a:lnTo>
                  <a:pt x="13707" y="7846"/>
                </a:lnTo>
                <a:lnTo>
                  <a:pt x="11282" y="7846"/>
                </a:lnTo>
                <a:close/>
                <a:moveTo>
                  <a:pt x="6246" y="8635"/>
                </a:moveTo>
                <a:lnTo>
                  <a:pt x="7500" y="8635"/>
                </a:lnTo>
                <a:cubicBezTo>
                  <a:pt x="7796" y="8636"/>
                  <a:pt x="8022" y="8676"/>
                  <a:pt x="8219" y="8748"/>
                </a:cubicBezTo>
                <a:cubicBezTo>
                  <a:pt x="8450" y="8856"/>
                  <a:pt x="8548" y="9032"/>
                  <a:pt x="8548" y="9357"/>
                </a:cubicBezTo>
                <a:cubicBezTo>
                  <a:pt x="8548" y="9646"/>
                  <a:pt x="8487" y="9824"/>
                  <a:pt x="8322" y="9932"/>
                </a:cubicBezTo>
                <a:cubicBezTo>
                  <a:pt x="8158" y="10040"/>
                  <a:pt x="7958" y="10112"/>
                  <a:pt x="7695" y="10112"/>
                </a:cubicBezTo>
                <a:lnTo>
                  <a:pt x="6246" y="10112"/>
                </a:lnTo>
                <a:lnTo>
                  <a:pt x="6246" y="8669"/>
                </a:lnTo>
                <a:lnTo>
                  <a:pt x="6246" y="8635"/>
                </a:lnTo>
                <a:close/>
                <a:moveTo>
                  <a:pt x="12495" y="8929"/>
                </a:moveTo>
                <a:cubicBezTo>
                  <a:pt x="11870" y="8929"/>
                  <a:pt x="11307" y="9172"/>
                  <a:pt x="10912" y="9605"/>
                </a:cubicBezTo>
                <a:cubicBezTo>
                  <a:pt x="10484" y="10074"/>
                  <a:pt x="10295" y="10726"/>
                  <a:pt x="10295" y="11555"/>
                </a:cubicBezTo>
                <a:cubicBezTo>
                  <a:pt x="10295" y="12457"/>
                  <a:pt x="10523" y="13109"/>
                  <a:pt x="10984" y="13506"/>
                </a:cubicBezTo>
                <a:cubicBezTo>
                  <a:pt x="11444" y="13902"/>
                  <a:pt x="11964" y="14114"/>
                  <a:pt x="12556" y="14114"/>
                </a:cubicBezTo>
                <a:cubicBezTo>
                  <a:pt x="13280" y="14114"/>
                  <a:pt x="13847" y="13862"/>
                  <a:pt x="14242" y="13393"/>
                </a:cubicBezTo>
                <a:cubicBezTo>
                  <a:pt x="14505" y="13104"/>
                  <a:pt x="14630" y="12825"/>
                  <a:pt x="14663" y="12536"/>
                </a:cubicBezTo>
                <a:lnTo>
                  <a:pt x="13481" y="12536"/>
                </a:lnTo>
                <a:cubicBezTo>
                  <a:pt x="13415" y="12680"/>
                  <a:pt x="13354" y="12780"/>
                  <a:pt x="13255" y="12852"/>
                </a:cubicBezTo>
                <a:cubicBezTo>
                  <a:pt x="13091" y="12996"/>
                  <a:pt x="12860" y="13077"/>
                  <a:pt x="12597" y="13077"/>
                </a:cubicBezTo>
                <a:cubicBezTo>
                  <a:pt x="12367" y="13077"/>
                  <a:pt x="12135" y="13005"/>
                  <a:pt x="11970" y="12897"/>
                </a:cubicBezTo>
                <a:cubicBezTo>
                  <a:pt x="11674" y="12680"/>
                  <a:pt x="11541" y="12353"/>
                  <a:pt x="11508" y="11848"/>
                </a:cubicBezTo>
                <a:lnTo>
                  <a:pt x="14735" y="11848"/>
                </a:lnTo>
                <a:cubicBezTo>
                  <a:pt x="14735" y="11416"/>
                  <a:pt x="14727" y="11084"/>
                  <a:pt x="14694" y="10868"/>
                </a:cubicBezTo>
                <a:cubicBezTo>
                  <a:pt x="14628" y="10471"/>
                  <a:pt x="14531" y="10153"/>
                  <a:pt x="14334" y="9864"/>
                </a:cubicBezTo>
                <a:cubicBezTo>
                  <a:pt x="14137" y="9540"/>
                  <a:pt x="13880" y="9287"/>
                  <a:pt x="13584" y="9143"/>
                </a:cubicBezTo>
                <a:cubicBezTo>
                  <a:pt x="13255" y="8998"/>
                  <a:pt x="12922" y="8929"/>
                  <a:pt x="12495" y="8929"/>
                </a:cubicBezTo>
                <a:close/>
                <a:moveTo>
                  <a:pt x="12556" y="9966"/>
                </a:moveTo>
                <a:cubicBezTo>
                  <a:pt x="12819" y="9966"/>
                  <a:pt x="13058" y="10045"/>
                  <a:pt x="13255" y="10225"/>
                </a:cubicBezTo>
                <a:cubicBezTo>
                  <a:pt x="13420" y="10369"/>
                  <a:pt x="13510" y="10656"/>
                  <a:pt x="13543" y="10980"/>
                </a:cubicBezTo>
                <a:lnTo>
                  <a:pt x="11539" y="10980"/>
                </a:lnTo>
                <a:cubicBezTo>
                  <a:pt x="11572" y="10656"/>
                  <a:pt x="11672" y="10405"/>
                  <a:pt x="11837" y="10225"/>
                </a:cubicBezTo>
                <a:cubicBezTo>
                  <a:pt x="12001" y="10045"/>
                  <a:pt x="12227" y="9966"/>
                  <a:pt x="12556" y="9966"/>
                </a:cubicBezTo>
                <a:close/>
                <a:moveTo>
                  <a:pt x="6246" y="11195"/>
                </a:moveTo>
                <a:lnTo>
                  <a:pt x="7726" y="11195"/>
                </a:lnTo>
                <a:cubicBezTo>
                  <a:pt x="7989" y="11195"/>
                  <a:pt x="8191" y="11235"/>
                  <a:pt x="8322" y="11307"/>
                </a:cubicBezTo>
                <a:cubicBezTo>
                  <a:pt x="8585" y="11452"/>
                  <a:pt x="8713" y="11668"/>
                  <a:pt x="8713" y="12029"/>
                </a:cubicBezTo>
                <a:cubicBezTo>
                  <a:pt x="8713" y="12426"/>
                  <a:pt x="8585" y="12707"/>
                  <a:pt x="8322" y="12852"/>
                </a:cubicBezTo>
                <a:cubicBezTo>
                  <a:pt x="8158" y="12924"/>
                  <a:pt x="7958" y="12965"/>
                  <a:pt x="7695" y="12965"/>
                </a:cubicBezTo>
                <a:lnTo>
                  <a:pt x="6246" y="12965"/>
                </a:lnTo>
                <a:lnTo>
                  <a:pt x="6246" y="11195"/>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8" name="Form">
            <a:extLst>
              <a:ext uri="{FF2B5EF4-FFF2-40B4-BE49-F238E27FC236}">
                <a16:creationId xmlns:a16="http://schemas.microsoft.com/office/drawing/2014/main" id="{5009D74D-9220-B942-B8CB-BC61474350E8}"/>
              </a:ext>
            </a:extLst>
          </p:cNvPr>
          <p:cNvSpPr/>
          <p:nvPr/>
        </p:nvSpPr>
        <p:spPr>
          <a:xfrm>
            <a:off x="6282571" y="2787650"/>
            <a:ext cx="304801" cy="304639"/>
          </a:xfrm>
          <a:custGeom>
            <a:avLst/>
            <a:gdLst/>
            <a:ahLst/>
            <a:cxnLst>
              <a:cxn ang="0">
                <a:pos x="wd2" y="hd2"/>
              </a:cxn>
              <a:cxn ang="5400000">
                <a:pos x="wd2" y="hd2"/>
              </a:cxn>
              <a:cxn ang="10800000">
                <a:pos x="wd2" y="hd2"/>
              </a:cxn>
              <a:cxn ang="16200000">
                <a:pos x="wd2" y="hd2"/>
              </a:cxn>
            </a:cxnLst>
            <a:rect l="0" t="0" r="r" b="b"/>
            <a:pathLst>
              <a:path w="19684" h="21600" extrusionOk="0">
                <a:moveTo>
                  <a:pt x="9842" y="0"/>
                </a:moveTo>
                <a:cubicBezTo>
                  <a:pt x="7317" y="0"/>
                  <a:pt x="4791" y="1052"/>
                  <a:pt x="2875" y="3156"/>
                </a:cubicBezTo>
                <a:cubicBezTo>
                  <a:pt x="-958" y="7364"/>
                  <a:pt x="-958" y="14248"/>
                  <a:pt x="2875" y="18455"/>
                </a:cubicBezTo>
                <a:cubicBezTo>
                  <a:pt x="4808" y="20541"/>
                  <a:pt x="7309" y="21600"/>
                  <a:pt x="9842" y="21600"/>
                </a:cubicBezTo>
                <a:cubicBezTo>
                  <a:pt x="12341" y="21600"/>
                  <a:pt x="14876" y="20578"/>
                  <a:pt x="16809" y="18455"/>
                </a:cubicBezTo>
                <a:cubicBezTo>
                  <a:pt x="20642" y="14248"/>
                  <a:pt x="20642" y="7364"/>
                  <a:pt x="16809" y="3156"/>
                </a:cubicBezTo>
                <a:cubicBezTo>
                  <a:pt x="14893" y="1052"/>
                  <a:pt x="12367" y="0"/>
                  <a:pt x="9842" y="0"/>
                </a:cubicBezTo>
                <a:close/>
                <a:moveTo>
                  <a:pt x="9842" y="1029"/>
                </a:moveTo>
                <a:cubicBezTo>
                  <a:pt x="12108" y="1029"/>
                  <a:pt x="14410" y="1985"/>
                  <a:pt x="16143" y="3888"/>
                </a:cubicBezTo>
                <a:cubicBezTo>
                  <a:pt x="19609" y="7693"/>
                  <a:pt x="19609" y="13918"/>
                  <a:pt x="16143" y="17724"/>
                </a:cubicBezTo>
                <a:cubicBezTo>
                  <a:pt x="12677" y="21529"/>
                  <a:pt x="7007" y="21529"/>
                  <a:pt x="3541" y="17724"/>
                </a:cubicBezTo>
                <a:cubicBezTo>
                  <a:pt x="75" y="13918"/>
                  <a:pt x="75" y="7693"/>
                  <a:pt x="3541" y="3888"/>
                </a:cubicBezTo>
                <a:cubicBezTo>
                  <a:pt x="5274" y="1985"/>
                  <a:pt x="7542" y="1029"/>
                  <a:pt x="9842" y="1029"/>
                </a:cubicBezTo>
                <a:close/>
                <a:moveTo>
                  <a:pt x="9998" y="5717"/>
                </a:moveTo>
                <a:cubicBezTo>
                  <a:pt x="7365" y="5717"/>
                  <a:pt x="5228" y="8064"/>
                  <a:pt x="5228" y="10954"/>
                </a:cubicBezTo>
                <a:cubicBezTo>
                  <a:pt x="5228" y="13845"/>
                  <a:pt x="7365" y="16191"/>
                  <a:pt x="9998" y="16191"/>
                </a:cubicBezTo>
                <a:cubicBezTo>
                  <a:pt x="12631" y="16191"/>
                  <a:pt x="14768" y="13845"/>
                  <a:pt x="14768" y="10954"/>
                </a:cubicBezTo>
                <a:cubicBezTo>
                  <a:pt x="14768" y="8064"/>
                  <a:pt x="12631" y="5717"/>
                  <a:pt x="9998" y="5717"/>
                </a:cubicBezTo>
                <a:close/>
                <a:moveTo>
                  <a:pt x="9696" y="7593"/>
                </a:moveTo>
                <a:lnTo>
                  <a:pt x="10227" y="7730"/>
                </a:lnTo>
                <a:lnTo>
                  <a:pt x="10029" y="8690"/>
                </a:lnTo>
                <a:lnTo>
                  <a:pt x="10498" y="8793"/>
                </a:lnTo>
                <a:lnTo>
                  <a:pt x="10696" y="7844"/>
                </a:lnTo>
                <a:lnTo>
                  <a:pt x="11165" y="7958"/>
                </a:lnTo>
                <a:lnTo>
                  <a:pt x="10967" y="8908"/>
                </a:lnTo>
                <a:cubicBezTo>
                  <a:pt x="11033" y="8908"/>
                  <a:pt x="11731" y="9086"/>
                  <a:pt x="11998" y="9708"/>
                </a:cubicBezTo>
                <a:cubicBezTo>
                  <a:pt x="12098" y="9891"/>
                  <a:pt x="12135" y="10076"/>
                  <a:pt x="12102" y="10223"/>
                </a:cubicBezTo>
                <a:cubicBezTo>
                  <a:pt x="12102" y="10296"/>
                  <a:pt x="12062" y="10552"/>
                  <a:pt x="11862" y="10771"/>
                </a:cubicBezTo>
                <a:cubicBezTo>
                  <a:pt x="11696" y="10954"/>
                  <a:pt x="11460" y="10986"/>
                  <a:pt x="11394" y="11023"/>
                </a:cubicBezTo>
                <a:cubicBezTo>
                  <a:pt x="11427" y="11023"/>
                  <a:pt x="11998" y="11396"/>
                  <a:pt x="11998" y="12018"/>
                </a:cubicBezTo>
                <a:cubicBezTo>
                  <a:pt x="11998" y="12274"/>
                  <a:pt x="11929" y="12457"/>
                  <a:pt x="11862" y="12567"/>
                </a:cubicBezTo>
                <a:cubicBezTo>
                  <a:pt x="11796" y="12713"/>
                  <a:pt x="11731" y="12825"/>
                  <a:pt x="11665" y="12898"/>
                </a:cubicBezTo>
                <a:cubicBezTo>
                  <a:pt x="11131" y="13484"/>
                  <a:pt x="10236" y="13255"/>
                  <a:pt x="10102" y="13218"/>
                </a:cubicBezTo>
                <a:lnTo>
                  <a:pt x="9894" y="14179"/>
                </a:lnTo>
                <a:lnTo>
                  <a:pt x="9363" y="14030"/>
                </a:lnTo>
                <a:lnTo>
                  <a:pt x="9561" y="13081"/>
                </a:lnTo>
                <a:lnTo>
                  <a:pt x="9134" y="12967"/>
                </a:lnTo>
                <a:lnTo>
                  <a:pt x="8936" y="13916"/>
                </a:lnTo>
                <a:lnTo>
                  <a:pt x="8394" y="13767"/>
                </a:lnTo>
                <a:lnTo>
                  <a:pt x="8603" y="12818"/>
                </a:lnTo>
                <a:lnTo>
                  <a:pt x="7603" y="12567"/>
                </a:lnTo>
                <a:lnTo>
                  <a:pt x="7728" y="11903"/>
                </a:lnTo>
                <a:lnTo>
                  <a:pt x="8269" y="12052"/>
                </a:lnTo>
                <a:cubicBezTo>
                  <a:pt x="8336" y="12052"/>
                  <a:pt x="8403" y="12011"/>
                  <a:pt x="8436" y="11938"/>
                </a:cubicBezTo>
                <a:lnTo>
                  <a:pt x="8998" y="9193"/>
                </a:lnTo>
                <a:cubicBezTo>
                  <a:pt x="8998" y="9120"/>
                  <a:pt x="8961" y="9047"/>
                  <a:pt x="8894" y="9010"/>
                </a:cubicBezTo>
                <a:lnTo>
                  <a:pt x="8363" y="8873"/>
                </a:lnTo>
                <a:lnTo>
                  <a:pt x="8499" y="8279"/>
                </a:lnTo>
                <a:lnTo>
                  <a:pt x="9498" y="8542"/>
                </a:lnTo>
                <a:lnTo>
                  <a:pt x="9696" y="7593"/>
                </a:lnTo>
                <a:close/>
                <a:moveTo>
                  <a:pt x="9894" y="9148"/>
                </a:moveTo>
                <a:cubicBezTo>
                  <a:pt x="9894" y="9148"/>
                  <a:pt x="9665" y="10314"/>
                  <a:pt x="9665" y="10314"/>
                </a:cubicBezTo>
                <a:cubicBezTo>
                  <a:pt x="9732" y="10351"/>
                  <a:pt x="10667" y="10653"/>
                  <a:pt x="10967" y="10177"/>
                </a:cubicBezTo>
                <a:cubicBezTo>
                  <a:pt x="11000" y="10140"/>
                  <a:pt x="10996" y="10101"/>
                  <a:pt x="11029" y="10028"/>
                </a:cubicBezTo>
                <a:cubicBezTo>
                  <a:pt x="11063" y="9955"/>
                  <a:pt x="11060" y="9884"/>
                  <a:pt x="11061" y="9811"/>
                </a:cubicBezTo>
                <a:cubicBezTo>
                  <a:pt x="10961" y="9555"/>
                  <a:pt x="10527" y="9257"/>
                  <a:pt x="9894" y="9148"/>
                </a:cubicBezTo>
                <a:close/>
                <a:moveTo>
                  <a:pt x="9602" y="10977"/>
                </a:moveTo>
                <a:cubicBezTo>
                  <a:pt x="9602" y="11014"/>
                  <a:pt x="9332" y="12292"/>
                  <a:pt x="9332" y="12292"/>
                </a:cubicBezTo>
                <a:cubicBezTo>
                  <a:pt x="9598" y="12365"/>
                  <a:pt x="9802" y="12407"/>
                  <a:pt x="9936" y="12407"/>
                </a:cubicBezTo>
                <a:cubicBezTo>
                  <a:pt x="10269" y="12443"/>
                  <a:pt x="10665" y="12445"/>
                  <a:pt x="10831" y="12189"/>
                </a:cubicBezTo>
                <a:cubicBezTo>
                  <a:pt x="10931" y="12080"/>
                  <a:pt x="10936" y="11931"/>
                  <a:pt x="10936" y="11858"/>
                </a:cubicBezTo>
                <a:cubicBezTo>
                  <a:pt x="10936" y="11821"/>
                  <a:pt x="10927" y="11748"/>
                  <a:pt x="10894" y="11675"/>
                </a:cubicBezTo>
                <a:cubicBezTo>
                  <a:pt x="10894" y="11602"/>
                  <a:pt x="10836" y="11531"/>
                  <a:pt x="10769" y="11457"/>
                </a:cubicBezTo>
                <a:cubicBezTo>
                  <a:pt x="10669" y="11348"/>
                  <a:pt x="10536" y="11272"/>
                  <a:pt x="10102" y="11126"/>
                </a:cubicBezTo>
                <a:cubicBezTo>
                  <a:pt x="9969" y="11089"/>
                  <a:pt x="9802" y="11050"/>
                  <a:pt x="9602" y="10977"/>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9" name="Form">
            <a:extLst>
              <a:ext uri="{FF2B5EF4-FFF2-40B4-BE49-F238E27FC236}">
                <a16:creationId xmlns:a16="http://schemas.microsoft.com/office/drawing/2014/main" id="{A474A1A7-C3ED-4842-86CC-3B78957FDADC}"/>
              </a:ext>
            </a:extLst>
          </p:cNvPr>
          <p:cNvSpPr/>
          <p:nvPr/>
        </p:nvSpPr>
        <p:spPr>
          <a:xfrm>
            <a:off x="6934240" y="2787650"/>
            <a:ext cx="304801" cy="305024"/>
          </a:xfrm>
          <a:custGeom>
            <a:avLst/>
            <a:gdLst/>
            <a:ahLst/>
            <a:cxnLst>
              <a:cxn ang="0">
                <a:pos x="wd2" y="hd2"/>
              </a:cxn>
              <a:cxn ang="5400000">
                <a:pos x="wd2" y="hd2"/>
              </a:cxn>
              <a:cxn ang="10800000">
                <a:pos x="wd2" y="hd2"/>
              </a:cxn>
              <a:cxn ang="16200000">
                <a:pos x="wd2" y="hd2"/>
              </a:cxn>
            </a:cxnLst>
            <a:rect l="0" t="0" r="r" b="b"/>
            <a:pathLst>
              <a:path w="19676" h="21600" extrusionOk="0">
                <a:moveTo>
                  <a:pt x="9853" y="0"/>
                </a:moveTo>
                <a:cubicBezTo>
                  <a:pt x="7334" y="0"/>
                  <a:pt x="4810" y="1057"/>
                  <a:pt x="2886" y="3168"/>
                </a:cubicBezTo>
                <a:cubicBezTo>
                  <a:pt x="-962" y="7353"/>
                  <a:pt x="-962" y="14200"/>
                  <a:pt x="2886" y="18421"/>
                </a:cubicBezTo>
                <a:cubicBezTo>
                  <a:pt x="4826" y="20549"/>
                  <a:pt x="7321" y="21600"/>
                  <a:pt x="9853" y="21600"/>
                </a:cubicBezTo>
                <a:cubicBezTo>
                  <a:pt x="12386" y="21600"/>
                  <a:pt x="14883" y="20549"/>
                  <a:pt x="16790" y="18421"/>
                </a:cubicBezTo>
                <a:cubicBezTo>
                  <a:pt x="20638" y="14236"/>
                  <a:pt x="20638" y="7389"/>
                  <a:pt x="16790" y="3168"/>
                </a:cubicBezTo>
                <a:cubicBezTo>
                  <a:pt x="14883" y="1057"/>
                  <a:pt x="12373" y="0"/>
                  <a:pt x="9853" y="0"/>
                </a:cubicBezTo>
                <a:close/>
                <a:moveTo>
                  <a:pt x="9853" y="1037"/>
                </a:moveTo>
                <a:cubicBezTo>
                  <a:pt x="12123" y="1037"/>
                  <a:pt x="14431" y="1977"/>
                  <a:pt x="16174" y="3889"/>
                </a:cubicBezTo>
                <a:cubicBezTo>
                  <a:pt x="19660" y="7713"/>
                  <a:pt x="19660" y="13921"/>
                  <a:pt x="16174" y="17744"/>
                </a:cubicBezTo>
                <a:cubicBezTo>
                  <a:pt x="12688" y="21568"/>
                  <a:pt x="7029" y="21568"/>
                  <a:pt x="3543" y="17744"/>
                </a:cubicBezTo>
                <a:cubicBezTo>
                  <a:pt x="57" y="13920"/>
                  <a:pt x="57" y="7713"/>
                  <a:pt x="3543" y="3889"/>
                </a:cubicBezTo>
                <a:cubicBezTo>
                  <a:pt x="5286" y="1977"/>
                  <a:pt x="7584" y="1037"/>
                  <a:pt x="9853" y="1037"/>
                </a:cubicBezTo>
                <a:close/>
                <a:moveTo>
                  <a:pt x="9843" y="5637"/>
                </a:moveTo>
                <a:lnTo>
                  <a:pt x="6883" y="11127"/>
                </a:lnTo>
                <a:lnTo>
                  <a:pt x="9843" y="12998"/>
                </a:lnTo>
                <a:lnTo>
                  <a:pt x="9843" y="12965"/>
                </a:lnTo>
                <a:lnTo>
                  <a:pt x="12803" y="11127"/>
                </a:lnTo>
                <a:lnTo>
                  <a:pt x="9843" y="5637"/>
                </a:lnTo>
                <a:close/>
                <a:moveTo>
                  <a:pt x="12803" y="11409"/>
                </a:moveTo>
                <a:lnTo>
                  <a:pt x="9843" y="13325"/>
                </a:lnTo>
                <a:lnTo>
                  <a:pt x="6883" y="11454"/>
                </a:lnTo>
                <a:cubicBezTo>
                  <a:pt x="6883" y="11454"/>
                  <a:pt x="9843" y="15927"/>
                  <a:pt x="9843" y="15963"/>
                </a:cubicBezTo>
                <a:cubicBezTo>
                  <a:pt x="9843" y="15963"/>
                  <a:pt x="9843" y="15954"/>
                  <a:pt x="9843" y="15918"/>
                </a:cubicBezTo>
                <a:cubicBezTo>
                  <a:pt x="9843" y="15882"/>
                  <a:pt x="12803" y="11409"/>
                  <a:pt x="12803" y="1140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0" name="Form">
            <a:extLst>
              <a:ext uri="{FF2B5EF4-FFF2-40B4-BE49-F238E27FC236}">
                <a16:creationId xmlns:a16="http://schemas.microsoft.com/office/drawing/2014/main" id="{A94F3253-E632-0D4A-ACAE-D5903D937EE3}"/>
              </a:ext>
            </a:extLst>
          </p:cNvPr>
          <p:cNvSpPr/>
          <p:nvPr/>
        </p:nvSpPr>
        <p:spPr>
          <a:xfrm>
            <a:off x="2372558" y="2787650"/>
            <a:ext cx="304801" cy="305023"/>
          </a:xfrm>
          <a:custGeom>
            <a:avLst/>
            <a:gdLst/>
            <a:ahLst/>
            <a:cxnLst>
              <a:cxn ang="0">
                <a:pos x="wd2" y="hd2"/>
              </a:cxn>
              <a:cxn ang="5400000">
                <a:pos x="wd2" y="hd2"/>
              </a:cxn>
              <a:cxn ang="10800000">
                <a:pos x="wd2" y="hd2"/>
              </a:cxn>
              <a:cxn ang="16200000">
                <a:pos x="wd2" y="hd2"/>
              </a:cxn>
            </a:cxnLst>
            <a:rect l="0" t="0" r="r" b="b"/>
            <a:pathLst>
              <a:path w="19676" h="21600" extrusionOk="0">
                <a:moveTo>
                  <a:pt x="9853" y="0"/>
                </a:moveTo>
                <a:cubicBezTo>
                  <a:pt x="7334" y="0"/>
                  <a:pt x="4810" y="1057"/>
                  <a:pt x="2886" y="3168"/>
                </a:cubicBezTo>
                <a:cubicBezTo>
                  <a:pt x="-962" y="7353"/>
                  <a:pt x="-962" y="14200"/>
                  <a:pt x="2886" y="18421"/>
                </a:cubicBezTo>
                <a:cubicBezTo>
                  <a:pt x="4826" y="20549"/>
                  <a:pt x="7321" y="21600"/>
                  <a:pt x="9853" y="21600"/>
                </a:cubicBezTo>
                <a:cubicBezTo>
                  <a:pt x="12386" y="21600"/>
                  <a:pt x="14883" y="20549"/>
                  <a:pt x="16790" y="18421"/>
                </a:cubicBezTo>
                <a:cubicBezTo>
                  <a:pt x="20638" y="14236"/>
                  <a:pt x="20638" y="7389"/>
                  <a:pt x="16790" y="3168"/>
                </a:cubicBezTo>
                <a:cubicBezTo>
                  <a:pt x="14883" y="1057"/>
                  <a:pt x="12373" y="0"/>
                  <a:pt x="9853" y="0"/>
                </a:cubicBezTo>
                <a:close/>
                <a:moveTo>
                  <a:pt x="9853" y="1037"/>
                </a:moveTo>
                <a:cubicBezTo>
                  <a:pt x="12123" y="1037"/>
                  <a:pt x="14431" y="1977"/>
                  <a:pt x="16174" y="3889"/>
                </a:cubicBezTo>
                <a:cubicBezTo>
                  <a:pt x="19660" y="7713"/>
                  <a:pt x="19660" y="13921"/>
                  <a:pt x="16174" y="17744"/>
                </a:cubicBezTo>
                <a:cubicBezTo>
                  <a:pt x="12688" y="21568"/>
                  <a:pt x="7029" y="21568"/>
                  <a:pt x="3543" y="17744"/>
                </a:cubicBezTo>
                <a:cubicBezTo>
                  <a:pt x="57" y="13920"/>
                  <a:pt x="57" y="7713"/>
                  <a:pt x="3543" y="3889"/>
                </a:cubicBezTo>
                <a:cubicBezTo>
                  <a:pt x="5286" y="1977"/>
                  <a:pt x="7584" y="1037"/>
                  <a:pt x="9853" y="1037"/>
                </a:cubicBezTo>
                <a:close/>
                <a:moveTo>
                  <a:pt x="9853" y="5930"/>
                </a:moveTo>
                <a:cubicBezTo>
                  <a:pt x="9360" y="5930"/>
                  <a:pt x="8906" y="6011"/>
                  <a:pt x="8445" y="6155"/>
                </a:cubicBezTo>
                <a:cubicBezTo>
                  <a:pt x="8215" y="6227"/>
                  <a:pt x="8018" y="6329"/>
                  <a:pt x="7788" y="6437"/>
                </a:cubicBezTo>
                <a:cubicBezTo>
                  <a:pt x="6472" y="7123"/>
                  <a:pt x="5486" y="8500"/>
                  <a:pt x="5157" y="10124"/>
                </a:cubicBezTo>
                <a:cubicBezTo>
                  <a:pt x="5124" y="10376"/>
                  <a:pt x="5087" y="10593"/>
                  <a:pt x="5054" y="10845"/>
                </a:cubicBezTo>
                <a:cubicBezTo>
                  <a:pt x="5054" y="10953"/>
                  <a:pt x="5054" y="11052"/>
                  <a:pt x="5054" y="11161"/>
                </a:cubicBezTo>
                <a:cubicBezTo>
                  <a:pt x="5054" y="12640"/>
                  <a:pt x="5617" y="13941"/>
                  <a:pt x="6472" y="14915"/>
                </a:cubicBezTo>
                <a:cubicBezTo>
                  <a:pt x="6637" y="15095"/>
                  <a:pt x="6799" y="15278"/>
                  <a:pt x="6996" y="15422"/>
                </a:cubicBezTo>
                <a:cubicBezTo>
                  <a:pt x="7786" y="16071"/>
                  <a:pt x="8770" y="16437"/>
                  <a:pt x="9823" y="16437"/>
                </a:cubicBezTo>
                <a:cubicBezTo>
                  <a:pt x="10480" y="16437"/>
                  <a:pt x="11103" y="16283"/>
                  <a:pt x="11662" y="16031"/>
                </a:cubicBezTo>
                <a:cubicBezTo>
                  <a:pt x="11892" y="15923"/>
                  <a:pt x="12092" y="15814"/>
                  <a:pt x="12289" y="15670"/>
                </a:cubicBezTo>
                <a:cubicBezTo>
                  <a:pt x="13407" y="14913"/>
                  <a:pt x="14266" y="13688"/>
                  <a:pt x="14529" y="12209"/>
                </a:cubicBezTo>
                <a:cubicBezTo>
                  <a:pt x="14562" y="11957"/>
                  <a:pt x="14589" y="11706"/>
                  <a:pt x="14622" y="11454"/>
                </a:cubicBezTo>
                <a:cubicBezTo>
                  <a:pt x="14622" y="11382"/>
                  <a:pt x="14622" y="11278"/>
                  <a:pt x="14622" y="11206"/>
                </a:cubicBezTo>
                <a:cubicBezTo>
                  <a:pt x="14622" y="9979"/>
                  <a:pt x="14258" y="8895"/>
                  <a:pt x="13666" y="7993"/>
                </a:cubicBezTo>
                <a:cubicBezTo>
                  <a:pt x="13535" y="7813"/>
                  <a:pt x="13378" y="7596"/>
                  <a:pt x="13214" y="7452"/>
                </a:cubicBezTo>
                <a:cubicBezTo>
                  <a:pt x="12359" y="6514"/>
                  <a:pt x="11169" y="5930"/>
                  <a:pt x="9853" y="5930"/>
                </a:cubicBezTo>
                <a:close/>
                <a:moveTo>
                  <a:pt x="9853" y="6651"/>
                </a:moveTo>
                <a:cubicBezTo>
                  <a:pt x="10972" y="6651"/>
                  <a:pt x="11997" y="7165"/>
                  <a:pt x="12721" y="7959"/>
                </a:cubicBezTo>
                <a:cubicBezTo>
                  <a:pt x="12030" y="8608"/>
                  <a:pt x="11274" y="9141"/>
                  <a:pt x="10419" y="9537"/>
                </a:cubicBezTo>
                <a:cubicBezTo>
                  <a:pt x="9958" y="8599"/>
                  <a:pt x="9426" y="7664"/>
                  <a:pt x="8867" y="6798"/>
                </a:cubicBezTo>
                <a:cubicBezTo>
                  <a:pt x="9196" y="6690"/>
                  <a:pt x="9525" y="6651"/>
                  <a:pt x="9853" y="6651"/>
                </a:cubicBezTo>
                <a:close/>
                <a:moveTo>
                  <a:pt x="8209" y="7057"/>
                </a:moveTo>
                <a:cubicBezTo>
                  <a:pt x="8801" y="7923"/>
                  <a:pt x="9331" y="8823"/>
                  <a:pt x="9792" y="9797"/>
                </a:cubicBezTo>
                <a:cubicBezTo>
                  <a:pt x="8904" y="10121"/>
                  <a:pt x="7911" y="10304"/>
                  <a:pt x="6925" y="10304"/>
                </a:cubicBezTo>
                <a:cubicBezTo>
                  <a:pt x="6563" y="10304"/>
                  <a:pt x="6207" y="10261"/>
                  <a:pt x="5845" y="10225"/>
                </a:cubicBezTo>
                <a:cubicBezTo>
                  <a:pt x="6109" y="8782"/>
                  <a:pt x="7025" y="7598"/>
                  <a:pt x="8209" y="7057"/>
                </a:cubicBezTo>
                <a:close/>
                <a:moveTo>
                  <a:pt x="13142" y="8534"/>
                </a:moveTo>
                <a:cubicBezTo>
                  <a:pt x="13635" y="9292"/>
                  <a:pt x="13933" y="10196"/>
                  <a:pt x="13933" y="11206"/>
                </a:cubicBezTo>
                <a:cubicBezTo>
                  <a:pt x="13407" y="10989"/>
                  <a:pt x="12780" y="10879"/>
                  <a:pt x="12155" y="10879"/>
                </a:cubicBezTo>
                <a:cubicBezTo>
                  <a:pt x="11794" y="10879"/>
                  <a:pt x="11397" y="10908"/>
                  <a:pt x="11035" y="10980"/>
                </a:cubicBezTo>
                <a:cubicBezTo>
                  <a:pt x="10937" y="10692"/>
                  <a:pt x="10805" y="10444"/>
                  <a:pt x="10706" y="10191"/>
                </a:cubicBezTo>
                <a:cubicBezTo>
                  <a:pt x="11594" y="9758"/>
                  <a:pt x="12419" y="9219"/>
                  <a:pt x="13142" y="8534"/>
                </a:cubicBezTo>
                <a:close/>
                <a:moveTo>
                  <a:pt x="10121" y="10439"/>
                </a:moveTo>
                <a:cubicBezTo>
                  <a:pt x="10219" y="10656"/>
                  <a:pt x="10320" y="10908"/>
                  <a:pt x="10419" y="11161"/>
                </a:cubicBezTo>
                <a:cubicBezTo>
                  <a:pt x="8906" y="11666"/>
                  <a:pt x="7621" y="12748"/>
                  <a:pt x="6832" y="14227"/>
                </a:cubicBezTo>
                <a:cubicBezTo>
                  <a:pt x="6141" y="13397"/>
                  <a:pt x="5743" y="12351"/>
                  <a:pt x="5743" y="11161"/>
                </a:cubicBezTo>
                <a:cubicBezTo>
                  <a:pt x="5743" y="11089"/>
                  <a:pt x="5743" y="11019"/>
                  <a:pt x="5743" y="10947"/>
                </a:cubicBezTo>
                <a:cubicBezTo>
                  <a:pt x="6137" y="10983"/>
                  <a:pt x="6530" y="11025"/>
                  <a:pt x="6925" y="11025"/>
                </a:cubicBezTo>
                <a:cubicBezTo>
                  <a:pt x="8043" y="11025"/>
                  <a:pt x="9101" y="10800"/>
                  <a:pt x="10121" y="10439"/>
                </a:cubicBezTo>
                <a:close/>
                <a:moveTo>
                  <a:pt x="12186" y="11600"/>
                </a:moveTo>
                <a:cubicBezTo>
                  <a:pt x="12778" y="11600"/>
                  <a:pt x="13374" y="11711"/>
                  <a:pt x="13933" y="11927"/>
                </a:cubicBezTo>
                <a:cubicBezTo>
                  <a:pt x="13703" y="13154"/>
                  <a:pt x="13074" y="14196"/>
                  <a:pt x="12186" y="14881"/>
                </a:cubicBezTo>
                <a:cubicBezTo>
                  <a:pt x="11989" y="13763"/>
                  <a:pt x="11695" y="12714"/>
                  <a:pt x="11333" y="11668"/>
                </a:cubicBezTo>
                <a:cubicBezTo>
                  <a:pt x="11596" y="11632"/>
                  <a:pt x="11890" y="11600"/>
                  <a:pt x="12186" y="11600"/>
                </a:cubicBezTo>
                <a:close/>
                <a:moveTo>
                  <a:pt x="10645" y="11848"/>
                </a:moveTo>
                <a:cubicBezTo>
                  <a:pt x="11039" y="12967"/>
                  <a:pt x="11339" y="14121"/>
                  <a:pt x="11570" y="15276"/>
                </a:cubicBezTo>
                <a:cubicBezTo>
                  <a:pt x="11043" y="15528"/>
                  <a:pt x="10478" y="15670"/>
                  <a:pt x="9853" y="15670"/>
                </a:cubicBezTo>
                <a:cubicBezTo>
                  <a:pt x="8900" y="15670"/>
                  <a:pt x="8049" y="15312"/>
                  <a:pt x="7325" y="14734"/>
                </a:cubicBezTo>
                <a:cubicBezTo>
                  <a:pt x="8049" y="13328"/>
                  <a:pt x="9231" y="12281"/>
                  <a:pt x="10645" y="1184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1" name="Form">
            <a:extLst>
              <a:ext uri="{FF2B5EF4-FFF2-40B4-BE49-F238E27FC236}">
                <a16:creationId xmlns:a16="http://schemas.microsoft.com/office/drawing/2014/main" id="{AB5201D6-5521-F847-B690-BA02E8713C6C}"/>
              </a:ext>
            </a:extLst>
          </p:cNvPr>
          <p:cNvSpPr/>
          <p:nvPr/>
        </p:nvSpPr>
        <p:spPr>
          <a:xfrm>
            <a:off x="5630902" y="2787650"/>
            <a:ext cx="304801" cy="304673"/>
          </a:xfrm>
          <a:custGeom>
            <a:avLst/>
            <a:gdLst/>
            <a:ahLst/>
            <a:cxnLst>
              <a:cxn ang="0">
                <a:pos x="wd2" y="hd2"/>
              </a:cxn>
              <a:cxn ang="5400000">
                <a:pos x="wd2" y="hd2"/>
              </a:cxn>
              <a:cxn ang="10800000">
                <a:pos x="wd2" y="hd2"/>
              </a:cxn>
              <a:cxn ang="16200000">
                <a:pos x="wd2" y="hd2"/>
              </a:cxn>
            </a:cxnLst>
            <a:rect l="0" t="0" r="r" b="b"/>
            <a:pathLst>
              <a:path w="19682" h="21600" extrusionOk="0">
                <a:moveTo>
                  <a:pt x="9841" y="0"/>
                </a:moveTo>
                <a:cubicBezTo>
                  <a:pt x="7320" y="0"/>
                  <a:pt x="4794" y="1048"/>
                  <a:pt x="2877" y="3154"/>
                </a:cubicBezTo>
                <a:cubicBezTo>
                  <a:pt x="-959" y="7365"/>
                  <a:pt x="-959" y="14235"/>
                  <a:pt x="2877" y="18446"/>
                </a:cubicBezTo>
                <a:cubicBezTo>
                  <a:pt x="4794" y="20552"/>
                  <a:pt x="7307" y="21600"/>
                  <a:pt x="9820" y="21600"/>
                </a:cubicBezTo>
                <a:cubicBezTo>
                  <a:pt x="12333" y="21600"/>
                  <a:pt x="14855" y="20552"/>
                  <a:pt x="16805" y="18446"/>
                </a:cubicBezTo>
                <a:cubicBezTo>
                  <a:pt x="20641" y="14235"/>
                  <a:pt x="20641" y="7365"/>
                  <a:pt x="16805" y="3154"/>
                </a:cubicBezTo>
                <a:cubicBezTo>
                  <a:pt x="14888" y="1048"/>
                  <a:pt x="12362" y="0"/>
                  <a:pt x="9841" y="0"/>
                </a:cubicBezTo>
                <a:close/>
                <a:moveTo>
                  <a:pt x="9820" y="1055"/>
                </a:moveTo>
                <a:cubicBezTo>
                  <a:pt x="12102" y="1055"/>
                  <a:pt x="14392" y="2001"/>
                  <a:pt x="16144" y="3925"/>
                </a:cubicBezTo>
                <a:cubicBezTo>
                  <a:pt x="19616" y="7737"/>
                  <a:pt x="19616" y="13942"/>
                  <a:pt x="16144" y="17754"/>
                </a:cubicBezTo>
                <a:cubicBezTo>
                  <a:pt x="12672" y="21566"/>
                  <a:pt x="7010" y="21566"/>
                  <a:pt x="3538" y="17754"/>
                </a:cubicBezTo>
                <a:cubicBezTo>
                  <a:pt x="66" y="13942"/>
                  <a:pt x="66" y="7737"/>
                  <a:pt x="3538" y="3925"/>
                </a:cubicBezTo>
                <a:cubicBezTo>
                  <a:pt x="5257" y="2001"/>
                  <a:pt x="7539" y="1055"/>
                  <a:pt x="9820" y="1055"/>
                </a:cubicBezTo>
                <a:close/>
                <a:moveTo>
                  <a:pt x="8188" y="5604"/>
                </a:moveTo>
                <a:lnTo>
                  <a:pt x="8188" y="7204"/>
                </a:lnTo>
                <a:lnTo>
                  <a:pt x="6503" y="7204"/>
                </a:lnTo>
                <a:lnTo>
                  <a:pt x="6503" y="8213"/>
                </a:lnTo>
                <a:lnTo>
                  <a:pt x="7433" y="8213"/>
                </a:lnTo>
                <a:cubicBezTo>
                  <a:pt x="7566" y="8213"/>
                  <a:pt x="7661" y="8329"/>
                  <a:pt x="7661" y="8474"/>
                </a:cubicBezTo>
                <a:lnTo>
                  <a:pt x="7661" y="13160"/>
                </a:lnTo>
                <a:cubicBezTo>
                  <a:pt x="7661" y="13305"/>
                  <a:pt x="7566" y="13409"/>
                  <a:pt x="7433" y="13409"/>
                </a:cubicBezTo>
                <a:lnTo>
                  <a:pt x="6503" y="13409"/>
                </a:lnTo>
                <a:lnTo>
                  <a:pt x="6503" y="14532"/>
                </a:lnTo>
                <a:lnTo>
                  <a:pt x="8188" y="14532"/>
                </a:lnTo>
                <a:lnTo>
                  <a:pt x="8188" y="16132"/>
                </a:lnTo>
                <a:lnTo>
                  <a:pt x="9087" y="16132"/>
                </a:lnTo>
                <a:lnTo>
                  <a:pt x="9087" y="14532"/>
                </a:lnTo>
                <a:lnTo>
                  <a:pt x="9810" y="14532"/>
                </a:lnTo>
                <a:lnTo>
                  <a:pt x="9810" y="16132"/>
                </a:lnTo>
                <a:lnTo>
                  <a:pt x="10709" y="16132"/>
                </a:lnTo>
                <a:lnTo>
                  <a:pt x="10709" y="14532"/>
                </a:lnTo>
                <a:cubicBezTo>
                  <a:pt x="10907" y="14532"/>
                  <a:pt x="12457" y="14537"/>
                  <a:pt x="13086" y="13375"/>
                </a:cubicBezTo>
                <a:cubicBezTo>
                  <a:pt x="13185" y="13230"/>
                  <a:pt x="13247" y="13005"/>
                  <a:pt x="13313" y="12751"/>
                </a:cubicBezTo>
                <a:cubicBezTo>
                  <a:pt x="13313" y="12570"/>
                  <a:pt x="13379" y="12209"/>
                  <a:pt x="13313" y="11810"/>
                </a:cubicBezTo>
                <a:cubicBezTo>
                  <a:pt x="13081" y="10829"/>
                  <a:pt x="12065" y="10507"/>
                  <a:pt x="12032" y="10471"/>
                </a:cubicBezTo>
                <a:cubicBezTo>
                  <a:pt x="12131" y="10435"/>
                  <a:pt x="12461" y="10292"/>
                  <a:pt x="12693" y="9892"/>
                </a:cubicBezTo>
                <a:cubicBezTo>
                  <a:pt x="12924" y="9457"/>
                  <a:pt x="12889" y="9051"/>
                  <a:pt x="12889" y="8905"/>
                </a:cubicBezTo>
                <a:cubicBezTo>
                  <a:pt x="12856" y="8688"/>
                  <a:pt x="12755" y="8402"/>
                  <a:pt x="12590" y="8111"/>
                </a:cubicBezTo>
                <a:cubicBezTo>
                  <a:pt x="11994" y="7167"/>
                  <a:pt x="10800" y="7204"/>
                  <a:pt x="10668" y="7204"/>
                </a:cubicBezTo>
                <a:lnTo>
                  <a:pt x="10668" y="5604"/>
                </a:lnTo>
                <a:lnTo>
                  <a:pt x="9882" y="5604"/>
                </a:lnTo>
                <a:lnTo>
                  <a:pt x="9882" y="7204"/>
                </a:lnTo>
                <a:lnTo>
                  <a:pt x="9087" y="7204"/>
                </a:lnTo>
                <a:lnTo>
                  <a:pt x="9087" y="5604"/>
                </a:lnTo>
                <a:lnTo>
                  <a:pt x="8188" y="5604"/>
                </a:lnTo>
                <a:close/>
                <a:moveTo>
                  <a:pt x="9087" y="8361"/>
                </a:moveTo>
                <a:cubicBezTo>
                  <a:pt x="10145" y="8252"/>
                  <a:pt x="10967" y="8542"/>
                  <a:pt x="11133" y="9087"/>
                </a:cubicBezTo>
                <a:cubicBezTo>
                  <a:pt x="11166" y="9160"/>
                  <a:pt x="11164" y="9307"/>
                  <a:pt x="11164" y="9416"/>
                </a:cubicBezTo>
                <a:cubicBezTo>
                  <a:pt x="11164" y="9489"/>
                  <a:pt x="11135" y="9593"/>
                  <a:pt x="11102" y="9666"/>
                </a:cubicBezTo>
                <a:cubicBezTo>
                  <a:pt x="10771" y="10501"/>
                  <a:pt x="9188" y="10392"/>
                  <a:pt x="9056" y="10392"/>
                </a:cubicBezTo>
                <a:cubicBezTo>
                  <a:pt x="9089" y="10355"/>
                  <a:pt x="9087" y="8397"/>
                  <a:pt x="9087" y="8361"/>
                </a:cubicBezTo>
                <a:close/>
                <a:moveTo>
                  <a:pt x="9087" y="11265"/>
                </a:moveTo>
                <a:cubicBezTo>
                  <a:pt x="9417" y="11265"/>
                  <a:pt x="9713" y="11263"/>
                  <a:pt x="9944" y="11299"/>
                </a:cubicBezTo>
                <a:cubicBezTo>
                  <a:pt x="10705" y="11335"/>
                  <a:pt x="10936" y="11451"/>
                  <a:pt x="11102" y="11560"/>
                </a:cubicBezTo>
                <a:cubicBezTo>
                  <a:pt x="11267" y="11669"/>
                  <a:pt x="11366" y="11771"/>
                  <a:pt x="11432" y="11844"/>
                </a:cubicBezTo>
                <a:cubicBezTo>
                  <a:pt x="11498" y="11953"/>
                  <a:pt x="11533" y="12032"/>
                  <a:pt x="11567" y="12105"/>
                </a:cubicBezTo>
                <a:cubicBezTo>
                  <a:pt x="11567" y="12286"/>
                  <a:pt x="11593" y="12497"/>
                  <a:pt x="11494" y="12751"/>
                </a:cubicBezTo>
                <a:cubicBezTo>
                  <a:pt x="11296" y="13259"/>
                  <a:pt x="10672" y="13371"/>
                  <a:pt x="10110" y="13443"/>
                </a:cubicBezTo>
                <a:cubicBezTo>
                  <a:pt x="9878" y="13480"/>
                  <a:pt x="9517" y="13514"/>
                  <a:pt x="9087" y="13477"/>
                </a:cubicBezTo>
                <a:cubicBezTo>
                  <a:pt x="9087" y="13477"/>
                  <a:pt x="9087" y="11301"/>
                  <a:pt x="9087" y="1126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2" name="Form">
            <a:extLst>
              <a:ext uri="{FF2B5EF4-FFF2-40B4-BE49-F238E27FC236}">
                <a16:creationId xmlns:a16="http://schemas.microsoft.com/office/drawing/2014/main" id="{B5BCC801-AC7B-694F-9C6F-B9B5930FF28D}"/>
              </a:ext>
            </a:extLst>
          </p:cNvPr>
          <p:cNvSpPr/>
          <p:nvPr/>
        </p:nvSpPr>
        <p:spPr>
          <a:xfrm>
            <a:off x="3024227" y="2787650"/>
            <a:ext cx="304801" cy="305023"/>
          </a:xfrm>
          <a:custGeom>
            <a:avLst/>
            <a:gdLst/>
            <a:ahLst/>
            <a:cxnLst>
              <a:cxn ang="0">
                <a:pos x="wd2" y="hd2"/>
              </a:cxn>
              <a:cxn ang="5400000">
                <a:pos x="wd2" y="hd2"/>
              </a:cxn>
              <a:cxn ang="10800000">
                <a:pos x="wd2" y="hd2"/>
              </a:cxn>
              <a:cxn ang="16200000">
                <a:pos x="wd2" y="hd2"/>
              </a:cxn>
            </a:cxnLst>
            <a:rect l="0" t="0" r="r" b="b"/>
            <a:pathLst>
              <a:path w="19676" h="21600" extrusionOk="0">
                <a:moveTo>
                  <a:pt x="9843" y="0"/>
                </a:moveTo>
                <a:cubicBezTo>
                  <a:pt x="7327" y="0"/>
                  <a:pt x="4810" y="1057"/>
                  <a:pt x="2886" y="3168"/>
                </a:cubicBezTo>
                <a:cubicBezTo>
                  <a:pt x="-962" y="7353"/>
                  <a:pt x="-962" y="14200"/>
                  <a:pt x="2886" y="18421"/>
                </a:cubicBezTo>
                <a:cubicBezTo>
                  <a:pt x="4826" y="20549"/>
                  <a:pt x="7321" y="21600"/>
                  <a:pt x="9853" y="21600"/>
                </a:cubicBezTo>
                <a:cubicBezTo>
                  <a:pt x="12386" y="21600"/>
                  <a:pt x="14916" y="20549"/>
                  <a:pt x="16790" y="18421"/>
                </a:cubicBezTo>
                <a:cubicBezTo>
                  <a:pt x="20638" y="14236"/>
                  <a:pt x="20638" y="7389"/>
                  <a:pt x="16790" y="3168"/>
                </a:cubicBezTo>
                <a:cubicBezTo>
                  <a:pt x="14866" y="1057"/>
                  <a:pt x="12359" y="0"/>
                  <a:pt x="9843" y="0"/>
                </a:cubicBezTo>
                <a:close/>
                <a:moveTo>
                  <a:pt x="9853" y="1037"/>
                </a:moveTo>
                <a:cubicBezTo>
                  <a:pt x="12155" y="1037"/>
                  <a:pt x="14423" y="2013"/>
                  <a:pt x="16133" y="3889"/>
                </a:cubicBezTo>
                <a:cubicBezTo>
                  <a:pt x="19619" y="7677"/>
                  <a:pt x="19619" y="13875"/>
                  <a:pt x="16133" y="17699"/>
                </a:cubicBezTo>
                <a:cubicBezTo>
                  <a:pt x="12680" y="21523"/>
                  <a:pt x="7029" y="21523"/>
                  <a:pt x="3543" y="17699"/>
                </a:cubicBezTo>
                <a:cubicBezTo>
                  <a:pt x="57" y="13911"/>
                  <a:pt x="57" y="7713"/>
                  <a:pt x="3543" y="3889"/>
                </a:cubicBezTo>
                <a:cubicBezTo>
                  <a:pt x="5286" y="1977"/>
                  <a:pt x="7584" y="1037"/>
                  <a:pt x="9853" y="1037"/>
                </a:cubicBezTo>
                <a:close/>
                <a:moveTo>
                  <a:pt x="7336" y="6494"/>
                </a:moveTo>
                <a:lnTo>
                  <a:pt x="4931" y="8185"/>
                </a:lnTo>
                <a:lnTo>
                  <a:pt x="7253" y="9797"/>
                </a:lnTo>
                <a:lnTo>
                  <a:pt x="4931" y="11431"/>
                </a:lnTo>
                <a:lnTo>
                  <a:pt x="7336" y="13100"/>
                </a:lnTo>
                <a:lnTo>
                  <a:pt x="9699" y="11431"/>
                </a:lnTo>
                <a:lnTo>
                  <a:pt x="7418" y="9797"/>
                </a:lnTo>
                <a:lnTo>
                  <a:pt x="9699" y="8185"/>
                </a:lnTo>
                <a:lnTo>
                  <a:pt x="7336" y="6494"/>
                </a:lnTo>
                <a:close/>
                <a:moveTo>
                  <a:pt x="9699" y="8185"/>
                </a:moveTo>
                <a:lnTo>
                  <a:pt x="12104" y="9853"/>
                </a:lnTo>
                <a:lnTo>
                  <a:pt x="9864" y="11431"/>
                </a:lnTo>
                <a:lnTo>
                  <a:pt x="12268" y="13100"/>
                </a:lnTo>
                <a:lnTo>
                  <a:pt x="14663" y="11431"/>
                </a:lnTo>
                <a:lnTo>
                  <a:pt x="12268" y="9740"/>
                </a:lnTo>
                <a:lnTo>
                  <a:pt x="14499" y="8185"/>
                </a:lnTo>
                <a:lnTo>
                  <a:pt x="12104" y="6494"/>
                </a:lnTo>
                <a:lnTo>
                  <a:pt x="9699" y="8185"/>
                </a:lnTo>
                <a:close/>
                <a:moveTo>
                  <a:pt x="9925" y="12266"/>
                </a:moveTo>
                <a:lnTo>
                  <a:pt x="7562" y="13923"/>
                </a:lnTo>
                <a:lnTo>
                  <a:pt x="9925" y="15625"/>
                </a:lnTo>
                <a:lnTo>
                  <a:pt x="12330" y="13923"/>
                </a:lnTo>
                <a:lnTo>
                  <a:pt x="9925" y="12266"/>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3" name="Form">
            <a:extLst>
              <a:ext uri="{FF2B5EF4-FFF2-40B4-BE49-F238E27FC236}">
                <a16:creationId xmlns:a16="http://schemas.microsoft.com/office/drawing/2014/main" id="{232699F5-F717-2343-8E2E-CD4DF305D5E2}"/>
              </a:ext>
            </a:extLst>
          </p:cNvPr>
          <p:cNvSpPr/>
          <p:nvPr/>
        </p:nvSpPr>
        <p:spPr>
          <a:xfrm>
            <a:off x="4327565" y="2787650"/>
            <a:ext cx="304801" cy="304546"/>
          </a:xfrm>
          <a:custGeom>
            <a:avLst/>
            <a:gdLst/>
            <a:ahLst/>
            <a:cxnLst>
              <a:cxn ang="0">
                <a:pos x="wd2" y="hd2"/>
              </a:cxn>
              <a:cxn ang="5400000">
                <a:pos x="wd2" y="hd2"/>
              </a:cxn>
              <a:cxn ang="10800000">
                <a:pos x="wd2" y="hd2"/>
              </a:cxn>
              <a:cxn ang="16200000">
                <a:pos x="wd2" y="hd2"/>
              </a:cxn>
            </a:cxnLst>
            <a:rect l="0" t="0" r="r" b="b"/>
            <a:pathLst>
              <a:path w="19676" h="21600" extrusionOk="0">
                <a:moveTo>
                  <a:pt x="9843" y="0"/>
                </a:moveTo>
                <a:cubicBezTo>
                  <a:pt x="7327" y="0"/>
                  <a:pt x="4810" y="1059"/>
                  <a:pt x="2886" y="3173"/>
                </a:cubicBezTo>
                <a:cubicBezTo>
                  <a:pt x="-962" y="7400"/>
                  <a:pt x="-962" y="14222"/>
                  <a:pt x="2886" y="18450"/>
                </a:cubicBezTo>
                <a:cubicBezTo>
                  <a:pt x="4826" y="20545"/>
                  <a:pt x="7321" y="21600"/>
                  <a:pt x="9853" y="21600"/>
                </a:cubicBezTo>
                <a:cubicBezTo>
                  <a:pt x="12386" y="21600"/>
                  <a:pt x="14883" y="20545"/>
                  <a:pt x="16790" y="18450"/>
                </a:cubicBezTo>
                <a:cubicBezTo>
                  <a:pt x="20638" y="14222"/>
                  <a:pt x="20638" y="7400"/>
                  <a:pt x="16790" y="3173"/>
                </a:cubicBezTo>
                <a:cubicBezTo>
                  <a:pt x="14866" y="1059"/>
                  <a:pt x="12359" y="0"/>
                  <a:pt x="9843" y="0"/>
                </a:cubicBezTo>
                <a:close/>
                <a:moveTo>
                  <a:pt x="9853" y="1005"/>
                </a:moveTo>
                <a:cubicBezTo>
                  <a:pt x="12155" y="1005"/>
                  <a:pt x="14423" y="1983"/>
                  <a:pt x="16133" y="3862"/>
                </a:cubicBezTo>
                <a:cubicBezTo>
                  <a:pt x="19618" y="7692"/>
                  <a:pt x="19619" y="13863"/>
                  <a:pt x="16133" y="17693"/>
                </a:cubicBezTo>
                <a:cubicBezTo>
                  <a:pt x="12647" y="21523"/>
                  <a:pt x="7029" y="21523"/>
                  <a:pt x="3543" y="17693"/>
                </a:cubicBezTo>
                <a:cubicBezTo>
                  <a:pt x="57" y="13863"/>
                  <a:pt x="57" y="7692"/>
                  <a:pt x="3543" y="3862"/>
                </a:cubicBezTo>
                <a:cubicBezTo>
                  <a:pt x="5286" y="1947"/>
                  <a:pt x="7584" y="1005"/>
                  <a:pt x="9853" y="1005"/>
                </a:cubicBezTo>
                <a:close/>
                <a:moveTo>
                  <a:pt x="7397" y="5871"/>
                </a:moveTo>
                <a:cubicBezTo>
                  <a:pt x="7200" y="5871"/>
                  <a:pt x="6998" y="6050"/>
                  <a:pt x="6966" y="6267"/>
                </a:cubicBezTo>
                <a:lnTo>
                  <a:pt x="5722" y="14870"/>
                </a:lnTo>
                <a:cubicBezTo>
                  <a:pt x="5689" y="15051"/>
                  <a:pt x="5815" y="15198"/>
                  <a:pt x="5979" y="15198"/>
                </a:cubicBezTo>
                <a:cubicBezTo>
                  <a:pt x="6604" y="15198"/>
                  <a:pt x="7204" y="15198"/>
                  <a:pt x="7829" y="15198"/>
                </a:cubicBezTo>
                <a:lnTo>
                  <a:pt x="8281" y="12048"/>
                </a:lnTo>
                <a:cubicBezTo>
                  <a:pt x="8281" y="12012"/>
                  <a:pt x="8316" y="11874"/>
                  <a:pt x="8415" y="11765"/>
                </a:cubicBezTo>
                <a:cubicBezTo>
                  <a:pt x="8546" y="11657"/>
                  <a:pt x="8680" y="11652"/>
                  <a:pt x="8713" y="11652"/>
                </a:cubicBezTo>
                <a:lnTo>
                  <a:pt x="9566" y="11652"/>
                </a:lnTo>
                <a:cubicBezTo>
                  <a:pt x="9829" y="11652"/>
                  <a:pt x="11015" y="11768"/>
                  <a:pt x="12001" y="10828"/>
                </a:cubicBezTo>
                <a:cubicBezTo>
                  <a:pt x="12133" y="10684"/>
                  <a:pt x="13417" y="9381"/>
                  <a:pt x="12957" y="7791"/>
                </a:cubicBezTo>
                <a:cubicBezTo>
                  <a:pt x="12628" y="6671"/>
                  <a:pt x="11574" y="5835"/>
                  <a:pt x="10357" y="5871"/>
                </a:cubicBezTo>
                <a:lnTo>
                  <a:pt x="7397" y="5871"/>
                </a:lnTo>
                <a:close/>
                <a:moveTo>
                  <a:pt x="13676" y="9123"/>
                </a:moveTo>
                <a:cubicBezTo>
                  <a:pt x="13249" y="11291"/>
                  <a:pt x="11901" y="12443"/>
                  <a:pt x="9730" y="12443"/>
                </a:cubicBezTo>
                <a:lnTo>
                  <a:pt x="9031" y="12443"/>
                </a:lnTo>
                <a:cubicBezTo>
                  <a:pt x="8965" y="12443"/>
                  <a:pt x="8941" y="12484"/>
                  <a:pt x="8908" y="12556"/>
                </a:cubicBezTo>
                <a:lnTo>
                  <a:pt x="8343" y="16530"/>
                </a:lnTo>
                <a:lnTo>
                  <a:pt x="9596" y="16530"/>
                </a:lnTo>
                <a:cubicBezTo>
                  <a:pt x="9794" y="16530"/>
                  <a:pt x="9923" y="16386"/>
                  <a:pt x="9956" y="16169"/>
                </a:cubicBezTo>
                <a:cubicBezTo>
                  <a:pt x="10055" y="15410"/>
                  <a:pt x="10186" y="14692"/>
                  <a:pt x="10285" y="13933"/>
                </a:cubicBezTo>
                <a:cubicBezTo>
                  <a:pt x="10318" y="13753"/>
                  <a:pt x="10480" y="13572"/>
                  <a:pt x="10645" y="13572"/>
                </a:cubicBezTo>
                <a:cubicBezTo>
                  <a:pt x="10842" y="13608"/>
                  <a:pt x="12065" y="13789"/>
                  <a:pt x="13019" y="12849"/>
                </a:cubicBezTo>
                <a:cubicBezTo>
                  <a:pt x="13972" y="11982"/>
                  <a:pt x="14235" y="10460"/>
                  <a:pt x="13676" y="912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4" name="Form">
            <a:extLst>
              <a:ext uri="{FF2B5EF4-FFF2-40B4-BE49-F238E27FC236}">
                <a16:creationId xmlns:a16="http://schemas.microsoft.com/office/drawing/2014/main" id="{0DD0162C-C63A-D04D-8F55-0D5344CF744C}"/>
              </a:ext>
            </a:extLst>
          </p:cNvPr>
          <p:cNvSpPr/>
          <p:nvPr/>
        </p:nvSpPr>
        <p:spPr>
          <a:xfrm>
            <a:off x="4979233" y="2787650"/>
            <a:ext cx="304801" cy="304832"/>
          </a:xfrm>
          <a:custGeom>
            <a:avLst/>
            <a:gdLst/>
            <a:ahLst/>
            <a:cxnLst>
              <a:cxn ang="0">
                <a:pos x="wd2" y="hd2"/>
              </a:cxn>
              <a:cxn ang="5400000">
                <a:pos x="wd2" y="hd2"/>
              </a:cxn>
              <a:cxn ang="10800000">
                <a:pos x="wd2" y="hd2"/>
              </a:cxn>
              <a:cxn ang="16200000">
                <a:pos x="wd2" y="hd2"/>
              </a:cxn>
            </a:cxnLst>
            <a:rect l="0" t="0" r="r" b="b"/>
            <a:pathLst>
              <a:path w="19676" h="21600" extrusionOk="0">
                <a:moveTo>
                  <a:pt x="9854" y="0"/>
                </a:moveTo>
                <a:cubicBezTo>
                  <a:pt x="7336" y="0"/>
                  <a:pt x="4811" y="1052"/>
                  <a:pt x="2886" y="3164"/>
                </a:cubicBezTo>
                <a:cubicBezTo>
                  <a:pt x="-962" y="7352"/>
                  <a:pt x="-962" y="14200"/>
                  <a:pt x="2886" y="18425"/>
                </a:cubicBezTo>
                <a:cubicBezTo>
                  <a:pt x="4811" y="20537"/>
                  <a:pt x="7332" y="21600"/>
                  <a:pt x="9854" y="21600"/>
                </a:cubicBezTo>
                <a:cubicBezTo>
                  <a:pt x="12375" y="21600"/>
                  <a:pt x="14898" y="20537"/>
                  <a:pt x="16790" y="18425"/>
                </a:cubicBezTo>
                <a:cubicBezTo>
                  <a:pt x="20638" y="14237"/>
                  <a:pt x="20638" y="7388"/>
                  <a:pt x="16790" y="3164"/>
                </a:cubicBezTo>
                <a:cubicBezTo>
                  <a:pt x="14882" y="1052"/>
                  <a:pt x="12371" y="0"/>
                  <a:pt x="9854" y="0"/>
                </a:cubicBezTo>
                <a:close/>
                <a:moveTo>
                  <a:pt x="9854" y="1058"/>
                </a:moveTo>
                <a:cubicBezTo>
                  <a:pt x="12110" y="1058"/>
                  <a:pt x="14399" y="2007"/>
                  <a:pt x="16157" y="3938"/>
                </a:cubicBezTo>
                <a:cubicBezTo>
                  <a:pt x="19641" y="7761"/>
                  <a:pt x="19641" y="13952"/>
                  <a:pt x="16157" y="17776"/>
                </a:cubicBezTo>
                <a:cubicBezTo>
                  <a:pt x="12674" y="21600"/>
                  <a:pt x="7034" y="21600"/>
                  <a:pt x="3550" y="17776"/>
                </a:cubicBezTo>
                <a:cubicBezTo>
                  <a:pt x="66" y="13952"/>
                  <a:pt x="67" y="7761"/>
                  <a:pt x="3550" y="3938"/>
                </a:cubicBezTo>
                <a:cubicBezTo>
                  <a:pt x="5308" y="2007"/>
                  <a:pt x="7564" y="1058"/>
                  <a:pt x="9854" y="1058"/>
                </a:cubicBezTo>
                <a:close/>
                <a:moveTo>
                  <a:pt x="8858" y="5656"/>
                </a:moveTo>
                <a:cubicBezTo>
                  <a:pt x="8659" y="5656"/>
                  <a:pt x="8495" y="5690"/>
                  <a:pt x="8495" y="5690"/>
                </a:cubicBezTo>
                <a:cubicBezTo>
                  <a:pt x="8495" y="5690"/>
                  <a:pt x="8230" y="5731"/>
                  <a:pt x="7998" y="5804"/>
                </a:cubicBezTo>
                <a:cubicBezTo>
                  <a:pt x="6903" y="6095"/>
                  <a:pt x="6111" y="7010"/>
                  <a:pt x="6111" y="7010"/>
                </a:cubicBezTo>
                <a:cubicBezTo>
                  <a:pt x="5116" y="8103"/>
                  <a:pt x="4950" y="9414"/>
                  <a:pt x="4950" y="9742"/>
                </a:cubicBezTo>
                <a:cubicBezTo>
                  <a:pt x="4950" y="9814"/>
                  <a:pt x="4950" y="9878"/>
                  <a:pt x="4950" y="9878"/>
                </a:cubicBezTo>
                <a:cubicBezTo>
                  <a:pt x="4950" y="10752"/>
                  <a:pt x="5182" y="11556"/>
                  <a:pt x="5613" y="12211"/>
                </a:cubicBezTo>
                <a:cubicBezTo>
                  <a:pt x="5978" y="12794"/>
                  <a:pt x="6438" y="13272"/>
                  <a:pt x="7002" y="13600"/>
                </a:cubicBezTo>
                <a:cubicBezTo>
                  <a:pt x="7002" y="13600"/>
                  <a:pt x="7002" y="13634"/>
                  <a:pt x="7002" y="13634"/>
                </a:cubicBezTo>
                <a:cubicBezTo>
                  <a:pt x="6903" y="13816"/>
                  <a:pt x="6803" y="14000"/>
                  <a:pt x="6671" y="14146"/>
                </a:cubicBezTo>
                <a:cubicBezTo>
                  <a:pt x="6438" y="14437"/>
                  <a:pt x="6142" y="14615"/>
                  <a:pt x="5810" y="14760"/>
                </a:cubicBezTo>
                <a:cubicBezTo>
                  <a:pt x="5711" y="14797"/>
                  <a:pt x="5640" y="14840"/>
                  <a:pt x="5541" y="14840"/>
                </a:cubicBezTo>
                <a:cubicBezTo>
                  <a:pt x="6171" y="15168"/>
                  <a:pt x="6706" y="15386"/>
                  <a:pt x="7137" y="15568"/>
                </a:cubicBezTo>
                <a:cubicBezTo>
                  <a:pt x="7569" y="15750"/>
                  <a:pt x="8230" y="15960"/>
                  <a:pt x="8993" y="16069"/>
                </a:cubicBezTo>
                <a:cubicBezTo>
                  <a:pt x="9225" y="16106"/>
                  <a:pt x="9495" y="16149"/>
                  <a:pt x="9760" y="16149"/>
                </a:cubicBezTo>
                <a:cubicBezTo>
                  <a:pt x="9992" y="16149"/>
                  <a:pt x="10293" y="16115"/>
                  <a:pt x="10559" y="16115"/>
                </a:cubicBezTo>
                <a:cubicBezTo>
                  <a:pt x="12350" y="16078"/>
                  <a:pt x="13801" y="14615"/>
                  <a:pt x="14166" y="12757"/>
                </a:cubicBezTo>
                <a:cubicBezTo>
                  <a:pt x="14200" y="12612"/>
                  <a:pt x="14270" y="11993"/>
                  <a:pt x="14270" y="11847"/>
                </a:cubicBezTo>
                <a:cubicBezTo>
                  <a:pt x="14270" y="11811"/>
                  <a:pt x="14270" y="11779"/>
                  <a:pt x="14270" y="11779"/>
                </a:cubicBezTo>
                <a:cubicBezTo>
                  <a:pt x="14270" y="11779"/>
                  <a:pt x="14270" y="11704"/>
                  <a:pt x="14270" y="11631"/>
                </a:cubicBezTo>
                <a:cubicBezTo>
                  <a:pt x="14237" y="10720"/>
                  <a:pt x="13938" y="10026"/>
                  <a:pt x="13938" y="10026"/>
                </a:cubicBezTo>
                <a:cubicBezTo>
                  <a:pt x="13474" y="8861"/>
                  <a:pt x="12514" y="8319"/>
                  <a:pt x="12248" y="8137"/>
                </a:cubicBezTo>
                <a:cubicBezTo>
                  <a:pt x="12083" y="8028"/>
                  <a:pt x="11913" y="7957"/>
                  <a:pt x="11813" y="7921"/>
                </a:cubicBezTo>
                <a:cubicBezTo>
                  <a:pt x="11879" y="7812"/>
                  <a:pt x="11913" y="7700"/>
                  <a:pt x="11979" y="7591"/>
                </a:cubicBezTo>
                <a:cubicBezTo>
                  <a:pt x="12278" y="7154"/>
                  <a:pt x="12674" y="6783"/>
                  <a:pt x="13171" y="6601"/>
                </a:cubicBezTo>
                <a:cubicBezTo>
                  <a:pt x="12773" y="6419"/>
                  <a:pt x="12379" y="6280"/>
                  <a:pt x="11948" y="6134"/>
                </a:cubicBezTo>
                <a:cubicBezTo>
                  <a:pt x="11948" y="6134"/>
                  <a:pt x="10351" y="5620"/>
                  <a:pt x="8858" y="5656"/>
                </a:cubicBezTo>
                <a:close/>
                <a:moveTo>
                  <a:pt x="10185" y="8752"/>
                </a:moveTo>
                <a:cubicBezTo>
                  <a:pt x="10683" y="8679"/>
                  <a:pt x="11156" y="8752"/>
                  <a:pt x="11554" y="8934"/>
                </a:cubicBezTo>
                <a:cubicBezTo>
                  <a:pt x="11952" y="9116"/>
                  <a:pt x="12282" y="9368"/>
                  <a:pt x="12580" y="9696"/>
                </a:cubicBezTo>
                <a:cubicBezTo>
                  <a:pt x="13012" y="10206"/>
                  <a:pt x="13304" y="10868"/>
                  <a:pt x="13337" y="11597"/>
                </a:cubicBezTo>
                <a:cubicBezTo>
                  <a:pt x="13337" y="11669"/>
                  <a:pt x="13337" y="11772"/>
                  <a:pt x="13337" y="11881"/>
                </a:cubicBezTo>
                <a:cubicBezTo>
                  <a:pt x="13337" y="13265"/>
                  <a:pt x="12516" y="14474"/>
                  <a:pt x="11388" y="14874"/>
                </a:cubicBezTo>
                <a:lnTo>
                  <a:pt x="11284" y="14874"/>
                </a:lnTo>
                <a:cubicBezTo>
                  <a:pt x="11251" y="14874"/>
                  <a:pt x="11216" y="14908"/>
                  <a:pt x="11150" y="14908"/>
                </a:cubicBezTo>
                <a:cubicBezTo>
                  <a:pt x="10652" y="15054"/>
                  <a:pt x="10152" y="15125"/>
                  <a:pt x="9688" y="15125"/>
                </a:cubicBezTo>
                <a:cubicBezTo>
                  <a:pt x="8958" y="15125"/>
                  <a:pt x="8265" y="14983"/>
                  <a:pt x="7635" y="14692"/>
                </a:cubicBezTo>
                <a:cubicBezTo>
                  <a:pt x="7602" y="14692"/>
                  <a:pt x="7606" y="14658"/>
                  <a:pt x="7573" y="14658"/>
                </a:cubicBezTo>
                <a:cubicBezTo>
                  <a:pt x="7573" y="14622"/>
                  <a:pt x="7539" y="14540"/>
                  <a:pt x="7573" y="14430"/>
                </a:cubicBezTo>
                <a:cubicBezTo>
                  <a:pt x="7639" y="14285"/>
                  <a:pt x="7763" y="14146"/>
                  <a:pt x="7863" y="13964"/>
                </a:cubicBezTo>
                <a:cubicBezTo>
                  <a:pt x="7929" y="13854"/>
                  <a:pt x="7998" y="13704"/>
                  <a:pt x="7998" y="13486"/>
                </a:cubicBezTo>
                <a:cubicBezTo>
                  <a:pt x="7998" y="13340"/>
                  <a:pt x="7935" y="13229"/>
                  <a:pt x="7936" y="13156"/>
                </a:cubicBezTo>
                <a:cubicBezTo>
                  <a:pt x="7902" y="13083"/>
                  <a:pt x="7867" y="13019"/>
                  <a:pt x="7801" y="12837"/>
                </a:cubicBezTo>
                <a:cubicBezTo>
                  <a:pt x="7801" y="12837"/>
                  <a:pt x="7801" y="12792"/>
                  <a:pt x="7801" y="12792"/>
                </a:cubicBezTo>
                <a:cubicBezTo>
                  <a:pt x="7701" y="12464"/>
                  <a:pt x="7666" y="12109"/>
                  <a:pt x="7666" y="11745"/>
                </a:cubicBezTo>
                <a:cubicBezTo>
                  <a:pt x="7732" y="10215"/>
                  <a:pt x="8792" y="8934"/>
                  <a:pt x="10185" y="8752"/>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5" name="Form">
            <a:extLst>
              <a:ext uri="{FF2B5EF4-FFF2-40B4-BE49-F238E27FC236}">
                <a16:creationId xmlns:a16="http://schemas.microsoft.com/office/drawing/2014/main" id="{BAB57A57-9CD5-184D-A857-36C3C7CB474B}"/>
              </a:ext>
            </a:extLst>
          </p:cNvPr>
          <p:cNvSpPr/>
          <p:nvPr/>
        </p:nvSpPr>
        <p:spPr>
          <a:xfrm>
            <a:off x="3675896" y="278130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25" y="1121"/>
                  <a:pt x="3173" y="3173"/>
                </a:cubicBezTo>
                <a:cubicBezTo>
                  <a:pt x="1121" y="5225"/>
                  <a:pt x="0" y="7920"/>
                  <a:pt x="0" y="10800"/>
                </a:cubicBezTo>
                <a:cubicBezTo>
                  <a:pt x="0" y="13680"/>
                  <a:pt x="1121" y="16375"/>
                  <a:pt x="3173" y="18427"/>
                </a:cubicBezTo>
                <a:cubicBezTo>
                  <a:pt x="5224" y="20479"/>
                  <a:pt x="7920" y="21600"/>
                  <a:pt x="10800" y="21600"/>
                </a:cubicBezTo>
                <a:cubicBezTo>
                  <a:pt x="13680" y="21600"/>
                  <a:pt x="16375" y="20443"/>
                  <a:pt x="18427" y="18427"/>
                </a:cubicBezTo>
                <a:cubicBezTo>
                  <a:pt x="20479" y="16375"/>
                  <a:pt x="21600" y="13680"/>
                  <a:pt x="21600" y="10800"/>
                </a:cubicBezTo>
                <a:cubicBezTo>
                  <a:pt x="21600" y="7920"/>
                  <a:pt x="20479" y="5225"/>
                  <a:pt x="18427" y="3173"/>
                </a:cubicBezTo>
                <a:cubicBezTo>
                  <a:pt x="16375" y="1121"/>
                  <a:pt x="13680" y="0"/>
                  <a:pt x="10800" y="0"/>
                </a:cubicBezTo>
                <a:close/>
                <a:moveTo>
                  <a:pt x="10800" y="1046"/>
                </a:moveTo>
                <a:cubicBezTo>
                  <a:pt x="13392" y="1046"/>
                  <a:pt x="15835" y="2057"/>
                  <a:pt x="17707" y="3893"/>
                </a:cubicBezTo>
                <a:cubicBezTo>
                  <a:pt x="19544" y="5729"/>
                  <a:pt x="20554" y="8208"/>
                  <a:pt x="20554" y="10800"/>
                </a:cubicBezTo>
                <a:cubicBezTo>
                  <a:pt x="20554" y="13428"/>
                  <a:pt x="19543" y="15871"/>
                  <a:pt x="17707" y="17707"/>
                </a:cubicBezTo>
                <a:cubicBezTo>
                  <a:pt x="15871" y="19543"/>
                  <a:pt x="13392" y="20554"/>
                  <a:pt x="10800" y="20554"/>
                </a:cubicBezTo>
                <a:cubicBezTo>
                  <a:pt x="8172" y="20554"/>
                  <a:pt x="5728" y="19543"/>
                  <a:pt x="3893" y="17707"/>
                </a:cubicBezTo>
                <a:cubicBezTo>
                  <a:pt x="2056" y="15871"/>
                  <a:pt x="1046" y="13392"/>
                  <a:pt x="1046" y="10800"/>
                </a:cubicBezTo>
                <a:cubicBezTo>
                  <a:pt x="1046" y="8172"/>
                  <a:pt x="2057" y="5729"/>
                  <a:pt x="3893" y="3893"/>
                </a:cubicBezTo>
                <a:cubicBezTo>
                  <a:pt x="5729" y="2057"/>
                  <a:pt x="8208" y="1046"/>
                  <a:pt x="10800" y="1046"/>
                </a:cubicBezTo>
                <a:close/>
                <a:moveTo>
                  <a:pt x="9000" y="6480"/>
                </a:moveTo>
                <a:lnTo>
                  <a:pt x="10867" y="9574"/>
                </a:lnTo>
                <a:lnTo>
                  <a:pt x="12386" y="12060"/>
                </a:lnTo>
                <a:lnTo>
                  <a:pt x="15986" y="12060"/>
                </a:lnTo>
                <a:lnTo>
                  <a:pt x="12746" y="6480"/>
                </a:lnTo>
                <a:lnTo>
                  <a:pt x="9000" y="6480"/>
                </a:lnTo>
                <a:close/>
                <a:moveTo>
                  <a:pt x="8966" y="6840"/>
                </a:moveTo>
                <a:lnTo>
                  <a:pt x="5760" y="12386"/>
                </a:lnTo>
                <a:lnTo>
                  <a:pt x="7628" y="15514"/>
                </a:lnTo>
                <a:lnTo>
                  <a:pt x="10834" y="9900"/>
                </a:lnTo>
                <a:lnTo>
                  <a:pt x="8966" y="6840"/>
                </a:lnTo>
                <a:close/>
                <a:moveTo>
                  <a:pt x="9720" y="12240"/>
                </a:moveTo>
                <a:lnTo>
                  <a:pt x="7920" y="15367"/>
                </a:lnTo>
                <a:lnTo>
                  <a:pt x="14332" y="15367"/>
                </a:lnTo>
                <a:lnTo>
                  <a:pt x="16132" y="12240"/>
                </a:lnTo>
                <a:lnTo>
                  <a:pt x="9720" y="1224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6" name="Form">
            <a:extLst>
              <a:ext uri="{FF2B5EF4-FFF2-40B4-BE49-F238E27FC236}">
                <a16:creationId xmlns:a16="http://schemas.microsoft.com/office/drawing/2014/main" id="{A8FC99C7-A574-E645-A645-421FA3CAA0F6}"/>
              </a:ext>
            </a:extLst>
          </p:cNvPr>
          <p:cNvSpPr/>
          <p:nvPr/>
        </p:nvSpPr>
        <p:spPr>
          <a:xfrm>
            <a:off x="3679113" y="3911600"/>
            <a:ext cx="304801" cy="303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5" y="0"/>
                  <a:pt x="0" y="4835"/>
                  <a:pt x="0" y="10845"/>
                </a:cubicBezTo>
                <a:cubicBezTo>
                  <a:pt x="0" y="15364"/>
                  <a:pt x="2790" y="19250"/>
                  <a:pt x="6705" y="20877"/>
                </a:cubicBezTo>
                <a:cubicBezTo>
                  <a:pt x="6660" y="20064"/>
                  <a:pt x="6615" y="18979"/>
                  <a:pt x="6840" y="18030"/>
                </a:cubicBezTo>
                <a:cubicBezTo>
                  <a:pt x="6975" y="17397"/>
                  <a:pt x="7650" y="14596"/>
                  <a:pt x="8010" y="13195"/>
                </a:cubicBezTo>
                <a:cubicBezTo>
                  <a:pt x="8100" y="12743"/>
                  <a:pt x="8190" y="12698"/>
                  <a:pt x="8190" y="12336"/>
                </a:cubicBezTo>
                <a:cubicBezTo>
                  <a:pt x="8010" y="11884"/>
                  <a:pt x="7920" y="11207"/>
                  <a:pt x="7875" y="10755"/>
                </a:cubicBezTo>
                <a:cubicBezTo>
                  <a:pt x="7785" y="9083"/>
                  <a:pt x="8775" y="8134"/>
                  <a:pt x="9900" y="8134"/>
                </a:cubicBezTo>
                <a:cubicBezTo>
                  <a:pt x="10845" y="8134"/>
                  <a:pt x="11115" y="8721"/>
                  <a:pt x="11205" y="9580"/>
                </a:cubicBezTo>
                <a:cubicBezTo>
                  <a:pt x="11340" y="10710"/>
                  <a:pt x="10530" y="12020"/>
                  <a:pt x="10350" y="13240"/>
                </a:cubicBezTo>
                <a:cubicBezTo>
                  <a:pt x="10260" y="13647"/>
                  <a:pt x="10305" y="14099"/>
                  <a:pt x="10485" y="14460"/>
                </a:cubicBezTo>
                <a:cubicBezTo>
                  <a:pt x="10755" y="15002"/>
                  <a:pt x="11250" y="15228"/>
                  <a:pt x="12060" y="15228"/>
                </a:cubicBezTo>
                <a:cubicBezTo>
                  <a:pt x="13320" y="15228"/>
                  <a:pt x="15390" y="12653"/>
                  <a:pt x="15210" y="9941"/>
                </a:cubicBezTo>
                <a:cubicBezTo>
                  <a:pt x="15165" y="9490"/>
                  <a:pt x="15075" y="8315"/>
                  <a:pt x="14175" y="7275"/>
                </a:cubicBezTo>
                <a:cubicBezTo>
                  <a:pt x="13095" y="6055"/>
                  <a:pt x="11655" y="5920"/>
                  <a:pt x="11205" y="5874"/>
                </a:cubicBezTo>
                <a:cubicBezTo>
                  <a:pt x="9990" y="5784"/>
                  <a:pt x="9045" y="6146"/>
                  <a:pt x="8685" y="6326"/>
                </a:cubicBezTo>
                <a:cubicBezTo>
                  <a:pt x="6615" y="7320"/>
                  <a:pt x="5805" y="9625"/>
                  <a:pt x="5850" y="10710"/>
                </a:cubicBezTo>
                <a:cubicBezTo>
                  <a:pt x="5850" y="10981"/>
                  <a:pt x="5940" y="11568"/>
                  <a:pt x="6120" y="12156"/>
                </a:cubicBezTo>
                <a:cubicBezTo>
                  <a:pt x="6165" y="12291"/>
                  <a:pt x="6255" y="12517"/>
                  <a:pt x="6390" y="12788"/>
                </a:cubicBezTo>
                <a:cubicBezTo>
                  <a:pt x="6570" y="13105"/>
                  <a:pt x="6615" y="13059"/>
                  <a:pt x="6660" y="13240"/>
                </a:cubicBezTo>
                <a:cubicBezTo>
                  <a:pt x="6795" y="13602"/>
                  <a:pt x="6660" y="13918"/>
                  <a:pt x="6480" y="14325"/>
                </a:cubicBezTo>
                <a:cubicBezTo>
                  <a:pt x="6345" y="14641"/>
                  <a:pt x="6300" y="14777"/>
                  <a:pt x="6165" y="14822"/>
                </a:cubicBezTo>
                <a:cubicBezTo>
                  <a:pt x="5985" y="14867"/>
                  <a:pt x="5760" y="14731"/>
                  <a:pt x="5445" y="14370"/>
                </a:cubicBezTo>
                <a:cubicBezTo>
                  <a:pt x="4725" y="13602"/>
                  <a:pt x="4410" y="12833"/>
                  <a:pt x="4365" y="12743"/>
                </a:cubicBezTo>
                <a:cubicBezTo>
                  <a:pt x="4230" y="12382"/>
                  <a:pt x="3870" y="11478"/>
                  <a:pt x="3870" y="10348"/>
                </a:cubicBezTo>
                <a:cubicBezTo>
                  <a:pt x="3870" y="7818"/>
                  <a:pt x="5580" y="6100"/>
                  <a:pt x="5805" y="5920"/>
                </a:cubicBezTo>
                <a:cubicBezTo>
                  <a:pt x="7695" y="4067"/>
                  <a:pt x="10125" y="4067"/>
                  <a:pt x="10845" y="4067"/>
                </a:cubicBezTo>
                <a:cubicBezTo>
                  <a:pt x="11430" y="4067"/>
                  <a:pt x="12825" y="4112"/>
                  <a:pt x="14310" y="4926"/>
                </a:cubicBezTo>
                <a:cubicBezTo>
                  <a:pt x="14715" y="5152"/>
                  <a:pt x="16380" y="6100"/>
                  <a:pt x="17190" y="7998"/>
                </a:cubicBezTo>
                <a:cubicBezTo>
                  <a:pt x="18540" y="11071"/>
                  <a:pt x="16965" y="14912"/>
                  <a:pt x="14580" y="16403"/>
                </a:cubicBezTo>
                <a:cubicBezTo>
                  <a:pt x="14175" y="16674"/>
                  <a:pt x="13185" y="17262"/>
                  <a:pt x="11970" y="17081"/>
                </a:cubicBezTo>
                <a:cubicBezTo>
                  <a:pt x="10665" y="16900"/>
                  <a:pt x="9855" y="16042"/>
                  <a:pt x="9630" y="15726"/>
                </a:cubicBezTo>
                <a:cubicBezTo>
                  <a:pt x="9630" y="15726"/>
                  <a:pt x="9045" y="18121"/>
                  <a:pt x="8910" y="18572"/>
                </a:cubicBezTo>
                <a:cubicBezTo>
                  <a:pt x="8640" y="19521"/>
                  <a:pt x="8100" y="20515"/>
                  <a:pt x="7650" y="21148"/>
                </a:cubicBezTo>
                <a:cubicBezTo>
                  <a:pt x="7335" y="21058"/>
                  <a:pt x="7020" y="20922"/>
                  <a:pt x="6705" y="20787"/>
                </a:cubicBezTo>
                <a:cubicBezTo>
                  <a:pt x="7965" y="21284"/>
                  <a:pt x="9360" y="21600"/>
                  <a:pt x="10800" y="21600"/>
                </a:cubicBezTo>
                <a:cubicBezTo>
                  <a:pt x="16785" y="21600"/>
                  <a:pt x="21600" y="16765"/>
                  <a:pt x="21600" y="10755"/>
                </a:cubicBezTo>
                <a:cubicBezTo>
                  <a:pt x="21600" y="4835"/>
                  <a:pt x="16740" y="0"/>
                  <a:pt x="10800" y="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7" name="Form">
            <a:extLst>
              <a:ext uri="{FF2B5EF4-FFF2-40B4-BE49-F238E27FC236}">
                <a16:creationId xmlns:a16="http://schemas.microsoft.com/office/drawing/2014/main" id="{BE088094-AF32-1C4D-A8C0-B622F0DE0FA2}"/>
              </a:ext>
            </a:extLst>
          </p:cNvPr>
          <p:cNvSpPr/>
          <p:nvPr/>
        </p:nvSpPr>
        <p:spPr>
          <a:xfrm>
            <a:off x="3686897" y="4463072"/>
            <a:ext cx="290959" cy="304166"/>
          </a:xfrm>
          <a:custGeom>
            <a:avLst/>
            <a:gdLst/>
            <a:ahLst/>
            <a:cxnLst>
              <a:cxn ang="0">
                <a:pos x="wd2" y="hd2"/>
              </a:cxn>
              <a:cxn ang="5400000">
                <a:pos x="wd2" y="hd2"/>
              </a:cxn>
              <a:cxn ang="10800000">
                <a:pos x="wd2" y="hd2"/>
              </a:cxn>
              <a:cxn ang="16200000">
                <a:pos x="wd2" y="hd2"/>
              </a:cxn>
            </a:cxnLst>
            <a:rect l="0" t="0" r="r" b="b"/>
            <a:pathLst>
              <a:path w="21058" h="21600" extrusionOk="0">
                <a:moveTo>
                  <a:pt x="19310" y="4419"/>
                </a:moveTo>
                <a:cubicBezTo>
                  <a:pt x="18896" y="3833"/>
                  <a:pt x="17380" y="1759"/>
                  <a:pt x="14576" y="676"/>
                </a:cubicBezTo>
                <a:cubicBezTo>
                  <a:pt x="12830" y="0"/>
                  <a:pt x="11267" y="0"/>
                  <a:pt x="10486" y="0"/>
                </a:cubicBezTo>
                <a:cubicBezTo>
                  <a:pt x="9659" y="0"/>
                  <a:pt x="8096" y="45"/>
                  <a:pt x="6304" y="767"/>
                </a:cubicBezTo>
                <a:cubicBezTo>
                  <a:pt x="5936" y="947"/>
                  <a:pt x="4282" y="1623"/>
                  <a:pt x="2719" y="3247"/>
                </a:cubicBezTo>
                <a:cubicBezTo>
                  <a:pt x="2260" y="3743"/>
                  <a:pt x="1478" y="4555"/>
                  <a:pt x="835" y="5907"/>
                </a:cubicBezTo>
                <a:cubicBezTo>
                  <a:pt x="-130" y="7982"/>
                  <a:pt x="-38" y="9876"/>
                  <a:pt x="54" y="10777"/>
                </a:cubicBezTo>
                <a:cubicBezTo>
                  <a:pt x="284" y="12581"/>
                  <a:pt x="973" y="13934"/>
                  <a:pt x="1433" y="14656"/>
                </a:cubicBezTo>
                <a:cubicBezTo>
                  <a:pt x="2076" y="15648"/>
                  <a:pt x="2765" y="16324"/>
                  <a:pt x="3271" y="16775"/>
                </a:cubicBezTo>
                <a:cubicBezTo>
                  <a:pt x="3225" y="18398"/>
                  <a:pt x="3225" y="20022"/>
                  <a:pt x="3179" y="21600"/>
                </a:cubicBezTo>
                <a:cubicBezTo>
                  <a:pt x="4604" y="20788"/>
                  <a:pt x="5982" y="19932"/>
                  <a:pt x="7407" y="19120"/>
                </a:cubicBezTo>
                <a:cubicBezTo>
                  <a:pt x="8096" y="19210"/>
                  <a:pt x="8786" y="19345"/>
                  <a:pt x="9475" y="19435"/>
                </a:cubicBezTo>
                <a:cubicBezTo>
                  <a:pt x="10164" y="19526"/>
                  <a:pt x="13933" y="19841"/>
                  <a:pt x="17242" y="17181"/>
                </a:cubicBezTo>
                <a:cubicBezTo>
                  <a:pt x="20229" y="14791"/>
                  <a:pt x="20827" y="11544"/>
                  <a:pt x="20964" y="10777"/>
                </a:cubicBezTo>
                <a:cubicBezTo>
                  <a:pt x="21470" y="7531"/>
                  <a:pt x="19770" y="5141"/>
                  <a:pt x="19310" y="4419"/>
                </a:cubicBezTo>
                <a:close/>
                <a:moveTo>
                  <a:pt x="11589" y="12987"/>
                </a:moveTo>
                <a:lnTo>
                  <a:pt x="8832" y="10236"/>
                </a:lnTo>
                <a:lnTo>
                  <a:pt x="3868" y="12897"/>
                </a:lnTo>
                <a:lnTo>
                  <a:pt x="9337" y="6990"/>
                </a:lnTo>
                <a:lnTo>
                  <a:pt x="12141" y="9650"/>
                </a:lnTo>
                <a:lnTo>
                  <a:pt x="17058" y="6990"/>
                </a:lnTo>
                <a:lnTo>
                  <a:pt x="11589" y="12987"/>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8" name="Form">
            <a:extLst>
              <a:ext uri="{FF2B5EF4-FFF2-40B4-BE49-F238E27FC236}">
                <a16:creationId xmlns:a16="http://schemas.microsoft.com/office/drawing/2014/main" id="{E68EF53F-AE3A-9E47-86AE-201E7980A535}"/>
              </a:ext>
            </a:extLst>
          </p:cNvPr>
          <p:cNvSpPr/>
          <p:nvPr/>
        </p:nvSpPr>
        <p:spPr>
          <a:xfrm>
            <a:off x="4330838" y="4463247"/>
            <a:ext cx="304801" cy="302897"/>
          </a:xfrm>
          <a:custGeom>
            <a:avLst/>
            <a:gdLst/>
            <a:ahLst/>
            <a:cxnLst>
              <a:cxn ang="0">
                <a:pos x="wd2" y="hd2"/>
              </a:cxn>
              <a:cxn ang="5400000">
                <a:pos x="wd2" y="hd2"/>
              </a:cxn>
              <a:cxn ang="10800000">
                <a:pos x="wd2" y="hd2"/>
              </a:cxn>
              <a:cxn ang="16200000">
                <a:pos x="wd2" y="hd2"/>
              </a:cxn>
            </a:cxnLst>
            <a:rect l="0" t="0" r="r" b="b"/>
            <a:pathLst>
              <a:path w="21600" h="21600" extrusionOk="0">
                <a:moveTo>
                  <a:pt x="20745" y="12362"/>
                </a:moveTo>
                <a:cubicBezTo>
                  <a:pt x="20835" y="11864"/>
                  <a:pt x="20880" y="11321"/>
                  <a:pt x="20880" y="10823"/>
                </a:cubicBezTo>
                <a:cubicBezTo>
                  <a:pt x="20880" y="5208"/>
                  <a:pt x="16335" y="634"/>
                  <a:pt x="10755" y="634"/>
                </a:cubicBezTo>
                <a:cubicBezTo>
                  <a:pt x="10215" y="634"/>
                  <a:pt x="9675" y="679"/>
                  <a:pt x="9135" y="770"/>
                </a:cubicBezTo>
                <a:cubicBezTo>
                  <a:pt x="8235" y="272"/>
                  <a:pt x="7200" y="0"/>
                  <a:pt x="6165" y="0"/>
                </a:cubicBezTo>
                <a:cubicBezTo>
                  <a:pt x="2745" y="0"/>
                  <a:pt x="0" y="2808"/>
                  <a:pt x="0" y="6204"/>
                </a:cubicBezTo>
                <a:cubicBezTo>
                  <a:pt x="0" y="7291"/>
                  <a:pt x="270" y="8332"/>
                  <a:pt x="810" y="9238"/>
                </a:cubicBezTo>
                <a:cubicBezTo>
                  <a:pt x="720" y="9781"/>
                  <a:pt x="675" y="10279"/>
                  <a:pt x="675" y="10777"/>
                </a:cubicBezTo>
                <a:cubicBezTo>
                  <a:pt x="675" y="16392"/>
                  <a:pt x="5220" y="20966"/>
                  <a:pt x="10800" y="20966"/>
                </a:cubicBezTo>
                <a:cubicBezTo>
                  <a:pt x="11340" y="20966"/>
                  <a:pt x="11925" y="20921"/>
                  <a:pt x="12465" y="20830"/>
                </a:cubicBezTo>
                <a:cubicBezTo>
                  <a:pt x="13365" y="21328"/>
                  <a:pt x="14400" y="21600"/>
                  <a:pt x="15435" y="21600"/>
                </a:cubicBezTo>
                <a:cubicBezTo>
                  <a:pt x="18855" y="21600"/>
                  <a:pt x="21600" y="18792"/>
                  <a:pt x="21600" y="15396"/>
                </a:cubicBezTo>
                <a:cubicBezTo>
                  <a:pt x="21555" y="14355"/>
                  <a:pt x="21285" y="13313"/>
                  <a:pt x="20745" y="12362"/>
                </a:cubicBezTo>
                <a:close/>
                <a:moveTo>
                  <a:pt x="14805" y="15758"/>
                </a:moveTo>
                <a:cubicBezTo>
                  <a:pt x="14445" y="16166"/>
                  <a:pt x="14040" y="16392"/>
                  <a:pt x="13815" y="16528"/>
                </a:cubicBezTo>
                <a:cubicBezTo>
                  <a:pt x="13185" y="16891"/>
                  <a:pt x="12600" y="16981"/>
                  <a:pt x="12105" y="17072"/>
                </a:cubicBezTo>
                <a:cubicBezTo>
                  <a:pt x="10800" y="17298"/>
                  <a:pt x="9765" y="17162"/>
                  <a:pt x="9495" y="17117"/>
                </a:cubicBezTo>
                <a:cubicBezTo>
                  <a:pt x="8910" y="17026"/>
                  <a:pt x="7965" y="16845"/>
                  <a:pt x="7020" y="16211"/>
                </a:cubicBezTo>
                <a:cubicBezTo>
                  <a:pt x="6525" y="15894"/>
                  <a:pt x="6300" y="15577"/>
                  <a:pt x="6210" y="15442"/>
                </a:cubicBezTo>
                <a:cubicBezTo>
                  <a:pt x="6075" y="15260"/>
                  <a:pt x="5445" y="14400"/>
                  <a:pt x="5805" y="13630"/>
                </a:cubicBezTo>
                <a:cubicBezTo>
                  <a:pt x="5895" y="13404"/>
                  <a:pt x="6030" y="13268"/>
                  <a:pt x="6165" y="13223"/>
                </a:cubicBezTo>
                <a:cubicBezTo>
                  <a:pt x="6255" y="13177"/>
                  <a:pt x="6570" y="12951"/>
                  <a:pt x="7020" y="12996"/>
                </a:cubicBezTo>
                <a:cubicBezTo>
                  <a:pt x="7650" y="13041"/>
                  <a:pt x="7965" y="13540"/>
                  <a:pt x="8010" y="13630"/>
                </a:cubicBezTo>
                <a:cubicBezTo>
                  <a:pt x="8055" y="13721"/>
                  <a:pt x="8145" y="13811"/>
                  <a:pt x="8235" y="13902"/>
                </a:cubicBezTo>
                <a:cubicBezTo>
                  <a:pt x="8325" y="13992"/>
                  <a:pt x="8415" y="14174"/>
                  <a:pt x="8505" y="14264"/>
                </a:cubicBezTo>
                <a:cubicBezTo>
                  <a:pt x="8505" y="14264"/>
                  <a:pt x="8730" y="14536"/>
                  <a:pt x="9045" y="14762"/>
                </a:cubicBezTo>
                <a:cubicBezTo>
                  <a:pt x="9675" y="15215"/>
                  <a:pt x="10395" y="15215"/>
                  <a:pt x="10710" y="15215"/>
                </a:cubicBezTo>
                <a:cubicBezTo>
                  <a:pt x="10935" y="15215"/>
                  <a:pt x="11205" y="15215"/>
                  <a:pt x="11520" y="15124"/>
                </a:cubicBezTo>
                <a:cubicBezTo>
                  <a:pt x="11700" y="15079"/>
                  <a:pt x="12690" y="14808"/>
                  <a:pt x="12960" y="13992"/>
                </a:cubicBezTo>
                <a:cubicBezTo>
                  <a:pt x="13005" y="13857"/>
                  <a:pt x="13050" y="13540"/>
                  <a:pt x="12960" y="13177"/>
                </a:cubicBezTo>
                <a:cubicBezTo>
                  <a:pt x="12915" y="13041"/>
                  <a:pt x="12825" y="12860"/>
                  <a:pt x="12645" y="12724"/>
                </a:cubicBezTo>
                <a:cubicBezTo>
                  <a:pt x="12375" y="12498"/>
                  <a:pt x="12105" y="12453"/>
                  <a:pt x="11970" y="12408"/>
                </a:cubicBezTo>
                <a:cubicBezTo>
                  <a:pt x="11250" y="12226"/>
                  <a:pt x="10530" y="12045"/>
                  <a:pt x="9810" y="11864"/>
                </a:cubicBezTo>
                <a:cubicBezTo>
                  <a:pt x="9180" y="11728"/>
                  <a:pt x="8775" y="11592"/>
                  <a:pt x="8415" y="11502"/>
                </a:cubicBezTo>
                <a:cubicBezTo>
                  <a:pt x="7920" y="11366"/>
                  <a:pt x="7515" y="11185"/>
                  <a:pt x="7065" y="10913"/>
                </a:cubicBezTo>
                <a:cubicBezTo>
                  <a:pt x="6795" y="10732"/>
                  <a:pt x="6615" y="10551"/>
                  <a:pt x="6570" y="10506"/>
                </a:cubicBezTo>
                <a:cubicBezTo>
                  <a:pt x="6255" y="10143"/>
                  <a:pt x="6075" y="9826"/>
                  <a:pt x="5985" y="9645"/>
                </a:cubicBezTo>
                <a:cubicBezTo>
                  <a:pt x="5805" y="9238"/>
                  <a:pt x="5805" y="8921"/>
                  <a:pt x="5760" y="8649"/>
                </a:cubicBezTo>
                <a:cubicBezTo>
                  <a:pt x="5715" y="8423"/>
                  <a:pt x="5715" y="8015"/>
                  <a:pt x="5805" y="7517"/>
                </a:cubicBezTo>
                <a:cubicBezTo>
                  <a:pt x="5895" y="7064"/>
                  <a:pt x="6075" y="6792"/>
                  <a:pt x="6120" y="6657"/>
                </a:cubicBezTo>
                <a:cubicBezTo>
                  <a:pt x="6615" y="5751"/>
                  <a:pt x="7470" y="5298"/>
                  <a:pt x="7830" y="5162"/>
                </a:cubicBezTo>
                <a:cubicBezTo>
                  <a:pt x="8280" y="4936"/>
                  <a:pt x="8685" y="4845"/>
                  <a:pt x="9045" y="4800"/>
                </a:cubicBezTo>
                <a:cubicBezTo>
                  <a:pt x="9225" y="4755"/>
                  <a:pt x="9855" y="4664"/>
                  <a:pt x="10710" y="4664"/>
                </a:cubicBezTo>
                <a:cubicBezTo>
                  <a:pt x="11790" y="4709"/>
                  <a:pt x="12600" y="4981"/>
                  <a:pt x="12780" y="5026"/>
                </a:cubicBezTo>
                <a:cubicBezTo>
                  <a:pt x="13500" y="5298"/>
                  <a:pt x="13950" y="5570"/>
                  <a:pt x="14130" y="5706"/>
                </a:cubicBezTo>
                <a:cubicBezTo>
                  <a:pt x="14670" y="6068"/>
                  <a:pt x="14850" y="6385"/>
                  <a:pt x="14940" y="6521"/>
                </a:cubicBezTo>
                <a:cubicBezTo>
                  <a:pt x="15075" y="6747"/>
                  <a:pt x="15120" y="6974"/>
                  <a:pt x="15165" y="7155"/>
                </a:cubicBezTo>
                <a:cubicBezTo>
                  <a:pt x="15210" y="7291"/>
                  <a:pt x="15255" y="7653"/>
                  <a:pt x="15030" y="7970"/>
                </a:cubicBezTo>
                <a:cubicBezTo>
                  <a:pt x="14760" y="8423"/>
                  <a:pt x="14130" y="8604"/>
                  <a:pt x="13500" y="8377"/>
                </a:cubicBezTo>
                <a:cubicBezTo>
                  <a:pt x="13410" y="8332"/>
                  <a:pt x="13275" y="8241"/>
                  <a:pt x="13095" y="8106"/>
                </a:cubicBezTo>
                <a:cubicBezTo>
                  <a:pt x="12960" y="8015"/>
                  <a:pt x="12915" y="7924"/>
                  <a:pt x="12735" y="7743"/>
                </a:cubicBezTo>
                <a:cubicBezTo>
                  <a:pt x="12645" y="7653"/>
                  <a:pt x="12555" y="7517"/>
                  <a:pt x="12375" y="7381"/>
                </a:cubicBezTo>
                <a:cubicBezTo>
                  <a:pt x="12195" y="7245"/>
                  <a:pt x="11970" y="7019"/>
                  <a:pt x="11565" y="6883"/>
                </a:cubicBezTo>
                <a:cubicBezTo>
                  <a:pt x="11205" y="6747"/>
                  <a:pt x="10845" y="6702"/>
                  <a:pt x="10620" y="6702"/>
                </a:cubicBezTo>
                <a:cubicBezTo>
                  <a:pt x="10350" y="6702"/>
                  <a:pt x="9990" y="6657"/>
                  <a:pt x="9540" y="6792"/>
                </a:cubicBezTo>
                <a:cubicBezTo>
                  <a:pt x="9270" y="6883"/>
                  <a:pt x="8820" y="6974"/>
                  <a:pt x="8550" y="7381"/>
                </a:cubicBezTo>
                <a:cubicBezTo>
                  <a:pt x="8415" y="7562"/>
                  <a:pt x="8370" y="7743"/>
                  <a:pt x="8325" y="7834"/>
                </a:cubicBezTo>
                <a:cubicBezTo>
                  <a:pt x="8280" y="7970"/>
                  <a:pt x="8280" y="8242"/>
                  <a:pt x="8415" y="8558"/>
                </a:cubicBezTo>
                <a:cubicBezTo>
                  <a:pt x="8505" y="8740"/>
                  <a:pt x="8640" y="8830"/>
                  <a:pt x="8730" y="8921"/>
                </a:cubicBezTo>
                <a:cubicBezTo>
                  <a:pt x="8955" y="9102"/>
                  <a:pt x="9180" y="9192"/>
                  <a:pt x="9630" y="9328"/>
                </a:cubicBezTo>
                <a:cubicBezTo>
                  <a:pt x="10035" y="9464"/>
                  <a:pt x="10350" y="9509"/>
                  <a:pt x="10530" y="9555"/>
                </a:cubicBezTo>
                <a:cubicBezTo>
                  <a:pt x="10530" y="9555"/>
                  <a:pt x="11160" y="9691"/>
                  <a:pt x="11745" y="9826"/>
                </a:cubicBezTo>
                <a:cubicBezTo>
                  <a:pt x="12510" y="10008"/>
                  <a:pt x="12915" y="10098"/>
                  <a:pt x="13320" y="10234"/>
                </a:cubicBezTo>
                <a:cubicBezTo>
                  <a:pt x="13770" y="10415"/>
                  <a:pt x="14040" y="10551"/>
                  <a:pt x="14220" y="10687"/>
                </a:cubicBezTo>
                <a:cubicBezTo>
                  <a:pt x="14445" y="10823"/>
                  <a:pt x="14625" y="11004"/>
                  <a:pt x="14760" y="11140"/>
                </a:cubicBezTo>
                <a:cubicBezTo>
                  <a:pt x="14895" y="11275"/>
                  <a:pt x="15120" y="11547"/>
                  <a:pt x="15300" y="11864"/>
                </a:cubicBezTo>
                <a:cubicBezTo>
                  <a:pt x="15345" y="11955"/>
                  <a:pt x="15615" y="12453"/>
                  <a:pt x="15660" y="13177"/>
                </a:cubicBezTo>
                <a:cubicBezTo>
                  <a:pt x="15750" y="13268"/>
                  <a:pt x="15795" y="14672"/>
                  <a:pt x="14805" y="15758"/>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Form">
            <a:extLst>
              <a:ext uri="{FF2B5EF4-FFF2-40B4-BE49-F238E27FC236}">
                <a16:creationId xmlns:a16="http://schemas.microsoft.com/office/drawing/2014/main" id="{CB55D772-7C12-DD42-B987-A0C42D976AEA}"/>
              </a:ext>
            </a:extLst>
          </p:cNvPr>
          <p:cNvSpPr/>
          <p:nvPr/>
        </p:nvSpPr>
        <p:spPr>
          <a:xfrm>
            <a:off x="6299200" y="5023371"/>
            <a:ext cx="304800"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5" y="0"/>
                  <a:pt x="0" y="4815"/>
                  <a:pt x="0" y="10800"/>
                </a:cubicBezTo>
                <a:cubicBezTo>
                  <a:pt x="0" y="16785"/>
                  <a:pt x="4815" y="21600"/>
                  <a:pt x="10800" y="21600"/>
                </a:cubicBezTo>
                <a:cubicBezTo>
                  <a:pt x="16785" y="21600"/>
                  <a:pt x="21600" y="16785"/>
                  <a:pt x="21600" y="10800"/>
                </a:cubicBezTo>
                <a:cubicBezTo>
                  <a:pt x="21600" y="4860"/>
                  <a:pt x="16785" y="0"/>
                  <a:pt x="10800" y="0"/>
                </a:cubicBezTo>
                <a:close/>
                <a:moveTo>
                  <a:pt x="10125" y="3909"/>
                </a:moveTo>
                <a:lnTo>
                  <a:pt x="11334" y="4191"/>
                </a:lnTo>
                <a:lnTo>
                  <a:pt x="10884" y="6117"/>
                </a:lnTo>
                <a:lnTo>
                  <a:pt x="11925" y="6342"/>
                </a:lnTo>
                <a:lnTo>
                  <a:pt x="12375" y="4416"/>
                </a:lnTo>
                <a:lnTo>
                  <a:pt x="13458" y="4641"/>
                </a:lnTo>
                <a:lnTo>
                  <a:pt x="13008" y="6567"/>
                </a:lnTo>
                <a:cubicBezTo>
                  <a:pt x="13188" y="6612"/>
                  <a:pt x="14760" y="6936"/>
                  <a:pt x="15300" y="8241"/>
                </a:cubicBezTo>
                <a:cubicBezTo>
                  <a:pt x="15570" y="8646"/>
                  <a:pt x="15612" y="8997"/>
                  <a:pt x="15567" y="9267"/>
                </a:cubicBezTo>
                <a:cubicBezTo>
                  <a:pt x="15567" y="9402"/>
                  <a:pt x="15483" y="9942"/>
                  <a:pt x="15033" y="10392"/>
                </a:cubicBezTo>
                <a:cubicBezTo>
                  <a:pt x="14628" y="10797"/>
                  <a:pt x="14172" y="10884"/>
                  <a:pt x="13992" y="10884"/>
                </a:cubicBezTo>
                <a:cubicBezTo>
                  <a:pt x="14082" y="10929"/>
                  <a:pt x="15342" y="11604"/>
                  <a:pt x="15342" y="12909"/>
                </a:cubicBezTo>
                <a:cubicBezTo>
                  <a:pt x="15342" y="13404"/>
                  <a:pt x="15168" y="13809"/>
                  <a:pt x="15033" y="14034"/>
                </a:cubicBezTo>
                <a:cubicBezTo>
                  <a:pt x="14898" y="14349"/>
                  <a:pt x="14721" y="14586"/>
                  <a:pt x="14541" y="14766"/>
                </a:cubicBezTo>
                <a:cubicBezTo>
                  <a:pt x="13371" y="15981"/>
                  <a:pt x="11295" y="15528"/>
                  <a:pt x="11025" y="15483"/>
                </a:cubicBezTo>
                <a:lnTo>
                  <a:pt x="10575" y="17409"/>
                </a:lnTo>
                <a:lnTo>
                  <a:pt x="9408" y="17142"/>
                </a:lnTo>
                <a:lnTo>
                  <a:pt x="9858" y="15216"/>
                </a:lnTo>
                <a:lnTo>
                  <a:pt x="8916" y="14991"/>
                </a:lnTo>
                <a:lnTo>
                  <a:pt x="8466" y="16917"/>
                </a:lnTo>
                <a:lnTo>
                  <a:pt x="7242" y="16650"/>
                </a:lnTo>
                <a:lnTo>
                  <a:pt x="7692" y="14709"/>
                </a:lnTo>
                <a:lnTo>
                  <a:pt x="5442" y="14217"/>
                </a:lnTo>
                <a:lnTo>
                  <a:pt x="5766" y="12825"/>
                </a:lnTo>
                <a:lnTo>
                  <a:pt x="6975" y="13092"/>
                </a:lnTo>
                <a:cubicBezTo>
                  <a:pt x="7155" y="13137"/>
                  <a:pt x="7296" y="13047"/>
                  <a:pt x="7341" y="12867"/>
                </a:cubicBezTo>
                <a:lnTo>
                  <a:pt x="8592" y="7200"/>
                </a:lnTo>
                <a:cubicBezTo>
                  <a:pt x="8637" y="7020"/>
                  <a:pt x="8547" y="6879"/>
                  <a:pt x="8367" y="6834"/>
                </a:cubicBezTo>
                <a:lnTo>
                  <a:pt x="7158" y="6567"/>
                </a:lnTo>
                <a:lnTo>
                  <a:pt x="7425" y="5358"/>
                </a:lnTo>
                <a:lnTo>
                  <a:pt x="9675" y="5850"/>
                </a:lnTo>
                <a:lnTo>
                  <a:pt x="10125" y="3909"/>
                </a:lnTo>
                <a:close/>
                <a:moveTo>
                  <a:pt x="10884" y="7650"/>
                </a:moveTo>
                <a:cubicBezTo>
                  <a:pt x="10884" y="7695"/>
                  <a:pt x="10350" y="10083"/>
                  <a:pt x="10350" y="10083"/>
                </a:cubicBezTo>
                <a:cubicBezTo>
                  <a:pt x="10530" y="10128"/>
                  <a:pt x="12600" y="10716"/>
                  <a:pt x="13275" y="9816"/>
                </a:cubicBezTo>
                <a:cubicBezTo>
                  <a:pt x="13320" y="9726"/>
                  <a:pt x="13371" y="9624"/>
                  <a:pt x="13416" y="9534"/>
                </a:cubicBezTo>
                <a:cubicBezTo>
                  <a:pt x="13461" y="9354"/>
                  <a:pt x="13458" y="9231"/>
                  <a:pt x="13458" y="9141"/>
                </a:cubicBezTo>
                <a:cubicBezTo>
                  <a:pt x="13368" y="8421"/>
                  <a:pt x="12324" y="7830"/>
                  <a:pt x="10884" y="7650"/>
                </a:cubicBezTo>
                <a:close/>
                <a:moveTo>
                  <a:pt x="10041" y="11250"/>
                </a:moveTo>
                <a:cubicBezTo>
                  <a:pt x="9996" y="11295"/>
                  <a:pt x="9450" y="13950"/>
                  <a:pt x="9450" y="13950"/>
                </a:cubicBezTo>
                <a:cubicBezTo>
                  <a:pt x="10035" y="14130"/>
                  <a:pt x="10527" y="14172"/>
                  <a:pt x="10842" y="14217"/>
                </a:cubicBezTo>
                <a:cubicBezTo>
                  <a:pt x="11607" y="14262"/>
                  <a:pt x="12462" y="14307"/>
                  <a:pt x="12867" y="13767"/>
                </a:cubicBezTo>
                <a:cubicBezTo>
                  <a:pt x="13047" y="13542"/>
                  <a:pt x="13092" y="13230"/>
                  <a:pt x="13092" y="13050"/>
                </a:cubicBezTo>
                <a:cubicBezTo>
                  <a:pt x="13092" y="12960"/>
                  <a:pt x="13053" y="12819"/>
                  <a:pt x="13008" y="12684"/>
                </a:cubicBezTo>
                <a:cubicBezTo>
                  <a:pt x="12963" y="12549"/>
                  <a:pt x="12822" y="12372"/>
                  <a:pt x="12642" y="12192"/>
                </a:cubicBezTo>
                <a:cubicBezTo>
                  <a:pt x="12417" y="11967"/>
                  <a:pt x="12156" y="11787"/>
                  <a:pt x="11166" y="11517"/>
                </a:cubicBezTo>
                <a:cubicBezTo>
                  <a:pt x="10896" y="11427"/>
                  <a:pt x="10491" y="11340"/>
                  <a:pt x="10041" y="1125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Form">
            <a:extLst>
              <a:ext uri="{FF2B5EF4-FFF2-40B4-BE49-F238E27FC236}">
                <a16:creationId xmlns:a16="http://schemas.microsoft.com/office/drawing/2014/main" id="{9F14A864-A5BB-CB4F-A577-17627A0E9A68}"/>
              </a:ext>
            </a:extLst>
          </p:cNvPr>
          <p:cNvSpPr/>
          <p:nvPr/>
        </p:nvSpPr>
        <p:spPr>
          <a:xfrm>
            <a:off x="9537728" y="4458619"/>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15"/>
                  <a:pt x="16740" y="0"/>
                  <a:pt x="10800" y="0"/>
                </a:cubicBezTo>
                <a:close/>
                <a:moveTo>
                  <a:pt x="15075" y="14940"/>
                </a:moveTo>
                <a:cubicBezTo>
                  <a:pt x="14985" y="15120"/>
                  <a:pt x="14760" y="15210"/>
                  <a:pt x="14580" y="15210"/>
                </a:cubicBezTo>
                <a:cubicBezTo>
                  <a:pt x="14490" y="15210"/>
                  <a:pt x="14400" y="15165"/>
                  <a:pt x="14310" y="15120"/>
                </a:cubicBezTo>
                <a:cubicBezTo>
                  <a:pt x="12915" y="14355"/>
                  <a:pt x="11340" y="13860"/>
                  <a:pt x="9765" y="13770"/>
                </a:cubicBezTo>
                <a:cubicBezTo>
                  <a:pt x="8505" y="13680"/>
                  <a:pt x="7245" y="13815"/>
                  <a:pt x="6030" y="14175"/>
                </a:cubicBezTo>
                <a:cubicBezTo>
                  <a:pt x="5715" y="14265"/>
                  <a:pt x="5400" y="14085"/>
                  <a:pt x="5310" y="13770"/>
                </a:cubicBezTo>
                <a:cubicBezTo>
                  <a:pt x="5220" y="13455"/>
                  <a:pt x="5400" y="13140"/>
                  <a:pt x="5715" y="13050"/>
                </a:cubicBezTo>
                <a:cubicBezTo>
                  <a:pt x="7065" y="12645"/>
                  <a:pt x="8460" y="12510"/>
                  <a:pt x="9855" y="12600"/>
                </a:cubicBezTo>
                <a:cubicBezTo>
                  <a:pt x="11610" y="12735"/>
                  <a:pt x="13320" y="13230"/>
                  <a:pt x="14895" y="14085"/>
                </a:cubicBezTo>
                <a:cubicBezTo>
                  <a:pt x="15120" y="14310"/>
                  <a:pt x="15210" y="14670"/>
                  <a:pt x="15075" y="14940"/>
                </a:cubicBezTo>
                <a:close/>
                <a:moveTo>
                  <a:pt x="16290" y="12330"/>
                </a:moveTo>
                <a:cubicBezTo>
                  <a:pt x="16155" y="12555"/>
                  <a:pt x="15930" y="12690"/>
                  <a:pt x="15660" y="12690"/>
                </a:cubicBezTo>
                <a:cubicBezTo>
                  <a:pt x="15525" y="12690"/>
                  <a:pt x="15435" y="12645"/>
                  <a:pt x="15345" y="12600"/>
                </a:cubicBezTo>
                <a:cubicBezTo>
                  <a:pt x="14760" y="12285"/>
                  <a:pt x="14130" y="12015"/>
                  <a:pt x="13545" y="11790"/>
                </a:cubicBezTo>
                <a:cubicBezTo>
                  <a:pt x="12510" y="11430"/>
                  <a:pt x="11385" y="11160"/>
                  <a:pt x="10395" y="11070"/>
                </a:cubicBezTo>
                <a:cubicBezTo>
                  <a:pt x="8865" y="10935"/>
                  <a:pt x="7290" y="11070"/>
                  <a:pt x="5760" y="11475"/>
                </a:cubicBezTo>
                <a:cubicBezTo>
                  <a:pt x="5400" y="11565"/>
                  <a:pt x="4995" y="11340"/>
                  <a:pt x="4905" y="10980"/>
                </a:cubicBezTo>
                <a:cubicBezTo>
                  <a:pt x="4815" y="10620"/>
                  <a:pt x="5040" y="10215"/>
                  <a:pt x="5400" y="10125"/>
                </a:cubicBezTo>
                <a:cubicBezTo>
                  <a:pt x="7110" y="9630"/>
                  <a:pt x="8865" y="9495"/>
                  <a:pt x="10575" y="9675"/>
                </a:cubicBezTo>
                <a:cubicBezTo>
                  <a:pt x="11385" y="9765"/>
                  <a:pt x="12600" y="9945"/>
                  <a:pt x="14040" y="10485"/>
                </a:cubicBezTo>
                <a:cubicBezTo>
                  <a:pt x="14715" y="10710"/>
                  <a:pt x="15390" y="11025"/>
                  <a:pt x="16065" y="11385"/>
                </a:cubicBezTo>
                <a:cubicBezTo>
                  <a:pt x="16380" y="11565"/>
                  <a:pt x="16470" y="11970"/>
                  <a:pt x="16290" y="12330"/>
                </a:cubicBezTo>
                <a:close/>
                <a:moveTo>
                  <a:pt x="17505" y="9360"/>
                </a:moveTo>
                <a:cubicBezTo>
                  <a:pt x="17370" y="9630"/>
                  <a:pt x="17100" y="9765"/>
                  <a:pt x="16785" y="9765"/>
                </a:cubicBezTo>
                <a:cubicBezTo>
                  <a:pt x="16650" y="9765"/>
                  <a:pt x="16515" y="9720"/>
                  <a:pt x="16380" y="9675"/>
                </a:cubicBezTo>
                <a:cubicBezTo>
                  <a:pt x="15165" y="9000"/>
                  <a:pt x="13860" y="8550"/>
                  <a:pt x="12510" y="8280"/>
                </a:cubicBezTo>
                <a:cubicBezTo>
                  <a:pt x="10845" y="7965"/>
                  <a:pt x="9495" y="8010"/>
                  <a:pt x="8595" y="8055"/>
                </a:cubicBezTo>
                <a:cubicBezTo>
                  <a:pt x="7425" y="8100"/>
                  <a:pt x="6300" y="8280"/>
                  <a:pt x="5175" y="8550"/>
                </a:cubicBezTo>
                <a:cubicBezTo>
                  <a:pt x="4725" y="8640"/>
                  <a:pt x="4320" y="8370"/>
                  <a:pt x="4185" y="7965"/>
                </a:cubicBezTo>
                <a:cubicBezTo>
                  <a:pt x="4095" y="7515"/>
                  <a:pt x="4365" y="7110"/>
                  <a:pt x="4770" y="6975"/>
                </a:cubicBezTo>
                <a:cubicBezTo>
                  <a:pt x="5985" y="6705"/>
                  <a:pt x="7245" y="6525"/>
                  <a:pt x="8505" y="6435"/>
                </a:cubicBezTo>
                <a:cubicBezTo>
                  <a:pt x="9405" y="6390"/>
                  <a:pt x="10935" y="6300"/>
                  <a:pt x="12780" y="6705"/>
                </a:cubicBezTo>
                <a:cubicBezTo>
                  <a:pt x="14265" y="7020"/>
                  <a:pt x="15750" y="7515"/>
                  <a:pt x="17100" y="8280"/>
                </a:cubicBezTo>
                <a:cubicBezTo>
                  <a:pt x="17595" y="8460"/>
                  <a:pt x="17730" y="8955"/>
                  <a:pt x="17505" y="936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1" name="Form">
            <a:extLst>
              <a:ext uri="{FF2B5EF4-FFF2-40B4-BE49-F238E27FC236}">
                <a16:creationId xmlns:a16="http://schemas.microsoft.com/office/drawing/2014/main" id="{26E113AF-9CBF-3248-AA30-E5D276C33F8C}"/>
              </a:ext>
            </a:extLst>
          </p:cNvPr>
          <p:cNvSpPr/>
          <p:nvPr/>
        </p:nvSpPr>
        <p:spPr>
          <a:xfrm>
            <a:off x="10187608" y="3911600"/>
            <a:ext cx="304801" cy="30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8000" y="5310"/>
                </a:moveTo>
                <a:lnTo>
                  <a:pt x="16740" y="6435"/>
                </a:lnTo>
                <a:lnTo>
                  <a:pt x="16740" y="14985"/>
                </a:lnTo>
                <a:lnTo>
                  <a:pt x="18000" y="16245"/>
                </a:lnTo>
                <a:lnTo>
                  <a:pt x="18000" y="16605"/>
                </a:lnTo>
                <a:lnTo>
                  <a:pt x="12195" y="16605"/>
                </a:lnTo>
                <a:lnTo>
                  <a:pt x="12195" y="16245"/>
                </a:lnTo>
                <a:lnTo>
                  <a:pt x="13500" y="14985"/>
                </a:lnTo>
                <a:lnTo>
                  <a:pt x="13500" y="8280"/>
                </a:lnTo>
                <a:lnTo>
                  <a:pt x="10260" y="16560"/>
                </a:lnTo>
                <a:lnTo>
                  <a:pt x="9765" y="16560"/>
                </a:lnTo>
                <a:lnTo>
                  <a:pt x="6075" y="8280"/>
                </a:lnTo>
                <a:lnTo>
                  <a:pt x="6075" y="14130"/>
                </a:lnTo>
                <a:lnTo>
                  <a:pt x="7785" y="16200"/>
                </a:lnTo>
                <a:lnTo>
                  <a:pt x="7785" y="16560"/>
                </a:lnTo>
                <a:lnTo>
                  <a:pt x="3465" y="16560"/>
                </a:lnTo>
                <a:lnTo>
                  <a:pt x="3465" y="16245"/>
                </a:lnTo>
                <a:lnTo>
                  <a:pt x="5130" y="14175"/>
                </a:lnTo>
                <a:lnTo>
                  <a:pt x="5130" y="7110"/>
                </a:lnTo>
                <a:lnTo>
                  <a:pt x="3645" y="5355"/>
                </a:lnTo>
                <a:lnTo>
                  <a:pt x="3645" y="4950"/>
                </a:lnTo>
                <a:lnTo>
                  <a:pt x="7920" y="4950"/>
                </a:lnTo>
                <a:lnTo>
                  <a:pt x="11115" y="12060"/>
                </a:lnTo>
                <a:lnTo>
                  <a:pt x="13950" y="4950"/>
                </a:lnTo>
                <a:lnTo>
                  <a:pt x="18000" y="4950"/>
                </a:lnTo>
                <a:lnTo>
                  <a:pt x="18000" y="5310"/>
                </a:ln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2" name="Form">
            <a:extLst>
              <a:ext uri="{FF2B5EF4-FFF2-40B4-BE49-F238E27FC236}">
                <a16:creationId xmlns:a16="http://schemas.microsoft.com/office/drawing/2014/main" id="{A0535617-97C0-F249-B3B0-EAB552BE5348}"/>
              </a:ext>
            </a:extLst>
          </p:cNvPr>
          <p:cNvSpPr/>
          <p:nvPr/>
        </p:nvSpPr>
        <p:spPr>
          <a:xfrm>
            <a:off x="7585144" y="4523039"/>
            <a:ext cx="304801" cy="178718"/>
          </a:xfrm>
          <a:custGeom>
            <a:avLst/>
            <a:gdLst/>
            <a:ahLst/>
            <a:cxnLst>
              <a:cxn ang="0">
                <a:pos x="wd2" y="hd2"/>
              </a:cxn>
              <a:cxn ang="5400000">
                <a:pos x="wd2" y="hd2"/>
              </a:cxn>
              <a:cxn ang="10800000">
                <a:pos x="wd2" y="hd2"/>
              </a:cxn>
              <a:cxn ang="16200000">
                <a:pos x="wd2" y="hd2"/>
              </a:cxn>
            </a:cxnLst>
            <a:rect l="0" t="0" r="r" b="b"/>
            <a:pathLst>
              <a:path w="21600" h="21600" extrusionOk="0">
                <a:moveTo>
                  <a:pt x="10913" y="0"/>
                </a:moveTo>
                <a:cubicBezTo>
                  <a:pt x="8668" y="0"/>
                  <a:pt x="6558" y="998"/>
                  <a:pt x="4672" y="2683"/>
                </a:cubicBezTo>
                <a:lnTo>
                  <a:pt x="0" y="2683"/>
                </a:lnTo>
                <a:lnTo>
                  <a:pt x="1347" y="7045"/>
                </a:lnTo>
                <a:lnTo>
                  <a:pt x="1394" y="7278"/>
                </a:lnTo>
                <a:cubicBezTo>
                  <a:pt x="1035" y="8273"/>
                  <a:pt x="763" y="9418"/>
                  <a:pt x="674" y="10644"/>
                </a:cubicBezTo>
                <a:cubicBezTo>
                  <a:pt x="629" y="11027"/>
                  <a:pt x="631" y="11409"/>
                  <a:pt x="631" y="11792"/>
                </a:cubicBezTo>
                <a:cubicBezTo>
                  <a:pt x="631" y="16541"/>
                  <a:pt x="2920" y="20451"/>
                  <a:pt x="5704" y="20451"/>
                </a:cubicBezTo>
                <a:cubicBezTo>
                  <a:pt x="7186" y="20451"/>
                  <a:pt x="8531" y="19377"/>
                  <a:pt x="9429" y="17616"/>
                </a:cubicBezTo>
                <a:lnTo>
                  <a:pt x="10913" y="21600"/>
                </a:lnTo>
                <a:lnTo>
                  <a:pt x="12260" y="17616"/>
                </a:lnTo>
                <a:cubicBezTo>
                  <a:pt x="13203" y="19377"/>
                  <a:pt x="14504" y="20451"/>
                  <a:pt x="15986" y="20451"/>
                </a:cubicBezTo>
                <a:cubicBezTo>
                  <a:pt x="18770" y="20451"/>
                  <a:pt x="21063" y="16541"/>
                  <a:pt x="21063" y="11792"/>
                </a:cubicBezTo>
                <a:cubicBezTo>
                  <a:pt x="21063" y="11333"/>
                  <a:pt x="21018" y="10798"/>
                  <a:pt x="20973" y="10338"/>
                </a:cubicBezTo>
                <a:cubicBezTo>
                  <a:pt x="20928" y="9190"/>
                  <a:pt x="20657" y="8044"/>
                  <a:pt x="20253" y="7125"/>
                </a:cubicBezTo>
                <a:lnTo>
                  <a:pt x="20342" y="6812"/>
                </a:lnTo>
                <a:lnTo>
                  <a:pt x="21600" y="2683"/>
                </a:lnTo>
                <a:lnTo>
                  <a:pt x="17154" y="2683"/>
                </a:lnTo>
                <a:cubicBezTo>
                  <a:pt x="15313" y="998"/>
                  <a:pt x="13158" y="0"/>
                  <a:pt x="10913" y="0"/>
                </a:cubicBezTo>
                <a:close/>
                <a:moveTo>
                  <a:pt x="10866" y="1454"/>
                </a:moveTo>
                <a:cubicBezTo>
                  <a:pt x="12617" y="1454"/>
                  <a:pt x="14280" y="2065"/>
                  <a:pt x="15807" y="3213"/>
                </a:cubicBezTo>
                <a:cubicBezTo>
                  <a:pt x="13337" y="3367"/>
                  <a:pt x="11272" y="6660"/>
                  <a:pt x="11002" y="10949"/>
                </a:cubicBezTo>
                <a:cubicBezTo>
                  <a:pt x="10958" y="10949"/>
                  <a:pt x="10911" y="10949"/>
                  <a:pt x="10866" y="10949"/>
                </a:cubicBezTo>
                <a:cubicBezTo>
                  <a:pt x="10821" y="10949"/>
                  <a:pt x="10779" y="10949"/>
                  <a:pt x="10734" y="10949"/>
                </a:cubicBezTo>
                <a:cubicBezTo>
                  <a:pt x="10465" y="6737"/>
                  <a:pt x="8444" y="3443"/>
                  <a:pt x="5930" y="3213"/>
                </a:cubicBezTo>
                <a:cubicBezTo>
                  <a:pt x="7456" y="2065"/>
                  <a:pt x="9115" y="1454"/>
                  <a:pt x="10866" y="1454"/>
                </a:cubicBezTo>
                <a:close/>
                <a:moveTo>
                  <a:pt x="5704" y="4595"/>
                </a:moveTo>
                <a:cubicBezTo>
                  <a:pt x="8039" y="4595"/>
                  <a:pt x="9971" y="7813"/>
                  <a:pt x="9971" y="11872"/>
                </a:cubicBezTo>
                <a:cubicBezTo>
                  <a:pt x="9971" y="13251"/>
                  <a:pt x="9746" y="14628"/>
                  <a:pt x="9297" y="15777"/>
                </a:cubicBezTo>
                <a:cubicBezTo>
                  <a:pt x="9208" y="16006"/>
                  <a:pt x="9119" y="16237"/>
                  <a:pt x="9029" y="16467"/>
                </a:cubicBezTo>
                <a:cubicBezTo>
                  <a:pt x="8265" y="18075"/>
                  <a:pt x="7053" y="19143"/>
                  <a:pt x="5751" y="19143"/>
                </a:cubicBezTo>
                <a:cubicBezTo>
                  <a:pt x="3416" y="19143"/>
                  <a:pt x="1483" y="15931"/>
                  <a:pt x="1483" y="11872"/>
                </a:cubicBezTo>
                <a:cubicBezTo>
                  <a:pt x="1483" y="10034"/>
                  <a:pt x="1888" y="8347"/>
                  <a:pt x="2562" y="7045"/>
                </a:cubicBezTo>
                <a:cubicBezTo>
                  <a:pt x="2876" y="6509"/>
                  <a:pt x="3232" y="6050"/>
                  <a:pt x="3547" y="5591"/>
                </a:cubicBezTo>
                <a:cubicBezTo>
                  <a:pt x="4175" y="4978"/>
                  <a:pt x="4940" y="4595"/>
                  <a:pt x="5704" y="4595"/>
                </a:cubicBezTo>
                <a:close/>
                <a:moveTo>
                  <a:pt x="16075" y="4595"/>
                </a:moveTo>
                <a:cubicBezTo>
                  <a:pt x="18410" y="4595"/>
                  <a:pt x="20342" y="7813"/>
                  <a:pt x="20342" y="11872"/>
                </a:cubicBezTo>
                <a:cubicBezTo>
                  <a:pt x="20298" y="15855"/>
                  <a:pt x="18368" y="19070"/>
                  <a:pt x="16033" y="19070"/>
                </a:cubicBezTo>
                <a:cubicBezTo>
                  <a:pt x="14686" y="19070"/>
                  <a:pt x="13518" y="17995"/>
                  <a:pt x="12755" y="16387"/>
                </a:cubicBezTo>
                <a:cubicBezTo>
                  <a:pt x="12665" y="16157"/>
                  <a:pt x="12576" y="16006"/>
                  <a:pt x="12486" y="15777"/>
                </a:cubicBezTo>
                <a:cubicBezTo>
                  <a:pt x="12037" y="14628"/>
                  <a:pt x="11812" y="13328"/>
                  <a:pt x="11812" y="11872"/>
                </a:cubicBezTo>
                <a:cubicBezTo>
                  <a:pt x="11812" y="7890"/>
                  <a:pt x="13695" y="4595"/>
                  <a:pt x="16075" y="4595"/>
                </a:cubicBezTo>
                <a:close/>
                <a:moveTo>
                  <a:pt x="5614" y="7656"/>
                </a:moveTo>
                <a:cubicBezTo>
                  <a:pt x="4267" y="7656"/>
                  <a:pt x="3146" y="9575"/>
                  <a:pt x="3146" y="11872"/>
                </a:cubicBezTo>
                <a:cubicBezTo>
                  <a:pt x="3146" y="14170"/>
                  <a:pt x="4267" y="16082"/>
                  <a:pt x="5614" y="16082"/>
                </a:cubicBezTo>
                <a:cubicBezTo>
                  <a:pt x="6961" y="16082"/>
                  <a:pt x="8082" y="14247"/>
                  <a:pt x="8082" y="11872"/>
                </a:cubicBezTo>
                <a:cubicBezTo>
                  <a:pt x="8038" y="9498"/>
                  <a:pt x="6961" y="7656"/>
                  <a:pt x="5614" y="7656"/>
                </a:cubicBezTo>
                <a:close/>
                <a:moveTo>
                  <a:pt x="15943" y="7656"/>
                </a:moveTo>
                <a:cubicBezTo>
                  <a:pt x="14596" y="7656"/>
                  <a:pt x="13471" y="9575"/>
                  <a:pt x="13471" y="11872"/>
                </a:cubicBezTo>
                <a:cubicBezTo>
                  <a:pt x="13471" y="14170"/>
                  <a:pt x="14596" y="16082"/>
                  <a:pt x="15943" y="16082"/>
                </a:cubicBezTo>
                <a:cubicBezTo>
                  <a:pt x="17290" y="16082"/>
                  <a:pt x="18411" y="14247"/>
                  <a:pt x="18411" y="11872"/>
                </a:cubicBezTo>
                <a:cubicBezTo>
                  <a:pt x="18411" y="9498"/>
                  <a:pt x="17290" y="7656"/>
                  <a:pt x="15943" y="7656"/>
                </a:cubicBezTo>
                <a:close/>
                <a:moveTo>
                  <a:pt x="5614" y="9110"/>
                </a:moveTo>
                <a:cubicBezTo>
                  <a:pt x="6512" y="9110"/>
                  <a:pt x="7230" y="10341"/>
                  <a:pt x="7230" y="11872"/>
                </a:cubicBezTo>
                <a:cubicBezTo>
                  <a:pt x="7230" y="13404"/>
                  <a:pt x="6512" y="14628"/>
                  <a:pt x="5614" y="14628"/>
                </a:cubicBezTo>
                <a:cubicBezTo>
                  <a:pt x="4716" y="14628"/>
                  <a:pt x="3999" y="13404"/>
                  <a:pt x="3999" y="11872"/>
                </a:cubicBezTo>
                <a:cubicBezTo>
                  <a:pt x="3999" y="10341"/>
                  <a:pt x="4716" y="9110"/>
                  <a:pt x="5614" y="9110"/>
                </a:cubicBezTo>
                <a:close/>
                <a:moveTo>
                  <a:pt x="15943" y="9110"/>
                </a:moveTo>
                <a:cubicBezTo>
                  <a:pt x="16841" y="9110"/>
                  <a:pt x="17559" y="10341"/>
                  <a:pt x="17559" y="11872"/>
                </a:cubicBezTo>
                <a:cubicBezTo>
                  <a:pt x="17559" y="13404"/>
                  <a:pt x="16841" y="14628"/>
                  <a:pt x="15943" y="14628"/>
                </a:cubicBezTo>
                <a:cubicBezTo>
                  <a:pt x="15045" y="14628"/>
                  <a:pt x="14328" y="13404"/>
                  <a:pt x="14328" y="11872"/>
                </a:cubicBezTo>
                <a:cubicBezTo>
                  <a:pt x="14328" y="10341"/>
                  <a:pt x="15045" y="9110"/>
                  <a:pt x="15943" y="9110"/>
                </a:cubicBezTo>
                <a:close/>
                <a:moveTo>
                  <a:pt x="5614" y="10491"/>
                </a:moveTo>
                <a:cubicBezTo>
                  <a:pt x="5168" y="10491"/>
                  <a:pt x="4804" y="11111"/>
                  <a:pt x="4804" y="11872"/>
                </a:cubicBezTo>
                <a:cubicBezTo>
                  <a:pt x="4804" y="12634"/>
                  <a:pt x="5168" y="13246"/>
                  <a:pt x="5614" y="13246"/>
                </a:cubicBezTo>
                <a:cubicBezTo>
                  <a:pt x="6061" y="13246"/>
                  <a:pt x="6424" y="12634"/>
                  <a:pt x="6424" y="11872"/>
                </a:cubicBezTo>
                <a:cubicBezTo>
                  <a:pt x="6424" y="11111"/>
                  <a:pt x="6061" y="10491"/>
                  <a:pt x="5614" y="10491"/>
                </a:cubicBezTo>
                <a:close/>
                <a:moveTo>
                  <a:pt x="15943" y="10491"/>
                </a:moveTo>
                <a:cubicBezTo>
                  <a:pt x="15497" y="10491"/>
                  <a:pt x="15133" y="11111"/>
                  <a:pt x="15133" y="11872"/>
                </a:cubicBezTo>
                <a:cubicBezTo>
                  <a:pt x="15133" y="12634"/>
                  <a:pt x="15497" y="13246"/>
                  <a:pt x="15943" y="13246"/>
                </a:cubicBezTo>
                <a:cubicBezTo>
                  <a:pt x="16390" y="13246"/>
                  <a:pt x="16749" y="12634"/>
                  <a:pt x="16749" y="11872"/>
                </a:cubicBezTo>
                <a:cubicBezTo>
                  <a:pt x="16749" y="11111"/>
                  <a:pt x="16390" y="10491"/>
                  <a:pt x="15943" y="1049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3" name="Form">
            <a:extLst>
              <a:ext uri="{FF2B5EF4-FFF2-40B4-BE49-F238E27FC236}">
                <a16:creationId xmlns:a16="http://schemas.microsoft.com/office/drawing/2014/main" id="{78A24E3D-D1AE-7F47-AF29-DC553D270CD6}"/>
              </a:ext>
            </a:extLst>
          </p:cNvPr>
          <p:cNvSpPr/>
          <p:nvPr/>
        </p:nvSpPr>
        <p:spPr>
          <a:xfrm>
            <a:off x="7580488" y="2241550"/>
            <a:ext cx="304801"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188" y="1156"/>
                  <a:pt x="3172" y="3172"/>
                </a:cubicBezTo>
                <a:cubicBezTo>
                  <a:pt x="1121" y="5224"/>
                  <a:pt x="0" y="7920"/>
                  <a:pt x="0" y="10800"/>
                </a:cubicBezTo>
                <a:cubicBezTo>
                  <a:pt x="0" y="13680"/>
                  <a:pt x="1157" y="16411"/>
                  <a:pt x="3172" y="18427"/>
                </a:cubicBezTo>
                <a:cubicBezTo>
                  <a:pt x="5224" y="20479"/>
                  <a:pt x="7920" y="21600"/>
                  <a:pt x="10800" y="21600"/>
                </a:cubicBezTo>
                <a:cubicBezTo>
                  <a:pt x="13680" y="21600"/>
                  <a:pt x="16376" y="20479"/>
                  <a:pt x="18428" y="18427"/>
                </a:cubicBezTo>
                <a:cubicBezTo>
                  <a:pt x="20479" y="16375"/>
                  <a:pt x="21600" y="13680"/>
                  <a:pt x="21600" y="10800"/>
                </a:cubicBezTo>
                <a:cubicBezTo>
                  <a:pt x="21600" y="7920"/>
                  <a:pt x="20443" y="5188"/>
                  <a:pt x="18428" y="3172"/>
                </a:cubicBezTo>
                <a:cubicBezTo>
                  <a:pt x="16376" y="1121"/>
                  <a:pt x="13680" y="0"/>
                  <a:pt x="10800" y="0"/>
                </a:cubicBezTo>
                <a:close/>
                <a:moveTo>
                  <a:pt x="10800" y="1080"/>
                </a:moveTo>
                <a:cubicBezTo>
                  <a:pt x="13428" y="1080"/>
                  <a:pt x="15872" y="2090"/>
                  <a:pt x="17708" y="3926"/>
                </a:cubicBezTo>
                <a:cubicBezTo>
                  <a:pt x="19543" y="5798"/>
                  <a:pt x="20554" y="8242"/>
                  <a:pt x="20554" y="10834"/>
                </a:cubicBezTo>
                <a:cubicBezTo>
                  <a:pt x="20554" y="13462"/>
                  <a:pt x="19543" y="15916"/>
                  <a:pt x="17708" y="17752"/>
                </a:cubicBezTo>
                <a:cubicBezTo>
                  <a:pt x="15836" y="19588"/>
                  <a:pt x="13428" y="20587"/>
                  <a:pt x="10800" y="20587"/>
                </a:cubicBezTo>
                <a:cubicBezTo>
                  <a:pt x="8172" y="20587"/>
                  <a:pt x="5728" y="19624"/>
                  <a:pt x="3892" y="17752"/>
                </a:cubicBezTo>
                <a:cubicBezTo>
                  <a:pt x="2057" y="15880"/>
                  <a:pt x="1046" y="13426"/>
                  <a:pt x="1046" y="10834"/>
                </a:cubicBezTo>
                <a:cubicBezTo>
                  <a:pt x="1046" y="8206"/>
                  <a:pt x="2057" y="5762"/>
                  <a:pt x="3892" y="3926"/>
                </a:cubicBezTo>
                <a:cubicBezTo>
                  <a:pt x="5764" y="2090"/>
                  <a:pt x="8208" y="1080"/>
                  <a:pt x="10800" y="1080"/>
                </a:cubicBezTo>
                <a:close/>
                <a:moveTo>
                  <a:pt x="10856" y="7717"/>
                </a:moveTo>
                <a:cubicBezTo>
                  <a:pt x="9808" y="7717"/>
                  <a:pt x="8823" y="7999"/>
                  <a:pt x="7942" y="8460"/>
                </a:cubicBezTo>
                <a:lnTo>
                  <a:pt x="5760" y="8460"/>
                </a:lnTo>
                <a:lnTo>
                  <a:pt x="6390" y="9652"/>
                </a:lnTo>
                <a:lnTo>
                  <a:pt x="6412" y="9709"/>
                </a:lnTo>
                <a:cubicBezTo>
                  <a:pt x="6245" y="9981"/>
                  <a:pt x="6117" y="10296"/>
                  <a:pt x="6075" y="10631"/>
                </a:cubicBezTo>
                <a:cubicBezTo>
                  <a:pt x="6054" y="10736"/>
                  <a:pt x="6053" y="10841"/>
                  <a:pt x="6052" y="10946"/>
                </a:cubicBezTo>
                <a:cubicBezTo>
                  <a:pt x="6052" y="12246"/>
                  <a:pt x="7127" y="13320"/>
                  <a:pt x="8426" y="13320"/>
                </a:cubicBezTo>
                <a:cubicBezTo>
                  <a:pt x="9118" y="13320"/>
                  <a:pt x="9740" y="13026"/>
                  <a:pt x="10159" y="12544"/>
                </a:cubicBezTo>
                <a:lnTo>
                  <a:pt x="10856" y="13635"/>
                </a:lnTo>
                <a:lnTo>
                  <a:pt x="11486" y="12544"/>
                </a:lnTo>
                <a:cubicBezTo>
                  <a:pt x="11926" y="13026"/>
                  <a:pt x="12527" y="13320"/>
                  <a:pt x="13219" y="13320"/>
                </a:cubicBezTo>
                <a:cubicBezTo>
                  <a:pt x="14518" y="13320"/>
                  <a:pt x="15593" y="12246"/>
                  <a:pt x="15593" y="10946"/>
                </a:cubicBezTo>
                <a:cubicBezTo>
                  <a:pt x="15593" y="10821"/>
                  <a:pt x="15568" y="10678"/>
                  <a:pt x="15548" y="10552"/>
                </a:cubicBezTo>
                <a:cubicBezTo>
                  <a:pt x="15526" y="10238"/>
                  <a:pt x="15399" y="9926"/>
                  <a:pt x="15210" y="9675"/>
                </a:cubicBezTo>
                <a:lnTo>
                  <a:pt x="15255" y="9585"/>
                </a:lnTo>
                <a:lnTo>
                  <a:pt x="15840" y="8460"/>
                </a:lnTo>
                <a:lnTo>
                  <a:pt x="13770" y="8460"/>
                </a:lnTo>
                <a:cubicBezTo>
                  <a:pt x="12911" y="7999"/>
                  <a:pt x="11904" y="7717"/>
                  <a:pt x="10856" y="7717"/>
                </a:cubicBezTo>
                <a:close/>
                <a:moveTo>
                  <a:pt x="10834" y="8122"/>
                </a:moveTo>
                <a:cubicBezTo>
                  <a:pt x="11651" y="8122"/>
                  <a:pt x="12428" y="8281"/>
                  <a:pt x="13140" y="8595"/>
                </a:cubicBezTo>
                <a:cubicBezTo>
                  <a:pt x="11987" y="8637"/>
                  <a:pt x="11016" y="9548"/>
                  <a:pt x="10890" y="10721"/>
                </a:cubicBezTo>
                <a:cubicBezTo>
                  <a:pt x="10869" y="10721"/>
                  <a:pt x="10855" y="10721"/>
                  <a:pt x="10834" y="10721"/>
                </a:cubicBezTo>
                <a:cubicBezTo>
                  <a:pt x="10813" y="10721"/>
                  <a:pt x="10787" y="10721"/>
                  <a:pt x="10766" y="10721"/>
                </a:cubicBezTo>
                <a:cubicBezTo>
                  <a:pt x="10641" y="9569"/>
                  <a:pt x="9701" y="8658"/>
                  <a:pt x="8527" y="8595"/>
                </a:cubicBezTo>
                <a:cubicBezTo>
                  <a:pt x="9240" y="8281"/>
                  <a:pt x="10016" y="8123"/>
                  <a:pt x="10834" y="8122"/>
                </a:cubicBezTo>
                <a:close/>
                <a:moveTo>
                  <a:pt x="8426" y="8977"/>
                </a:moveTo>
                <a:cubicBezTo>
                  <a:pt x="9516" y="8977"/>
                  <a:pt x="10418" y="9858"/>
                  <a:pt x="10417" y="10969"/>
                </a:cubicBezTo>
                <a:cubicBezTo>
                  <a:pt x="10417" y="11346"/>
                  <a:pt x="10312" y="11723"/>
                  <a:pt x="10102" y="12037"/>
                </a:cubicBezTo>
                <a:cubicBezTo>
                  <a:pt x="10061" y="12100"/>
                  <a:pt x="10021" y="12166"/>
                  <a:pt x="9979" y="12229"/>
                </a:cubicBezTo>
                <a:cubicBezTo>
                  <a:pt x="9623" y="12669"/>
                  <a:pt x="9056" y="12960"/>
                  <a:pt x="8449" y="12960"/>
                </a:cubicBezTo>
                <a:cubicBezTo>
                  <a:pt x="7359" y="12960"/>
                  <a:pt x="6457" y="12079"/>
                  <a:pt x="6457" y="10969"/>
                </a:cubicBezTo>
                <a:cubicBezTo>
                  <a:pt x="6457" y="10466"/>
                  <a:pt x="6638" y="10009"/>
                  <a:pt x="6952" y="9652"/>
                </a:cubicBezTo>
                <a:cubicBezTo>
                  <a:pt x="7099" y="9506"/>
                  <a:pt x="7267" y="9373"/>
                  <a:pt x="7414" y="9247"/>
                </a:cubicBezTo>
                <a:cubicBezTo>
                  <a:pt x="7707" y="9080"/>
                  <a:pt x="8070" y="8977"/>
                  <a:pt x="8426" y="8977"/>
                </a:cubicBezTo>
                <a:close/>
                <a:moveTo>
                  <a:pt x="13264" y="8977"/>
                </a:moveTo>
                <a:cubicBezTo>
                  <a:pt x="14353" y="8977"/>
                  <a:pt x="15255" y="9858"/>
                  <a:pt x="15255" y="10969"/>
                </a:cubicBezTo>
                <a:cubicBezTo>
                  <a:pt x="15234" y="12058"/>
                  <a:pt x="14331" y="12937"/>
                  <a:pt x="13241" y="12937"/>
                </a:cubicBezTo>
                <a:cubicBezTo>
                  <a:pt x="12613" y="12937"/>
                  <a:pt x="12067" y="12646"/>
                  <a:pt x="11711" y="12206"/>
                </a:cubicBezTo>
                <a:cubicBezTo>
                  <a:pt x="11669" y="12143"/>
                  <a:pt x="11629" y="12100"/>
                  <a:pt x="11588" y="12037"/>
                </a:cubicBezTo>
                <a:cubicBezTo>
                  <a:pt x="11378" y="11723"/>
                  <a:pt x="11273" y="11367"/>
                  <a:pt x="11273" y="10969"/>
                </a:cubicBezTo>
                <a:cubicBezTo>
                  <a:pt x="11273" y="9879"/>
                  <a:pt x="12153" y="8977"/>
                  <a:pt x="13264" y="8977"/>
                </a:cubicBezTo>
                <a:close/>
                <a:moveTo>
                  <a:pt x="8381" y="9821"/>
                </a:moveTo>
                <a:cubicBezTo>
                  <a:pt x="7753" y="9821"/>
                  <a:pt x="7234" y="10340"/>
                  <a:pt x="7234" y="10969"/>
                </a:cubicBezTo>
                <a:cubicBezTo>
                  <a:pt x="7234" y="11597"/>
                  <a:pt x="7753" y="12116"/>
                  <a:pt x="8381" y="12116"/>
                </a:cubicBezTo>
                <a:cubicBezTo>
                  <a:pt x="9010" y="12116"/>
                  <a:pt x="9529" y="11618"/>
                  <a:pt x="9529" y="10969"/>
                </a:cubicBezTo>
                <a:cubicBezTo>
                  <a:pt x="9508" y="10319"/>
                  <a:pt x="9010" y="9821"/>
                  <a:pt x="8381" y="9821"/>
                </a:cubicBezTo>
                <a:close/>
                <a:moveTo>
                  <a:pt x="13196" y="9821"/>
                </a:moveTo>
                <a:cubicBezTo>
                  <a:pt x="12568" y="9821"/>
                  <a:pt x="12049" y="10340"/>
                  <a:pt x="12049" y="10969"/>
                </a:cubicBezTo>
                <a:cubicBezTo>
                  <a:pt x="12049" y="11597"/>
                  <a:pt x="12568" y="12116"/>
                  <a:pt x="13196" y="12116"/>
                </a:cubicBezTo>
                <a:cubicBezTo>
                  <a:pt x="13825" y="12116"/>
                  <a:pt x="14355" y="11618"/>
                  <a:pt x="14355" y="10969"/>
                </a:cubicBezTo>
                <a:cubicBezTo>
                  <a:pt x="14355" y="10319"/>
                  <a:pt x="13825" y="9821"/>
                  <a:pt x="13196" y="9821"/>
                </a:cubicBezTo>
                <a:close/>
                <a:moveTo>
                  <a:pt x="8381" y="10215"/>
                </a:moveTo>
                <a:cubicBezTo>
                  <a:pt x="8800" y="10215"/>
                  <a:pt x="9135" y="10550"/>
                  <a:pt x="9135" y="10969"/>
                </a:cubicBezTo>
                <a:cubicBezTo>
                  <a:pt x="9135" y="11388"/>
                  <a:pt x="8800" y="11722"/>
                  <a:pt x="8381" y="11722"/>
                </a:cubicBezTo>
                <a:cubicBezTo>
                  <a:pt x="7962" y="11722"/>
                  <a:pt x="7627" y="11388"/>
                  <a:pt x="7627" y="10969"/>
                </a:cubicBezTo>
                <a:cubicBezTo>
                  <a:pt x="7627" y="10550"/>
                  <a:pt x="7962" y="10215"/>
                  <a:pt x="8381" y="10215"/>
                </a:cubicBezTo>
                <a:close/>
                <a:moveTo>
                  <a:pt x="13196" y="10215"/>
                </a:moveTo>
                <a:cubicBezTo>
                  <a:pt x="13615" y="10215"/>
                  <a:pt x="13950" y="10550"/>
                  <a:pt x="13950" y="10969"/>
                </a:cubicBezTo>
                <a:cubicBezTo>
                  <a:pt x="13950" y="11388"/>
                  <a:pt x="13615" y="11722"/>
                  <a:pt x="13196" y="11722"/>
                </a:cubicBezTo>
                <a:cubicBezTo>
                  <a:pt x="12777" y="11722"/>
                  <a:pt x="12443" y="11388"/>
                  <a:pt x="12443" y="10969"/>
                </a:cubicBezTo>
                <a:cubicBezTo>
                  <a:pt x="12443" y="10550"/>
                  <a:pt x="12777" y="10215"/>
                  <a:pt x="13196" y="10215"/>
                </a:cubicBezTo>
                <a:close/>
                <a:moveTo>
                  <a:pt x="8381" y="10586"/>
                </a:moveTo>
                <a:cubicBezTo>
                  <a:pt x="8173" y="10586"/>
                  <a:pt x="7999" y="10760"/>
                  <a:pt x="7999" y="10969"/>
                </a:cubicBezTo>
                <a:cubicBezTo>
                  <a:pt x="7999" y="11177"/>
                  <a:pt x="8173" y="11351"/>
                  <a:pt x="8381" y="11351"/>
                </a:cubicBezTo>
                <a:cubicBezTo>
                  <a:pt x="8590" y="11351"/>
                  <a:pt x="8752" y="11177"/>
                  <a:pt x="8752" y="10969"/>
                </a:cubicBezTo>
                <a:cubicBezTo>
                  <a:pt x="8753" y="10760"/>
                  <a:pt x="8590" y="10586"/>
                  <a:pt x="8381" y="10586"/>
                </a:cubicBezTo>
                <a:close/>
                <a:moveTo>
                  <a:pt x="13196" y="10586"/>
                </a:moveTo>
                <a:cubicBezTo>
                  <a:pt x="12988" y="10586"/>
                  <a:pt x="12825" y="10760"/>
                  <a:pt x="12825" y="10969"/>
                </a:cubicBezTo>
                <a:cubicBezTo>
                  <a:pt x="12825" y="11177"/>
                  <a:pt x="12988" y="11351"/>
                  <a:pt x="13196" y="11351"/>
                </a:cubicBezTo>
                <a:cubicBezTo>
                  <a:pt x="13405" y="11351"/>
                  <a:pt x="13579" y="11177"/>
                  <a:pt x="13579" y="10969"/>
                </a:cubicBezTo>
                <a:cubicBezTo>
                  <a:pt x="13579" y="10760"/>
                  <a:pt x="13405" y="10586"/>
                  <a:pt x="13196" y="10586"/>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4" name="Form">
            <a:extLst>
              <a:ext uri="{FF2B5EF4-FFF2-40B4-BE49-F238E27FC236}">
                <a16:creationId xmlns:a16="http://schemas.microsoft.com/office/drawing/2014/main" id="{40871DA0-886E-DB4B-8432-FC03098006BC}"/>
              </a:ext>
            </a:extLst>
          </p:cNvPr>
          <p:cNvSpPr/>
          <p:nvPr/>
        </p:nvSpPr>
        <p:spPr>
          <a:xfrm>
            <a:off x="10188589" y="4544882"/>
            <a:ext cx="304801" cy="131355"/>
          </a:xfrm>
          <a:custGeom>
            <a:avLst/>
            <a:gdLst/>
            <a:ahLst/>
            <a:cxnLst>
              <a:cxn ang="0">
                <a:pos x="wd2" y="hd2"/>
              </a:cxn>
              <a:cxn ang="5400000">
                <a:pos x="wd2" y="hd2"/>
              </a:cxn>
              <a:cxn ang="10800000">
                <a:pos x="wd2" y="hd2"/>
              </a:cxn>
              <a:cxn ang="16200000">
                <a:pos x="wd2" y="hd2"/>
              </a:cxn>
            </a:cxnLst>
            <a:rect l="0" t="0" r="r" b="b"/>
            <a:pathLst>
              <a:path w="21600" h="21595" extrusionOk="0">
                <a:moveTo>
                  <a:pt x="13406" y="0"/>
                </a:moveTo>
                <a:cubicBezTo>
                  <a:pt x="12693" y="0"/>
                  <a:pt x="12024" y="413"/>
                  <a:pt x="11401" y="1033"/>
                </a:cubicBezTo>
                <a:lnTo>
                  <a:pt x="11401" y="18912"/>
                </a:lnTo>
                <a:lnTo>
                  <a:pt x="11401" y="19819"/>
                </a:lnTo>
                <a:lnTo>
                  <a:pt x="11401" y="21595"/>
                </a:lnTo>
                <a:lnTo>
                  <a:pt x="18969" y="21595"/>
                </a:lnTo>
                <a:cubicBezTo>
                  <a:pt x="20438" y="21595"/>
                  <a:pt x="21600" y="18899"/>
                  <a:pt x="21600" y="15491"/>
                </a:cubicBezTo>
                <a:cubicBezTo>
                  <a:pt x="21600" y="12083"/>
                  <a:pt x="20436" y="9492"/>
                  <a:pt x="19011" y="9492"/>
                </a:cubicBezTo>
                <a:cubicBezTo>
                  <a:pt x="18611" y="9492"/>
                  <a:pt x="18256" y="9695"/>
                  <a:pt x="17900" y="10005"/>
                </a:cubicBezTo>
                <a:cubicBezTo>
                  <a:pt x="17811" y="4428"/>
                  <a:pt x="15809" y="0"/>
                  <a:pt x="13406" y="0"/>
                </a:cubicBezTo>
                <a:close/>
                <a:moveTo>
                  <a:pt x="10777" y="1651"/>
                </a:moveTo>
                <a:cubicBezTo>
                  <a:pt x="10733" y="1651"/>
                  <a:pt x="10694" y="1640"/>
                  <a:pt x="10650" y="1743"/>
                </a:cubicBezTo>
                <a:cubicBezTo>
                  <a:pt x="10605" y="1846"/>
                  <a:pt x="10596" y="2065"/>
                  <a:pt x="10596" y="2065"/>
                </a:cubicBezTo>
                <a:cubicBezTo>
                  <a:pt x="10551" y="5060"/>
                  <a:pt x="10511" y="8257"/>
                  <a:pt x="10511" y="11459"/>
                </a:cubicBezTo>
                <a:cubicBezTo>
                  <a:pt x="10511" y="14764"/>
                  <a:pt x="10551" y="17978"/>
                  <a:pt x="10596" y="21076"/>
                </a:cubicBezTo>
                <a:cubicBezTo>
                  <a:pt x="10596" y="21386"/>
                  <a:pt x="10683" y="21595"/>
                  <a:pt x="10817" y="21595"/>
                </a:cubicBezTo>
                <a:lnTo>
                  <a:pt x="10956" y="21595"/>
                </a:lnTo>
                <a:cubicBezTo>
                  <a:pt x="10956" y="21595"/>
                  <a:pt x="11041" y="21464"/>
                  <a:pt x="11041" y="21464"/>
                </a:cubicBezTo>
                <a:cubicBezTo>
                  <a:pt x="11130" y="21361"/>
                  <a:pt x="11137" y="21278"/>
                  <a:pt x="11137" y="21174"/>
                </a:cubicBezTo>
                <a:cubicBezTo>
                  <a:pt x="11182" y="18076"/>
                  <a:pt x="11180" y="14862"/>
                  <a:pt x="11180" y="11557"/>
                </a:cubicBezTo>
                <a:cubicBezTo>
                  <a:pt x="11180" y="8356"/>
                  <a:pt x="11182" y="5262"/>
                  <a:pt x="11137" y="2164"/>
                </a:cubicBezTo>
                <a:cubicBezTo>
                  <a:pt x="11137" y="1854"/>
                  <a:pt x="11050" y="1651"/>
                  <a:pt x="10916" y="1651"/>
                </a:cubicBezTo>
                <a:lnTo>
                  <a:pt x="10777" y="1651"/>
                </a:lnTo>
                <a:close/>
                <a:moveTo>
                  <a:pt x="9887" y="2907"/>
                </a:moveTo>
                <a:cubicBezTo>
                  <a:pt x="9843" y="2907"/>
                  <a:pt x="9804" y="2903"/>
                  <a:pt x="9759" y="3006"/>
                </a:cubicBezTo>
                <a:cubicBezTo>
                  <a:pt x="9715" y="3109"/>
                  <a:pt x="9706" y="3328"/>
                  <a:pt x="9706" y="3328"/>
                </a:cubicBezTo>
                <a:cubicBezTo>
                  <a:pt x="9661" y="6220"/>
                  <a:pt x="9620" y="9104"/>
                  <a:pt x="9620" y="12202"/>
                </a:cubicBezTo>
                <a:cubicBezTo>
                  <a:pt x="9620" y="15300"/>
                  <a:pt x="9661" y="18283"/>
                  <a:pt x="9706" y="21174"/>
                </a:cubicBezTo>
                <a:cubicBezTo>
                  <a:pt x="9706" y="21381"/>
                  <a:pt x="9798" y="21595"/>
                  <a:pt x="9887" y="21595"/>
                </a:cubicBezTo>
                <a:lnTo>
                  <a:pt x="10026" y="21595"/>
                </a:lnTo>
                <a:cubicBezTo>
                  <a:pt x="10026" y="21595"/>
                  <a:pt x="10106" y="21492"/>
                  <a:pt x="10151" y="21595"/>
                </a:cubicBezTo>
                <a:cubicBezTo>
                  <a:pt x="10195" y="21492"/>
                  <a:pt x="10205" y="21299"/>
                  <a:pt x="10205" y="21299"/>
                </a:cubicBezTo>
                <a:cubicBezTo>
                  <a:pt x="10249" y="18304"/>
                  <a:pt x="10332" y="15399"/>
                  <a:pt x="10332" y="12301"/>
                </a:cubicBezTo>
                <a:cubicBezTo>
                  <a:pt x="10332" y="9203"/>
                  <a:pt x="10249" y="6220"/>
                  <a:pt x="10205" y="3328"/>
                </a:cubicBezTo>
                <a:cubicBezTo>
                  <a:pt x="10205" y="3122"/>
                  <a:pt x="10115" y="2907"/>
                  <a:pt x="10026" y="2907"/>
                </a:cubicBezTo>
                <a:lnTo>
                  <a:pt x="9887" y="2907"/>
                </a:lnTo>
                <a:close/>
                <a:moveTo>
                  <a:pt x="7216" y="4131"/>
                </a:moveTo>
                <a:cubicBezTo>
                  <a:pt x="7172" y="4131"/>
                  <a:pt x="7133" y="4126"/>
                  <a:pt x="7088" y="4230"/>
                </a:cubicBezTo>
                <a:cubicBezTo>
                  <a:pt x="7044" y="4333"/>
                  <a:pt x="7035" y="4552"/>
                  <a:pt x="7035" y="4552"/>
                </a:cubicBezTo>
                <a:cubicBezTo>
                  <a:pt x="6990" y="7237"/>
                  <a:pt x="6950" y="11256"/>
                  <a:pt x="6950" y="14044"/>
                </a:cubicBezTo>
                <a:cubicBezTo>
                  <a:pt x="6950" y="16936"/>
                  <a:pt x="6990" y="18489"/>
                  <a:pt x="7035" y="21174"/>
                </a:cubicBezTo>
                <a:cubicBezTo>
                  <a:pt x="7035" y="21381"/>
                  <a:pt x="7127" y="21595"/>
                  <a:pt x="7216" y="21595"/>
                </a:cubicBezTo>
                <a:lnTo>
                  <a:pt x="7312" y="21595"/>
                </a:lnTo>
                <a:cubicBezTo>
                  <a:pt x="7312" y="21595"/>
                  <a:pt x="7348" y="21469"/>
                  <a:pt x="7437" y="21365"/>
                </a:cubicBezTo>
                <a:cubicBezTo>
                  <a:pt x="7482" y="21262"/>
                  <a:pt x="7480" y="21076"/>
                  <a:pt x="7480" y="21076"/>
                </a:cubicBezTo>
                <a:cubicBezTo>
                  <a:pt x="7524" y="18391"/>
                  <a:pt x="7576" y="17672"/>
                  <a:pt x="7576" y="14781"/>
                </a:cubicBezTo>
                <a:cubicBezTo>
                  <a:pt x="7576" y="11992"/>
                  <a:pt x="7524" y="7237"/>
                  <a:pt x="7480" y="4552"/>
                </a:cubicBezTo>
                <a:cubicBezTo>
                  <a:pt x="7480" y="4345"/>
                  <a:pt x="7402" y="4131"/>
                  <a:pt x="7312" y="4131"/>
                </a:cubicBezTo>
                <a:lnTo>
                  <a:pt x="7216" y="4131"/>
                </a:lnTo>
                <a:close/>
                <a:moveTo>
                  <a:pt x="8146" y="4453"/>
                </a:moveTo>
                <a:cubicBezTo>
                  <a:pt x="8102" y="4453"/>
                  <a:pt x="8066" y="4449"/>
                  <a:pt x="8021" y="4552"/>
                </a:cubicBezTo>
                <a:cubicBezTo>
                  <a:pt x="7977" y="4655"/>
                  <a:pt x="7979" y="4874"/>
                  <a:pt x="7979" y="4874"/>
                </a:cubicBezTo>
                <a:cubicBezTo>
                  <a:pt x="7934" y="7456"/>
                  <a:pt x="7840" y="10124"/>
                  <a:pt x="7840" y="12913"/>
                </a:cubicBezTo>
                <a:cubicBezTo>
                  <a:pt x="7840" y="15804"/>
                  <a:pt x="7934" y="18489"/>
                  <a:pt x="7979" y="21174"/>
                </a:cubicBezTo>
                <a:cubicBezTo>
                  <a:pt x="7979" y="21381"/>
                  <a:pt x="8057" y="21595"/>
                  <a:pt x="8146" y="21595"/>
                </a:cubicBezTo>
                <a:lnTo>
                  <a:pt x="8245" y="21595"/>
                </a:lnTo>
                <a:cubicBezTo>
                  <a:pt x="8290" y="21595"/>
                  <a:pt x="8326" y="21497"/>
                  <a:pt x="8370" y="21497"/>
                </a:cubicBezTo>
                <a:cubicBezTo>
                  <a:pt x="8415" y="21393"/>
                  <a:pt x="8424" y="21174"/>
                  <a:pt x="8424" y="21174"/>
                </a:cubicBezTo>
                <a:cubicBezTo>
                  <a:pt x="8424" y="18489"/>
                  <a:pt x="8509" y="15826"/>
                  <a:pt x="8509" y="13038"/>
                </a:cubicBezTo>
                <a:cubicBezTo>
                  <a:pt x="8509" y="10249"/>
                  <a:pt x="8468" y="7559"/>
                  <a:pt x="8424" y="4874"/>
                </a:cubicBezTo>
                <a:cubicBezTo>
                  <a:pt x="8424" y="4668"/>
                  <a:pt x="8334" y="4453"/>
                  <a:pt x="8245" y="4453"/>
                </a:cubicBezTo>
                <a:lnTo>
                  <a:pt x="8146" y="4453"/>
                </a:lnTo>
                <a:close/>
                <a:moveTo>
                  <a:pt x="6283" y="4552"/>
                </a:moveTo>
                <a:cubicBezTo>
                  <a:pt x="6283" y="4552"/>
                  <a:pt x="6243" y="4547"/>
                  <a:pt x="6198" y="4651"/>
                </a:cubicBezTo>
                <a:cubicBezTo>
                  <a:pt x="6154" y="4754"/>
                  <a:pt x="6144" y="4973"/>
                  <a:pt x="6144" y="4973"/>
                </a:cubicBezTo>
                <a:cubicBezTo>
                  <a:pt x="6100" y="7555"/>
                  <a:pt x="6059" y="12190"/>
                  <a:pt x="6059" y="14978"/>
                </a:cubicBezTo>
                <a:cubicBezTo>
                  <a:pt x="6059" y="17766"/>
                  <a:pt x="6100" y="18593"/>
                  <a:pt x="6144" y="21174"/>
                </a:cubicBezTo>
                <a:cubicBezTo>
                  <a:pt x="6144" y="21381"/>
                  <a:pt x="6194" y="21595"/>
                  <a:pt x="6283" y="21595"/>
                </a:cubicBezTo>
                <a:lnTo>
                  <a:pt x="6365" y="21595"/>
                </a:lnTo>
                <a:cubicBezTo>
                  <a:pt x="6366" y="21596"/>
                  <a:pt x="6465" y="21497"/>
                  <a:pt x="6465" y="21497"/>
                </a:cubicBezTo>
                <a:cubicBezTo>
                  <a:pt x="6509" y="21393"/>
                  <a:pt x="6504" y="21174"/>
                  <a:pt x="6504" y="21174"/>
                </a:cubicBezTo>
                <a:cubicBezTo>
                  <a:pt x="6504" y="18489"/>
                  <a:pt x="6589" y="17569"/>
                  <a:pt x="6589" y="14781"/>
                </a:cubicBezTo>
                <a:cubicBezTo>
                  <a:pt x="6589" y="11992"/>
                  <a:pt x="6549" y="7555"/>
                  <a:pt x="6504" y="4973"/>
                </a:cubicBezTo>
                <a:cubicBezTo>
                  <a:pt x="6504" y="4766"/>
                  <a:pt x="6454" y="4552"/>
                  <a:pt x="6365" y="4552"/>
                </a:cubicBezTo>
                <a:lnTo>
                  <a:pt x="6283" y="4552"/>
                </a:lnTo>
                <a:close/>
                <a:moveTo>
                  <a:pt x="8997" y="4749"/>
                </a:moveTo>
                <a:cubicBezTo>
                  <a:pt x="8952" y="4749"/>
                  <a:pt x="8914" y="4738"/>
                  <a:pt x="8869" y="4841"/>
                </a:cubicBezTo>
                <a:cubicBezTo>
                  <a:pt x="8825" y="4945"/>
                  <a:pt x="8815" y="5164"/>
                  <a:pt x="8815" y="5164"/>
                </a:cubicBezTo>
                <a:cubicBezTo>
                  <a:pt x="8771" y="7746"/>
                  <a:pt x="8730" y="10741"/>
                  <a:pt x="8730" y="13426"/>
                </a:cubicBezTo>
                <a:cubicBezTo>
                  <a:pt x="8730" y="16214"/>
                  <a:pt x="8771" y="18593"/>
                  <a:pt x="8815" y="21174"/>
                </a:cubicBezTo>
                <a:cubicBezTo>
                  <a:pt x="8815" y="21381"/>
                  <a:pt x="8908" y="21595"/>
                  <a:pt x="8997" y="21595"/>
                </a:cubicBezTo>
                <a:lnTo>
                  <a:pt x="9093" y="21595"/>
                </a:lnTo>
                <a:cubicBezTo>
                  <a:pt x="9093" y="21596"/>
                  <a:pt x="9173" y="21464"/>
                  <a:pt x="9218" y="21464"/>
                </a:cubicBezTo>
                <a:cubicBezTo>
                  <a:pt x="9262" y="21361"/>
                  <a:pt x="9260" y="21174"/>
                  <a:pt x="9260" y="21174"/>
                </a:cubicBezTo>
                <a:cubicBezTo>
                  <a:pt x="9305" y="18489"/>
                  <a:pt x="9357" y="16214"/>
                  <a:pt x="9357" y="13426"/>
                </a:cubicBezTo>
                <a:cubicBezTo>
                  <a:pt x="9357" y="10741"/>
                  <a:pt x="9305" y="7746"/>
                  <a:pt x="9260" y="5164"/>
                </a:cubicBezTo>
                <a:cubicBezTo>
                  <a:pt x="9260" y="4957"/>
                  <a:pt x="9182" y="4749"/>
                  <a:pt x="9093" y="4749"/>
                </a:cubicBezTo>
                <a:lnTo>
                  <a:pt x="8997" y="4749"/>
                </a:lnTo>
                <a:close/>
                <a:moveTo>
                  <a:pt x="5435" y="5394"/>
                </a:moveTo>
                <a:cubicBezTo>
                  <a:pt x="5391" y="5394"/>
                  <a:pt x="5395" y="5383"/>
                  <a:pt x="5350" y="5486"/>
                </a:cubicBezTo>
                <a:cubicBezTo>
                  <a:pt x="5306" y="5589"/>
                  <a:pt x="5308" y="5808"/>
                  <a:pt x="5308" y="5808"/>
                </a:cubicBezTo>
                <a:cubicBezTo>
                  <a:pt x="5263" y="8287"/>
                  <a:pt x="5169" y="12199"/>
                  <a:pt x="5169" y="14781"/>
                </a:cubicBezTo>
                <a:cubicBezTo>
                  <a:pt x="5169" y="17466"/>
                  <a:pt x="5263" y="18729"/>
                  <a:pt x="5308" y="21207"/>
                </a:cubicBezTo>
                <a:cubicBezTo>
                  <a:pt x="5308" y="21414"/>
                  <a:pt x="5346" y="21595"/>
                  <a:pt x="5435" y="21595"/>
                </a:cubicBezTo>
                <a:lnTo>
                  <a:pt x="5532" y="21595"/>
                </a:lnTo>
                <a:cubicBezTo>
                  <a:pt x="5532" y="21595"/>
                  <a:pt x="5570" y="21600"/>
                  <a:pt x="5614" y="21497"/>
                </a:cubicBezTo>
                <a:cubicBezTo>
                  <a:pt x="5659" y="21497"/>
                  <a:pt x="5657" y="21299"/>
                  <a:pt x="5657" y="21299"/>
                </a:cubicBezTo>
                <a:cubicBezTo>
                  <a:pt x="5701" y="18717"/>
                  <a:pt x="5796" y="17466"/>
                  <a:pt x="5796" y="14781"/>
                </a:cubicBezTo>
                <a:cubicBezTo>
                  <a:pt x="5795" y="12096"/>
                  <a:pt x="5657" y="8287"/>
                  <a:pt x="5657" y="5808"/>
                </a:cubicBezTo>
                <a:cubicBezTo>
                  <a:pt x="5657" y="5602"/>
                  <a:pt x="5621" y="5394"/>
                  <a:pt x="5532" y="5394"/>
                </a:cubicBezTo>
                <a:lnTo>
                  <a:pt x="5435" y="5394"/>
                </a:lnTo>
                <a:close/>
                <a:moveTo>
                  <a:pt x="4545" y="7459"/>
                </a:moveTo>
                <a:cubicBezTo>
                  <a:pt x="4501" y="7459"/>
                  <a:pt x="4460" y="7448"/>
                  <a:pt x="4460" y="7551"/>
                </a:cubicBezTo>
                <a:cubicBezTo>
                  <a:pt x="4416" y="7655"/>
                  <a:pt x="4418" y="7782"/>
                  <a:pt x="4418" y="7782"/>
                </a:cubicBezTo>
                <a:cubicBezTo>
                  <a:pt x="4373" y="9951"/>
                  <a:pt x="4279" y="12831"/>
                  <a:pt x="4279" y="15103"/>
                </a:cubicBezTo>
                <a:cubicBezTo>
                  <a:pt x="4279" y="17478"/>
                  <a:pt x="4373" y="19131"/>
                  <a:pt x="4418" y="21299"/>
                </a:cubicBezTo>
                <a:cubicBezTo>
                  <a:pt x="4418" y="21403"/>
                  <a:pt x="4501" y="21595"/>
                  <a:pt x="4545" y="21595"/>
                </a:cubicBezTo>
                <a:lnTo>
                  <a:pt x="4642" y="21595"/>
                </a:lnTo>
                <a:cubicBezTo>
                  <a:pt x="4642" y="21595"/>
                  <a:pt x="4679" y="21497"/>
                  <a:pt x="4724" y="21497"/>
                </a:cubicBezTo>
                <a:cubicBezTo>
                  <a:pt x="4768" y="21393"/>
                  <a:pt x="4766" y="21299"/>
                  <a:pt x="4766" y="21299"/>
                </a:cubicBezTo>
                <a:cubicBezTo>
                  <a:pt x="4811" y="19131"/>
                  <a:pt x="4905" y="17474"/>
                  <a:pt x="4905" y="15202"/>
                </a:cubicBezTo>
                <a:cubicBezTo>
                  <a:pt x="4905" y="12826"/>
                  <a:pt x="4766" y="9950"/>
                  <a:pt x="4766" y="7782"/>
                </a:cubicBezTo>
                <a:cubicBezTo>
                  <a:pt x="4766" y="7679"/>
                  <a:pt x="4686" y="7459"/>
                  <a:pt x="4642" y="7459"/>
                </a:cubicBezTo>
                <a:lnTo>
                  <a:pt x="4545" y="7459"/>
                </a:lnTo>
                <a:close/>
                <a:moveTo>
                  <a:pt x="2722" y="10327"/>
                </a:moveTo>
                <a:cubicBezTo>
                  <a:pt x="2722" y="10327"/>
                  <a:pt x="2679" y="10426"/>
                  <a:pt x="2679" y="10426"/>
                </a:cubicBezTo>
                <a:cubicBezTo>
                  <a:pt x="2635" y="10529"/>
                  <a:pt x="2637" y="10650"/>
                  <a:pt x="2637" y="10650"/>
                </a:cubicBezTo>
                <a:cubicBezTo>
                  <a:pt x="2637" y="12302"/>
                  <a:pt x="2498" y="14053"/>
                  <a:pt x="2498" y="15912"/>
                </a:cubicBezTo>
                <a:cubicBezTo>
                  <a:pt x="2498" y="17771"/>
                  <a:pt x="2592" y="19517"/>
                  <a:pt x="2637" y="21273"/>
                </a:cubicBezTo>
                <a:cubicBezTo>
                  <a:pt x="2637" y="21480"/>
                  <a:pt x="2677" y="21595"/>
                  <a:pt x="2722" y="21595"/>
                </a:cubicBezTo>
                <a:lnTo>
                  <a:pt x="2765" y="21595"/>
                </a:lnTo>
                <a:cubicBezTo>
                  <a:pt x="2809" y="21595"/>
                  <a:pt x="2804" y="21497"/>
                  <a:pt x="2804" y="21497"/>
                </a:cubicBezTo>
                <a:cubicBezTo>
                  <a:pt x="2849" y="21393"/>
                  <a:pt x="2861" y="21273"/>
                  <a:pt x="2861" y="21273"/>
                </a:cubicBezTo>
                <a:cubicBezTo>
                  <a:pt x="2861" y="19517"/>
                  <a:pt x="3028" y="17771"/>
                  <a:pt x="3028" y="15912"/>
                </a:cubicBezTo>
                <a:cubicBezTo>
                  <a:pt x="3028" y="14156"/>
                  <a:pt x="2861" y="12405"/>
                  <a:pt x="2861" y="10650"/>
                </a:cubicBezTo>
                <a:cubicBezTo>
                  <a:pt x="2861" y="10443"/>
                  <a:pt x="2809" y="10327"/>
                  <a:pt x="2765" y="10327"/>
                </a:cubicBezTo>
                <a:lnTo>
                  <a:pt x="2722" y="10327"/>
                </a:lnTo>
                <a:close/>
                <a:moveTo>
                  <a:pt x="3612" y="10558"/>
                </a:moveTo>
                <a:cubicBezTo>
                  <a:pt x="3612" y="10558"/>
                  <a:pt x="3570" y="10650"/>
                  <a:pt x="3570" y="10650"/>
                </a:cubicBezTo>
                <a:cubicBezTo>
                  <a:pt x="3525" y="10753"/>
                  <a:pt x="3527" y="10880"/>
                  <a:pt x="3527" y="10880"/>
                </a:cubicBezTo>
                <a:cubicBezTo>
                  <a:pt x="3527" y="12532"/>
                  <a:pt x="3388" y="14288"/>
                  <a:pt x="3388" y="16044"/>
                </a:cubicBezTo>
                <a:cubicBezTo>
                  <a:pt x="3388" y="17799"/>
                  <a:pt x="3527" y="19647"/>
                  <a:pt x="3527" y="21299"/>
                </a:cubicBezTo>
                <a:cubicBezTo>
                  <a:pt x="3527" y="21506"/>
                  <a:pt x="3568" y="21595"/>
                  <a:pt x="3612" y="21595"/>
                </a:cubicBezTo>
                <a:lnTo>
                  <a:pt x="3655" y="21595"/>
                </a:lnTo>
                <a:cubicBezTo>
                  <a:pt x="3655" y="21595"/>
                  <a:pt x="3650" y="21600"/>
                  <a:pt x="3695" y="21497"/>
                </a:cubicBezTo>
                <a:cubicBezTo>
                  <a:pt x="3739" y="21393"/>
                  <a:pt x="3751" y="21299"/>
                  <a:pt x="3751" y="21299"/>
                </a:cubicBezTo>
                <a:cubicBezTo>
                  <a:pt x="3751" y="19647"/>
                  <a:pt x="3919" y="17799"/>
                  <a:pt x="3919" y="16044"/>
                </a:cubicBezTo>
                <a:cubicBezTo>
                  <a:pt x="3919" y="14288"/>
                  <a:pt x="3751" y="12532"/>
                  <a:pt x="3751" y="10880"/>
                </a:cubicBezTo>
                <a:cubicBezTo>
                  <a:pt x="3751" y="10673"/>
                  <a:pt x="3699" y="10558"/>
                  <a:pt x="3655" y="10558"/>
                </a:cubicBezTo>
                <a:lnTo>
                  <a:pt x="3612" y="10558"/>
                </a:lnTo>
                <a:close/>
                <a:moveTo>
                  <a:pt x="1832" y="10748"/>
                </a:moveTo>
                <a:cubicBezTo>
                  <a:pt x="1832" y="10748"/>
                  <a:pt x="1789" y="10847"/>
                  <a:pt x="1789" y="10847"/>
                </a:cubicBezTo>
                <a:cubicBezTo>
                  <a:pt x="1789" y="10950"/>
                  <a:pt x="1789" y="11071"/>
                  <a:pt x="1789" y="11071"/>
                </a:cubicBezTo>
                <a:cubicBezTo>
                  <a:pt x="1745" y="12620"/>
                  <a:pt x="1608" y="14354"/>
                  <a:pt x="1608" y="16109"/>
                </a:cubicBezTo>
                <a:cubicBezTo>
                  <a:pt x="1608" y="17865"/>
                  <a:pt x="1789" y="19621"/>
                  <a:pt x="1789" y="21273"/>
                </a:cubicBezTo>
                <a:cubicBezTo>
                  <a:pt x="1789" y="21480"/>
                  <a:pt x="1830" y="21595"/>
                  <a:pt x="1874" y="21595"/>
                </a:cubicBezTo>
                <a:lnTo>
                  <a:pt x="1914" y="21595"/>
                </a:lnTo>
                <a:cubicBezTo>
                  <a:pt x="1914" y="21492"/>
                  <a:pt x="1914" y="21497"/>
                  <a:pt x="1914" y="21497"/>
                </a:cubicBezTo>
                <a:cubicBezTo>
                  <a:pt x="1959" y="21393"/>
                  <a:pt x="1971" y="21273"/>
                  <a:pt x="1971" y="21273"/>
                </a:cubicBezTo>
                <a:cubicBezTo>
                  <a:pt x="1970" y="19621"/>
                  <a:pt x="2138" y="17865"/>
                  <a:pt x="2138" y="16109"/>
                </a:cubicBezTo>
                <a:cubicBezTo>
                  <a:pt x="2138" y="14457"/>
                  <a:pt x="1971" y="12723"/>
                  <a:pt x="1971" y="11071"/>
                </a:cubicBezTo>
                <a:cubicBezTo>
                  <a:pt x="1971" y="10864"/>
                  <a:pt x="1919" y="10748"/>
                  <a:pt x="1874" y="10748"/>
                </a:cubicBezTo>
                <a:lnTo>
                  <a:pt x="1832" y="10748"/>
                </a:lnTo>
                <a:close/>
                <a:moveTo>
                  <a:pt x="941" y="11590"/>
                </a:moveTo>
                <a:cubicBezTo>
                  <a:pt x="941" y="11590"/>
                  <a:pt x="899" y="11689"/>
                  <a:pt x="899" y="11689"/>
                </a:cubicBezTo>
                <a:cubicBezTo>
                  <a:pt x="899" y="11792"/>
                  <a:pt x="899" y="11913"/>
                  <a:pt x="899" y="11913"/>
                </a:cubicBezTo>
                <a:cubicBezTo>
                  <a:pt x="854" y="13359"/>
                  <a:pt x="717" y="14795"/>
                  <a:pt x="717" y="16241"/>
                </a:cubicBezTo>
                <a:cubicBezTo>
                  <a:pt x="717" y="17790"/>
                  <a:pt x="899" y="19248"/>
                  <a:pt x="899" y="20694"/>
                </a:cubicBezTo>
                <a:cubicBezTo>
                  <a:pt x="899" y="20798"/>
                  <a:pt x="895" y="20885"/>
                  <a:pt x="984" y="20885"/>
                </a:cubicBezTo>
                <a:cubicBezTo>
                  <a:pt x="1073" y="20782"/>
                  <a:pt x="1068" y="20666"/>
                  <a:pt x="1024" y="20563"/>
                </a:cubicBezTo>
                <a:cubicBezTo>
                  <a:pt x="1068" y="19117"/>
                  <a:pt x="1248" y="17691"/>
                  <a:pt x="1248" y="16142"/>
                </a:cubicBezTo>
                <a:cubicBezTo>
                  <a:pt x="1248" y="14696"/>
                  <a:pt x="1024" y="13234"/>
                  <a:pt x="1024" y="11788"/>
                </a:cubicBezTo>
                <a:cubicBezTo>
                  <a:pt x="1024" y="11684"/>
                  <a:pt x="1028" y="11590"/>
                  <a:pt x="984" y="11590"/>
                </a:cubicBezTo>
                <a:lnTo>
                  <a:pt x="941" y="11590"/>
                </a:lnTo>
                <a:close/>
                <a:moveTo>
                  <a:pt x="139" y="13235"/>
                </a:moveTo>
                <a:cubicBezTo>
                  <a:pt x="139" y="13235"/>
                  <a:pt x="139" y="13334"/>
                  <a:pt x="139" y="13334"/>
                </a:cubicBezTo>
                <a:cubicBezTo>
                  <a:pt x="139" y="14160"/>
                  <a:pt x="0" y="15081"/>
                  <a:pt x="0" y="16011"/>
                </a:cubicBezTo>
                <a:cubicBezTo>
                  <a:pt x="0" y="17043"/>
                  <a:pt x="139" y="17989"/>
                  <a:pt x="139" y="18918"/>
                </a:cubicBezTo>
                <a:cubicBezTo>
                  <a:pt x="139" y="18918"/>
                  <a:pt x="137" y="19017"/>
                  <a:pt x="181" y="19017"/>
                </a:cubicBezTo>
                <a:cubicBezTo>
                  <a:pt x="226" y="18914"/>
                  <a:pt x="222" y="18918"/>
                  <a:pt x="267" y="18918"/>
                </a:cubicBezTo>
                <a:cubicBezTo>
                  <a:pt x="267" y="17989"/>
                  <a:pt x="445" y="17072"/>
                  <a:pt x="445" y="16142"/>
                </a:cubicBezTo>
                <a:cubicBezTo>
                  <a:pt x="445" y="15213"/>
                  <a:pt x="267" y="14263"/>
                  <a:pt x="267" y="13334"/>
                </a:cubicBezTo>
                <a:cubicBezTo>
                  <a:pt x="267" y="13334"/>
                  <a:pt x="224" y="13235"/>
                  <a:pt x="224" y="13235"/>
                </a:cubicBezTo>
                <a:lnTo>
                  <a:pt x="181" y="13235"/>
                </a:lnTo>
                <a:cubicBezTo>
                  <a:pt x="137" y="13235"/>
                  <a:pt x="139" y="13235"/>
                  <a:pt x="139" y="1323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5" name="Form">
            <a:extLst>
              <a:ext uri="{FF2B5EF4-FFF2-40B4-BE49-F238E27FC236}">
                <a16:creationId xmlns:a16="http://schemas.microsoft.com/office/drawing/2014/main" id="{24A690ED-D2EF-CD48-933E-E22568B92142}"/>
              </a:ext>
            </a:extLst>
          </p:cNvPr>
          <p:cNvSpPr/>
          <p:nvPr/>
        </p:nvSpPr>
        <p:spPr>
          <a:xfrm>
            <a:off x="10187594" y="2241550"/>
            <a:ext cx="304801" cy="304545"/>
          </a:xfrm>
          <a:custGeom>
            <a:avLst/>
            <a:gdLst/>
            <a:ahLst/>
            <a:cxnLst>
              <a:cxn ang="0">
                <a:pos x="wd2" y="hd2"/>
              </a:cxn>
              <a:cxn ang="5400000">
                <a:pos x="wd2" y="hd2"/>
              </a:cxn>
              <a:cxn ang="10800000">
                <a:pos x="wd2" y="hd2"/>
              </a:cxn>
              <a:cxn ang="16200000">
                <a:pos x="wd2" y="hd2"/>
              </a:cxn>
            </a:cxnLst>
            <a:rect l="0" t="0" r="r" b="b"/>
            <a:pathLst>
              <a:path w="19676" h="21600" extrusionOk="0">
                <a:moveTo>
                  <a:pt x="9843" y="0"/>
                </a:moveTo>
                <a:cubicBezTo>
                  <a:pt x="7327" y="0"/>
                  <a:pt x="4810" y="1059"/>
                  <a:pt x="2886" y="3173"/>
                </a:cubicBezTo>
                <a:cubicBezTo>
                  <a:pt x="-962" y="7400"/>
                  <a:pt x="-962" y="14222"/>
                  <a:pt x="2886" y="18450"/>
                </a:cubicBezTo>
                <a:cubicBezTo>
                  <a:pt x="4826" y="20545"/>
                  <a:pt x="7321" y="21600"/>
                  <a:pt x="9853" y="21600"/>
                </a:cubicBezTo>
                <a:cubicBezTo>
                  <a:pt x="12386" y="21600"/>
                  <a:pt x="14916" y="20509"/>
                  <a:pt x="16790" y="18450"/>
                </a:cubicBezTo>
                <a:cubicBezTo>
                  <a:pt x="20638" y="14222"/>
                  <a:pt x="20638" y="7400"/>
                  <a:pt x="16790" y="3173"/>
                </a:cubicBezTo>
                <a:cubicBezTo>
                  <a:pt x="14866" y="1059"/>
                  <a:pt x="12359" y="0"/>
                  <a:pt x="9843" y="0"/>
                </a:cubicBezTo>
                <a:close/>
                <a:moveTo>
                  <a:pt x="9853" y="1005"/>
                </a:moveTo>
                <a:cubicBezTo>
                  <a:pt x="12155" y="1005"/>
                  <a:pt x="14422" y="1947"/>
                  <a:pt x="16133" y="3862"/>
                </a:cubicBezTo>
                <a:cubicBezTo>
                  <a:pt x="19618" y="7692"/>
                  <a:pt x="19618" y="13863"/>
                  <a:pt x="16133" y="17693"/>
                </a:cubicBezTo>
                <a:cubicBezTo>
                  <a:pt x="12647" y="21523"/>
                  <a:pt x="7029" y="21523"/>
                  <a:pt x="3543" y="17693"/>
                </a:cubicBezTo>
                <a:cubicBezTo>
                  <a:pt x="58" y="13863"/>
                  <a:pt x="58" y="7692"/>
                  <a:pt x="3543" y="3862"/>
                </a:cubicBezTo>
                <a:cubicBezTo>
                  <a:pt x="5286" y="1947"/>
                  <a:pt x="7584" y="1005"/>
                  <a:pt x="9853" y="1005"/>
                </a:cubicBezTo>
                <a:close/>
                <a:moveTo>
                  <a:pt x="10994" y="8457"/>
                </a:moveTo>
                <a:cubicBezTo>
                  <a:pt x="10680" y="8457"/>
                  <a:pt x="10375" y="8542"/>
                  <a:pt x="10100" y="8672"/>
                </a:cubicBezTo>
                <a:lnTo>
                  <a:pt x="10100" y="12409"/>
                </a:lnTo>
                <a:lnTo>
                  <a:pt x="10100" y="12601"/>
                </a:lnTo>
                <a:lnTo>
                  <a:pt x="10100" y="12974"/>
                </a:lnTo>
                <a:lnTo>
                  <a:pt x="13450" y="12974"/>
                </a:lnTo>
                <a:cubicBezTo>
                  <a:pt x="14099" y="12974"/>
                  <a:pt x="14612" y="12410"/>
                  <a:pt x="14612" y="11698"/>
                </a:cubicBezTo>
                <a:cubicBezTo>
                  <a:pt x="14612" y="10985"/>
                  <a:pt x="14090" y="10444"/>
                  <a:pt x="13461" y="10444"/>
                </a:cubicBezTo>
                <a:cubicBezTo>
                  <a:pt x="13284" y="10444"/>
                  <a:pt x="13135" y="10481"/>
                  <a:pt x="12978" y="10546"/>
                </a:cubicBezTo>
                <a:cubicBezTo>
                  <a:pt x="12938" y="9380"/>
                  <a:pt x="12055" y="8457"/>
                  <a:pt x="10994" y="8457"/>
                </a:cubicBezTo>
                <a:close/>
                <a:moveTo>
                  <a:pt x="9833" y="8807"/>
                </a:moveTo>
                <a:cubicBezTo>
                  <a:pt x="9813" y="8807"/>
                  <a:pt x="9791" y="8797"/>
                  <a:pt x="9771" y="8818"/>
                </a:cubicBezTo>
                <a:cubicBezTo>
                  <a:pt x="9752" y="8840"/>
                  <a:pt x="9751" y="8886"/>
                  <a:pt x="9751" y="8886"/>
                </a:cubicBezTo>
                <a:cubicBezTo>
                  <a:pt x="9731" y="9512"/>
                  <a:pt x="9710" y="10181"/>
                  <a:pt x="9710" y="10851"/>
                </a:cubicBezTo>
                <a:cubicBezTo>
                  <a:pt x="9710" y="11542"/>
                  <a:pt x="9731" y="12213"/>
                  <a:pt x="9751" y="12861"/>
                </a:cubicBezTo>
                <a:cubicBezTo>
                  <a:pt x="9751" y="12925"/>
                  <a:pt x="9784" y="12974"/>
                  <a:pt x="9843" y="12974"/>
                </a:cubicBezTo>
                <a:lnTo>
                  <a:pt x="9905" y="12974"/>
                </a:lnTo>
                <a:cubicBezTo>
                  <a:pt x="9905" y="12974"/>
                  <a:pt x="9946" y="12951"/>
                  <a:pt x="9946" y="12951"/>
                </a:cubicBezTo>
                <a:cubicBezTo>
                  <a:pt x="9985" y="12929"/>
                  <a:pt x="9987" y="12905"/>
                  <a:pt x="9987" y="12883"/>
                </a:cubicBezTo>
                <a:cubicBezTo>
                  <a:pt x="10007" y="12235"/>
                  <a:pt x="10008" y="11564"/>
                  <a:pt x="10008" y="10873"/>
                </a:cubicBezTo>
                <a:cubicBezTo>
                  <a:pt x="10008" y="10204"/>
                  <a:pt x="10007" y="9557"/>
                  <a:pt x="9987" y="8909"/>
                </a:cubicBezTo>
                <a:cubicBezTo>
                  <a:pt x="9987" y="8844"/>
                  <a:pt x="9953" y="8807"/>
                  <a:pt x="9895" y="8807"/>
                </a:cubicBezTo>
                <a:lnTo>
                  <a:pt x="9833" y="8807"/>
                </a:lnTo>
                <a:close/>
                <a:moveTo>
                  <a:pt x="9432" y="9067"/>
                </a:moveTo>
                <a:cubicBezTo>
                  <a:pt x="9412" y="9067"/>
                  <a:pt x="9400" y="9068"/>
                  <a:pt x="9381" y="9089"/>
                </a:cubicBezTo>
                <a:cubicBezTo>
                  <a:pt x="9361" y="9111"/>
                  <a:pt x="9360" y="9157"/>
                  <a:pt x="9360" y="9157"/>
                </a:cubicBezTo>
                <a:cubicBezTo>
                  <a:pt x="9340" y="9762"/>
                  <a:pt x="9319" y="10361"/>
                  <a:pt x="9319" y="11009"/>
                </a:cubicBezTo>
                <a:cubicBezTo>
                  <a:pt x="9319" y="11657"/>
                  <a:pt x="9341" y="12279"/>
                  <a:pt x="9360" y="12883"/>
                </a:cubicBezTo>
                <a:cubicBezTo>
                  <a:pt x="9360" y="12926"/>
                  <a:pt x="9393" y="12974"/>
                  <a:pt x="9432" y="12974"/>
                </a:cubicBezTo>
                <a:lnTo>
                  <a:pt x="9494" y="12974"/>
                </a:lnTo>
                <a:cubicBezTo>
                  <a:pt x="9494" y="12974"/>
                  <a:pt x="9536" y="12952"/>
                  <a:pt x="9555" y="12974"/>
                </a:cubicBezTo>
                <a:cubicBezTo>
                  <a:pt x="9575" y="12952"/>
                  <a:pt x="9576" y="12906"/>
                  <a:pt x="9576" y="12906"/>
                </a:cubicBezTo>
                <a:cubicBezTo>
                  <a:pt x="9596" y="12280"/>
                  <a:pt x="9638" y="11679"/>
                  <a:pt x="9638" y="11031"/>
                </a:cubicBezTo>
                <a:cubicBezTo>
                  <a:pt x="9638" y="10384"/>
                  <a:pt x="9596" y="9762"/>
                  <a:pt x="9576" y="9157"/>
                </a:cubicBezTo>
                <a:cubicBezTo>
                  <a:pt x="9576" y="9114"/>
                  <a:pt x="9533" y="9067"/>
                  <a:pt x="9494" y="9067"/>
                </a:cubicBezTo>
                <a:lnTo>
                  <a:pt x="9432" y="9067"/>
                </a:lnTo>
                <a:close/>
                <a:moveTo>
                  <a:pt x="8261" y="9326"/>
                </a:moveTo>
                <a:cubicBezTo>
                  <a:pt x="8241" y="9326"/>
                  <a:pt x="8218" y="9316"/>
                  <a:pt x="8199" y="9338"/>
                </a:cubicBezTo>
                <a:cubicBezTo>
                  <a:pt x="8179" y="9359"/>
                  <a:pt x="8178" y="9406"/>
                  <a:pt x="8178" y="9406"/>
                </a:cubicBezTo>
                <a:cubicBezTo>
                  <a:pt x="8159" y="9967"/>
                  <a:pt x="8137" y="10810"/>
                  <a:pt x="8137" y="11393"/>
                </a:cubicBezTo>
                <a:cubicBezTo>
                  <a:pt x="8137" y="11997"/>
                  <a:pt x="8159" y="12322"/>
                  <a:pt x="8178" y="12883"/>
                </a:cubicBezTo>
                <a:cubicBezTo>
                  <a:pt x="8178" y="12926"/>
                  <a:pt x="8221" y="12974"/>
                  <a:pt x="8261" y="12974"/>
                </a:cubicBezTo>
                <a:lnTo>
                  <a:pt x="8302" y="12974"/>
                </a:lnTo>
                <a:cubicBezTo>
                  <a:pt x="8302" y="12974"/>
                  <a:pt x="8314" y="12950"/>
                  <a:pt x="8353" y="12928"/>
                </a:cubicBezTo>
                <a:cubicBezTo>
                  <a:pt x="8373" y="12907"/>
                  <a:pt x="8374" y="12861"/>
                  <a:pt x="8374" y="12861"/>
                </a:cubicBezTo>
                <a:cubicBezTo>
                  <a:pt x="8393" y="12299"/>
                  <a:pt x="8415" y="12155"/>
                  <a:pt x="8415" y="11551"/>
                </a:cubicBezTo>
                <a:cubicBezTo>
                  <a:pt x="8415" y="10968"/>
                  <a:pt x="8393" y="9967"/>
                  <a:pt x="8374" y="9406"/>
                </a:cubicBezTo>
                <a:cubicBezTo>
                  <a:pt x="8374" y="9362"/>
                  <a:pt x="8341" y="9326"/>
                  <a:pt x="8302" y="9326"/>
                </a:cubicBezTo>
                <a:lnTo>
                  <a:pt x="8261" y="9326"/>
                </a:lnTo>
                <a:close/>
                <a:moveTo>
                  <a:pt x="8672" y="9394"/>
                </a:moveTo>
                <a:cubicBezTo>
                  <a:pt x="8652" y="9394"/>
                  <a:pt x="8630" y="9384"/>
                  <a:pt x="8610" y="9406"/>
                </a:cubicBezTo>
                <a:cubicBezTo>
                  <a:pt x="8590" y="9427"/>
                  <a:pt x="8589" y="9473"/>
                  <a:pt x="8589" y="9473"/>
                </a:cubicBezTo>
                <a:cubicBezTo>
                  <a:pt x="8570" y="10013"/>
                  <a:pt x="8528" y="10573"/>
                  <a:pt x="8528" y="11156"/>
                </a:cubicBezTo>
                <a:cubicBezTo>
                  <a:pt x="8528" y="11760"/>
                  <a:pt x="8570" y="12322"/>
                  <a:pt x="8589" y="12883"/>
                </a:cubicBezTo>
                <a:cubicBezTo>
                  <a:pt x="8589" y="12926"/>
                  <a:pt x="8632" y="12974"/>
                  <a:pt x="8672" y="12974"/>
                </a:cubicBezTo>
                <a:lnTo>
                  <a:pt x="8713" y="12974"/>
                </a:lnTo>
                <a:cubicBezTo>
                  <a:pt x="8732" y="12974"/>
                  <a:pt x="8744" y="12951"/>
                  <a:pt x="8764" y="12951"/>
                </a:cubicBezTo>
                <a:cubicBezTo>
                  <a:pt x="8784" y="12929"/>
                  <a:pt x="8795" y="12883"/>
                  <a:pt x="8795" y="12883"/>
                </a:cubicBezTo>
                <a:cubicBezTo>
                  <a:pt x="8795" y="12322"/>
                  <a:pt x="8826" y="11761"/>
                  <a:pt x="8826" y="11178"/>
                </a:cubicBezTo>
                <a:cubicBezTo>
                  <a:pt x="8826" y="10595"/>
                  <a:pt x="8815" y="10035"/>
                  <a:pt x="8795" y="9473"/>
                </a:cubicBezTo>
                <a:cubicBezTo>
                  <a:pt x="8795" y="9430"/>
                  <a:pt x="8752" y="9394"/>
                  <a:pt x="8713" y="9394"/>
                </a:cubicBezTo>
                <a:lnTo>
                  <a:pt x="8672" y="9394"/>
                </a:lnTo>
                <a:close/>
                <a:moveTo>
                  <a:pt x="7849" y="9406"/>
                </a:moveTo>
                <a:cubicBezTo>
                  <a:pt x="7849" y="9406"/>
                  <a:pt x="7828" y="9407"/>
                  <a:pt x="7808" y="9428"/>
                </a:cubicBezTo>
                <a:cubicBezTo>
                  <a:pt x="7789" y="9450"/>
                  <a:pt x="7788" y="9496"/>
                  <a:pt x="7788" y="9496"/>
                </a:cubicBezTo>
                <a:cubicBezTo>
                  <a:pt x="7768" y="10036"/>
                  <a:pt x="7747" y="11002"/>
                  <a:pt x="7747" y="11585"/>
                </a:cubicBezTo>
                <a:cubicBezTo>
                  <a:pt x="7747" y="12168"/>
                  <a:pt x="7768" y="12343"/>
                  <a:pt x="7788" y="12883"/>
                </a:cubicBezTo>
                <a:cubicBezTo>
                  <a:pt x="7788" y="12926"/>
                  <a:pt x="7810" y="12974"/>
                  <a:pt x="7849" y="12974"/>
                </a:cubicBezTo>
                <a:lnTo>
                  <a:pt x="7880" y="12974"/>
                </a:lnTo>
                <a:cubicBezTo>
                  <a:pt x="7880" y="12974"/>
                  <a:pt x="7921" y="12951"/>
                  <a:pt x="7921" y="12951"/>
                </a:cubicBezTo>
                <a:cubicBezTo>
                  <a:pt x="7941" y="12929"/>
                  <a:pt x="7942" y="12883"/>
                  <a:pt x="7942" y="12883"/>
                </a:cubicBezTo>
                <a:cubicBezTo>
                  <a:pt x="7942" y="12322"/>
                  <a:pt x="7983" y="12134"/>
                  <a:pt x="7983" y="11551"/>
                </a:cubicBezTo>
                <a:cubicBezTo>
                  <a:pt x="7983" y="10968"/>
                  <a:pt x="7962" y="10036"/>
                  <a:pt x="7942" y="9496"/>
                </a:cubicBezTo>
                <a:cubicBezTo>
                  <a:pt x="7942" y="9453"/>
                  <a:pt x="7920" y="9406"/>
                  <a:pt x="7880" y="9406"/>
                </a:cubicBezTo>
                <a:lnTo>
                  <a:pt x="7849" y="9406"/>
                </a:lnTo>
                <a:close/>
                <a:moveTo>
                  <a:pt x="9042" y="9451"/>
                </a:moveTo>
                <a:cubicBezTo>
                  <a:pt x="9022" y="9451"/>
                  <a:pt x="9010" y="9452"/>
                  <a:pt x="8990" y="9473"/>
                </a:cubicBezTo>
                <a:cubicBezTo>
                  <a:pt x="8970" y="9495"/>
                  <a:pt x="8959" y="9541"/>
                  <a:pt x="8959" y="9541"/>
                </a:cubicBezTo>
                <a:cubicBezTo>
                  <a:pt x="8940" y="10081"/>
                  <a:pt x="8928" y="10707"/>
                  <a:pt x="8928" y="11269"/>
                </a:cubicBezTo>
                <a:cubicBezTo>
                  <a:pt x="8928" y="11852"/>
                  <a:pt x="8940" y="12343"/>
                  <a:pt x="8959" y="12883"/>
                </a:cubicBezTo>
                <a:cubicBezTo>
                  <a:pt x="8959" y="12926"/>
                  <a:pt x="9002" y="12974"/>
                  <a:pt x="9042" y="12974"/>
                </a:cubicBezTo>
                <a:lnTo>
                  <a:pt x="9083" y="12974"/>
                </a:lnTo>
                <a:cubicBezTo>
                  <a:pt x="9083" y="12974"/>
                  <a:pt x="9125" y="12951"/>
                  <a:pt x="9144" y="12951"/>
                </a:cubicBezTo>
                <a:cubicBezTo>
                  <a:pt x="9164" y="12929"/>
                  <a:pt x="9155" y="12883"/>
                  <a:pt x="9155" y="12883"/>
                </a:cubicBezTo>
                <a:cubicBezTo>
                  <a:pt x="9174" y="12322"/>
                  <a:pt x="9206" y="11852"/>
                  <a:pt x="9206" y="11269"/>
                </a:cubicBezTo>
                <a:cubicBezTo>
                  <a:pt x="9206" y="10707"/>
                  <a:pt x="9174" y="10081"/>
                  <a:pt x="9155" y="9541"/>
                </a:cubicBezTo>
                <a:cubicBezTo>
                  <a:pt x="9155" y="9498"/>
                  <a:pt x="9122" y="9451"/>
                  <a:pt x="9083" y="9451"/>
                </a:cubicBezTo>
                <a:lnTo>
                  <a:pt x="9042" y="9451"/>
                </a:lnTo>
                <a:close/>
                <a:moveTo>
                  <a:pt x="7469" y="9586"/>
                </a:moveTo>
                <a:cubicBezTo>
                  <a:pt x="7450" y="9586"/>
                  <a:pt x="7448" y="9587"/>
                  <a:pt x="7428" y="9609"/>
                </a:cubicBezTo>
                <a:cubicBezTo>
                  <a:pt x="7408" y="9630"/>
                  <a:pt x="7418" y="9677"/>
                  <a:pt x="7418" y="9677"/>
                </a:cubicBezTo>
                <a:cubicBezTo>
                  <a:pt x="7398" y="10195"/>
                  <a:pt x="7356" y="11011"/>
                  <a:pt x="7356" y="11551"/>
                </a:cubicBezTo>
                <a:cubicBezTo>
                  <a:pt x="7356" y="12112"/>
                  <a:pt x="7398" y="12376"/>
                  <a:pt x="7418" y="12895"/>
                </a:cubicBezTo>
                <a:cubicBezTo>
                  <a:pt x="7418" y="12938"/>
                  <a:pt x="7430" y="12974"/>
                  <a:pt x="7469" y="12974"/>
                </a:cubicBezTo>
                <a:lnTo>
                  <a:pt x="7510" y="12974"/>
                </a:lnTo>
                <a:cubicBezTo>
                  <a:pt x="7510" y="12974"/>
                  <a:pt x="7532" y="12973"/>
                  <a:pt x="7551" y="12951"/>
                </a:cubicBezTo>
                <a:cubicBezTo>
                  <a:pt x="7571" y="12951"/>
                  <a:pt x="7572" y="12906"/>
                  <a:pt x="7572" y="12906"/>
                </a:cubicBezTo>
                <a:cubicBezTo>
                  <a:pt x="7592" y="12366"/>
                  <a:pt x="7634" y="12112"/>
                  <a:pt x="7634" y="11551"/>
                </a:cubicBezTo>
                <a:cubicBezTo>
                  <a:pt x="7634" y="10989"/>
                  <a:pt x="7572" y="10195"/>
                  <a:pt x="7572" y="9677"/>
                </a:cubicBezTo>
                <a:cubicBezTo>
                  <a:pt x="7572" y="9633"/>
                  <a:pt x="7550" y="9586"/>
                  <a:pt x="7510" y="9586"/>
                </a:cubicBezTo>
                <a:lnTo>
                  <a:pt x="7469" y="9586"/>
                </a:lnTo>
                <a:close/>
                <a:moveTo>
                  <a:pt x="7079" y="10015"/>
                </a:moveTo>
                <a:cubicBezTo>
                  <a:pt x="7059" y="10015"/>
                  <a:pt x="7038" y="10016"/>
                  <a:pt x="7038" y="10038"/>
                </a:cubicBezTo>
                <a:cubicBezTo>
                  <a:pt x="7018" y="10059"/>
                  <a:pt x="7017" y="10083"/>
                  <a:pt x="7017" y="10083"/>
                </a:cubicBezTo>
                <a:cubicBezTo>
                  <a:pt x="6997" y="10537"/>
                  <a:pt x="6955" y="11143"/>
                  <a:pt x="6955" y="11619"/>
                </a:cubicBezTo>
                <a:cubicBezTo>
                  <a:pt x="6955" y="12115"/>
                  <a:pt x="6997" y="12452"/>
                  <a:pt x="7017" y="12906"/>
                </a:cubicBezTo>
                <a:cubicBezTo>
                  <a:pt x="7017" y="12927"/>
                  <a:pt x="7059" y="12974"/>
                  <a:pt x="7079" y="12974"/>
                </a:cubicBezTo>
                <a:lnTo>
                  <a:pt x="7120" y="12974"/>
                </a:lnTo>
                <a:cubicBezTo>
                  <a:pt x="7120" y="12974"/>
                  <a:pt x="7141" y="12951"/>
                  <a:pt x="7161" y="12951"/>
                </a:cubicBezTo>
                <a:cubicBezTo>
                  <a:pt x="7181" y="12929"/>
                  <a:pt x="7171" y="12906"/>
                  <a:pt x="7171" y="12906"/>
                </a:cubicBezTo>
                <a:cubicBezTo>
                  <a:pt x="7191" y="12452"/>
                  <a:pt x="7233" y="12116"/>
                  <a:pt x="7233" y="11641"/>
                </a:cubicBezTo>
                <a:cubicBezTo>
                  <a:pt x="7233" y="11144"/>
                  <a:pt x="7171" y="10537"/>
                  <a:pt x="7171" y="10083"/>
                </a:cubicBezTo>
                <a:cubicBezTo>
                  <a:pt x="7171" y="10061"/>
                  <a:pt x="7139" y="10015"/>
                  <a:pt x="7120" y="10015"/>
                </a:cubicBezTo>
                <a:lnTo>
                  <a:pt x="7079" y="10015"/>
                </a:lnTo>
                <a:close/>
                <a:moveTo>
                  <a:pt x="6277" y="10614"/>
                </a:moveTo>
                <a:cubicBezTo>
                  <a:pt x="6277" y="10614"/>
                  <a:pt x="6257" y="10636"/>
                  <a:pt x="6257" y="10636"/>
                </a:cubicBezTo>
                <a:cubicBezTo>
                  <a:pt x="6237" y="10658"/>
                  <a:pt x="6236" y="10681"/>
                  <a:pt x="6236" y="10681"/>
                </a:cubicBezTo>
                <a:cubicBezTo>
                  <a:pt x="6236" y="11027"/>
                  <a:pt x="6174" y="11399"/>
                  <a:pt x="6174" y="11788"/>
                </a:cubicBezTo>
                <a:cubicBezTo>
                  <a:pt x="6174" y="12177"/>
                  <a:pt x="6216" y="12539"/>
                  <a:pt x="6236" y="12906"/>
                </a:cubicBezTo>
                <a:cubicBezTo>
                  <a:pt x="6236" y="12949"/>
                  <a:pt x="6257" y="12974"/>
                  <a:pt x="6277" y="12974"/>
                </a:cubicBezTo>
                <a:lnTo>
                  <a:pt x="6287" y="12974"/>
                </a:lnTo>
                <a:cubicBezTo>
                  <a:pt x="6307" y="12974"/>
                  <a:pt x="6308" y="12951"/>
                  <a:pt x="6308" y="12951"/>
                </a:cubicBezTo>
                <a:cubicBezTo>
                  <a:pt x="6328" y="12929"/>
                  <a:pt x="6339" y="12906"/>
                  <a:pt x="6339" y="12906"/>
                </a:cubicBezTo>
                <a:cubicBezTo>
                  <a:pt x="6339" y="12539"/>
                  <a:pt x="6411" y="12177"/>
                  <a:pt x="6411" y="11788"/>
                </a:cubicBezTo>
                <a:cubicBezTo>
                  <a:pt x="6411" y="11421"/>
                  <a:pt x="6339" y="11049"/>
                  <a:pt x="6339" y="10681"/>
                </a:cubicBezTo>
                <a:cubicBezTo>
                  <a:pt x="6339" y="10638"/>
                  <a:pt x="6307" y="10614"/>
                  <a:pt x="6287" y="10614"/>
                </a:cubicBezTo>
                <a:lnTo>
                  <a:pt x="6277" y="10614"/>
                </a:lnTo>
                <a:close/>
                <a:moveTo>
                  <a:pt x="6668" y="10670"/>
                </a:moveTo>
                <a:cubicBezTo>
                  <a:pt x="6668" y="10670"/>
                  <a:pt x="6647" y="10681"/>
                  <a:pt x="6647" y="10681"/>
                </a:cubicBezTo>
                <a:cubicBezTo>
                  <a:pt x="6627" y="10703"/>
                  <a:pt x="6626" y="10738"/>
                  <a:pt x="6626" y="10738"/>
                </a:cubicBezTo>
                <a:cubicBezTo>
                  <a:pt x="6626" y="11083"/>
                  <a:pt x="6565" y="11443"/>
                  <a:pt x="6565" y="11811"/>
                </a:cubicBezTo>
                <a:cubicBezTo>
                  <a:pt x="6565" y="12178"/>
                  <a:pt x="6626" y="12560"/>
                  <a:pt x="6626" y="12906"/>
                </a:cubicBezTo>
                <a:cubicBezTo>
                  <a:pt x="6626" y="12949"/>
                  <a:pt x="6648" y="12974"/>
                  <a:pt x="6668" y="12974"/>
                </a:cubicBezTo>
                <a:lnTo>
                  <a:pt x="6688" y="12974"/>
                </a:lnTo>
                <a:cubicBezTo>
                  <a:pt x="6688" y="12974"/>
                  <a:pt x="6679" y="12973"/>
                  <a:pt x="6698" y="12951"/>
                </a:cubicBezTo>
                <a:cubicBezTo>
                  <a:pt x="6718" y="12929"/>
                  <a:pt x="6729" y="12906"/>
                  <a:pt x="6729" y="12906"/>
                </a:cubicBezTo>
                <a:cubicBezTo>
                  <a:pt x="6729" y="12560"/>
                  <a:pt x="6801" y="12178"/>
                  <a:pt x="6801" y="11811"/>
                </a:cubicBezTo>
                <a:cubicBezTo>
                  <a:pt x="6801" y="11443"/>
                  <a:pt x="6729" y="11083"/>
                  <a:pt x="6729" y="10738"/>
                </a:cubicBezTo>
                <a:cubicBezTo>
                  <a:pt x="6729" y="10695"/>
                  <a:pt x="6708" y="10670"/>
                  <a:pt x="6688" y="10670"/>
                </a:cubicBezTo>
                <a:lnTo>
                  <a:pt x="6668" y="10670"/>
                </a:lnTo>
                <a:close/>
                <a:moveTo>
                  <a:pt x="5876" y="10704"/>
                </a:moveTo>
                <a:cubicBezTo>
                  <a:pt x="5876" y="10704"/>
                  <a:pt x="5856" y="10727"/>
                  <a:pt x="5856" y="10727"/>
                </a:cubicBezTo>
                <a:cubicBezTo>
                  <a:pt x="5856" y="10748"/>
                  <a:pt x="5856" y="10772"/>
                  <a:pt x="5856" y="10772"/>
                </a:cubicBezTo>
                <a:cubicBezTo>
                  <a:pt x="5836" y="11096"/>
                  <a:pt x="5784" y="11455"/>
                  <a:pt x="5784" y="11822"/>
                </a:cubicBezTo>
                <a:cubicBezTo>
                  <a:pt x="5784" y="12189"/>
                  <a:pt x="5856" y="12560"/>
                  <a:pt x="5856" y="12906"/>
                </a:cubicBezTo>
                <a:cubicBezTo>
                  <a:pt x="5856" y="12949"/>
                  <a:pt x="5877" y="12974"/>
                  <a:pt x="5897" y="12974"/>
                </a:cubicBezTo>
                <a:lnTo>
                  <a:pt x="5917" y="12974"/>
                </a:lnTo>
                <a:cubicBezTo>
                  <a:pt x="5917" y="12952"/>
                  <a:pt x="5917" y="12951"/>
                  <a:pt x="5917" y="12951"/>
                </a:cubicBezTo>
                <a:cubicBezTo>
                  <a:pt x="5937" y="12929"/>
                  <a:pt x="5938" y="12906"/>
                  <a:pt x="5938" y="12906"/>
                </a:cubicBezTo>
                <a:cubicBezTo>
                  <a:pt x="5938" y="12560"/>
                  <a:pt x="6010" y="12189"/>
                  <a:pt x="6010" y="11822"/>
                </a:cubicBezTo>
                <a:cubicBezTo>
                  <a:pt x="6010" y="11476"/>
                  <a:pt x="5938" y="11117"/>
                  <a:pt x="5938" y="10772"/>
                </a:cubicBezTo>
                <a:cubicBezTo>
                  <a:pt x="5938" y="10729"/>
                  <a:pt x="5916" y="10704"/>
                  <a:pt x="5897" y="10704"/>
                </a:cubicBezTo>
                <a:lnTo>
                  <a:pt x="5876" y="10704"/>
                </a:lnTo>
                <a:close/>
                <a:moveTo>
                  <a:pt x="5486" y="10885"/>
                </a:moveTo>
                <a:cubicBezTo>
                  <a:pt x="5486" y="10885"/>
                  <a:pt x="5465" y="10907"/>
                  <a:pt x="5465" y="10907"/>
                </a:cubicBezTo>
                <a:cubicBezTo>
                  <a:pt x="5465" y="10929"/>
                  <a:pt x="5465" y="10952"/>
                  <a:pt x="5465" y="10952"/>
                </a:cubicBezTo>
                <a:cubicBezTo>
                  <a:pt x="5445" y="11255"/>
                  <a:pt x="5383" y="11553"/>
                  <a:pt x="5383" y="11856"/>
                </a:cubicBezTo>
                <a:cubicBezTo>
                  <a:pt x="5383" y="12180"/>
                  <a:pt x="5465" y="12479"/>
                  <a:pt x="5465" y="12782"/>
                </a:cubicBezTo>
                <a:cubicBezTo>
                  <a:pt x="5465" y="12803"/>
                  <a:pt x="5467" y="12827"/>
                  <a:pt x="5506" y="12827"/>
                </a:cubicBezTo>
                <a:cubicBezTo>
                  <a:pt x="5546" y="12805"/>
                  <a:pt x="5546" y="12781"/>
                  <a:pt x="5527" y="12759"/>
                </a:cubicBezTo>
                <a:cubicBezTo>
                  <a:pt x="5547" y="12457"/>
                  <a:pt x="5619" y="12157"/>
                  <a:pt x="5619" y="11833"/>
                </a:cubicBezTo>
                <a:cubicBezTo>
                  <a:pt x="5619" y="11531"/>
                  <a:pt x="5527" y="11221"/>
                  <a:pt x="5527" y="10919"/>
                </a:cubicBezTo>
                <a:cubicBezTo>
                  <a:pt x="5527" y="10897"/>
                  <a:pt x="5526" y="10885"/>
                  <a:pt x="5506" y="10885"/>
                </a:cubicBezTo>
                <a:lnTo>
                  <a:pt x="5486" y="10885"/>
                </a:lnTo>
                <a:close/>
                <a:moveTo>
                  <a:pt x="5136" y="11223"/>
                </a:moveTo>
                <a:cubicBezTo>
                  <a:pt x="5136" y="11223"/>
                  <a:pt x="5136" y="11246"/>
                  <a:pt x="5136" y="11246"/>
                </a:cubicBezTo>
                <a:cubicBezTo>
                  <a:pt x="5136" y="11419"/>
                  <a:pt x="5075" y="11616"/>
                  <a:pt x="5075" y="11811"/>
                </a:cubicBezTo>
                <a:cubicBezTo>
                  <a:pt x="5075" y="12026"/>
                  <a:pt x="5136" y="12215"/>
                  <a:pt x="5136" y="12409"/>
                </a:cubicBezTo>
                <a:cubicBezTo>
                  <a:pt x="5136" y="12409"/>
                  <a:pt x="5127" y="12432"/>
                  <a:pt x="5147" y="12432"/>
                </a:cubicBezTo>
                <a:cubicBezTo>
                  <a:pt x="5166" y="12410"/>
                  <a:pt x="5168" y="12409"/>
                  <a:pt x="5188" y="12409"/>
                </a:cubicBezTo>
                <a:cubicBezTo>
                  <a:pt x="5188" y="12215"/>
                  <a:pt x="5270" y="12027"/>
                  <a:pt x="5270" y="11833"/>
                </a:cubicBezTo>
                <a:cubicBezTo>
                  <a:pt x="5270" y="11639"/>
                  <a:pt x="5188" y="11440"/>
                  <a:pt x="5188" y="11246"/>
                </a:cubicBezTo>
                <a:cubicBezTo>
                  <a:pt x="5188" y="11246"/>
                  <a:pt x="5167" y="11223"/>
                  <a:pt x="5167" y="11223"/>
                </a:cubicBezTo>
                <a:lnTo>
                  <a:pt x="5147" y="11223"/>
                </a:lnTo>
                <a:cubicBezTo>
                  <a:pt x="5127" y="11223"/>
                  <a:pt x="5136" y="11223"/>
                  <a:pt x="5136" y="11223"/>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6" name="Form">
            <a:extLst>
              <a:ext uri="{FF2B5EF4-FFF2-40B4-BE49-F238E27FC236}">
                <a16:creationId xmlns:a16="http://schemas.microsoft.com/office/drawing/2014/main" id="{29D72757-A958-7543-B6BF-BEADC944E2F0}"/>
              </a:ext>
            </a:extLst>
          </p:cNvPr>
          <p:cNvSpPr/>
          <p:nvPr/>
        </p:nvSpPr>
        <p:spPr>
          <a:xfrm>
            <a:off x="10839370" y="4484612"/>
            <a:ext cx="266701" cy="266701"/>
          </a:xfrm>
          <a:custGeom>
            <a:avLst/>
            <a:gdLst/>
            <a:ahLst/>
            <a:cxnLst>
              <a:cxn ang="0">
                <a:pos x="wd2" y="hd2"/>
              </a:cxn>
              <a:cxn ang="5400000">
                <a:pos x="wd2" y="hd2"/>
              </a:cxn>
              <a:cxn ang="10800000">
                <a:pos x="wd2" y="hd2"/>
              </a:cxn>
              <a:cxn ang="16200000">
                <a:pos x="wd2" y="hd2"/>
              </a:cxn>
            </a:cxnLst>
            <a:rect l="0" t="0" r="r" b="b"/>
            <a:pathLst>
              <a:path w="21319" h="21319" extrusionOk="0">
                <a:moveTo>
                  <a:pt x="0" y="0"/>
                </a:moveTo>
                <a:lnTo>
                  <a:pt x="0" y="3997"/>
                </a:lnTo>
                <a:cubicBezTo>
                  <a:pt x="9549" y="3997"/>
                  <a:pt x="17322" y="11770"/>
                  <a:pt x="17322" y="21319"/>
                </a:cubicBezTo>
                <a:lnTo>
                  <a:pt x="21319" y="21319"/>
                </a:lnTo>
                <a:cubicBezTo>
                  <a:pt x="21319" y="9549"/>
                  <a:pt x="11770" y="0"/>
                  <a:pt x="0" y="0"/>
                </a:cubicBezTo>
                <a:close/>
                <a:moveTo>
                  <a:pt x="0" y="7106"/>
                </a:moveTo>
                <a:lnTo>
                  <a:pt x="0" y="11104"/>
                </a:lnTo>
                <a:cubicBezTo>
                  <a:pt x="5596" y="11104"/>
                  <a:pt x="10174" y="15681"/>
                  <a:pt x="10174" y="21278"/>
                </a:cubicBezTo>
                <a:lnTo>
                  <a:pt x="14171" y="21278"/>
                </a:lnTo>
                <a:cubicBezTo>
                  <a:pt x="14171" y="13416"/>
                  <a:pt x="7817" y="7062"/>
                  <a:pt x="0" y="7106"/>
                </a:cubicBezTo>
                <a:close/>
                <a:moveTo>
                  <a:pt x="2887" y="15545"/>
                </a:moveTo>
                <a:cubicBezTo>
                  <a:pt x="2148" y="15545"/>
                  <a:pt x="1410" y="15828"/>
                  <a:pt x="846" y="16392"/>
                </a:cubicBezTo>
                <a:cubicBezTo>
                  <a:pt x="-281" y="17519"/>
                  <a:pt x="-281" y="19345"/>
                  <a:pt x="846" y="20473"/>
                </a:cubicBezTo>
                <a:cubicBezTo>
                  <a:pt x="1974" y="21600"/>
                  <a:pt x="3800" y="21600"/>
                  <a:pt x="4927" y="20473"/>
                </a:cubicBezTo>
                <a:cubicBezTo>
                  <a:pt x="6055" y="19345"/>
                  <a:pt x="6055" y="17519"/>
                  <a:pt x="4927" y="16392"/>
                </a:cubicBezTo>
                <a:cubicBezTo>
                  <a:pt x="4363" y="15828"/>
                  <a:pt x="3626" y="15545"/>
                  <a:pt x="2887" y="15545"/>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7" name="Form">
            <a:extLst>
              <a:ext uri="{FF2B5EF4-FFF2-40B4-BE49-F238E27FC236}">
                <a16:creationId xmlns:a16="http://schemas.microsoft.com/office/drawing/2014/main" id="{FC893A43-DD56-6640-A5E3-72A7B83AD105}"/>
              </a:ext>
            </a:extLst>
          </p:cNvPr>
          <p:cNvSpPr/>
          <p:nvPr/>
        </p:nvSpPr>
        <p:spPr>
          <a:xfrm>
            <a:off x="10839370" y="2241550"/>
            <a:ext cx="304801" cy="304672"/>
          </a:xfrm>
          <a:custGeom>
            <a:avLst/>
            <a:gdLst/>
            <a:ahLst/>
            <a:cxnLst>
              <a:cxn ang="0">
                <a:pos x="wd2" y="hd2"/>
              </a:cxn>
              <a:cxn ang="5400000">
                <a:pos x="wd2" y="hd2"/>
              </a:cxn>
              <a:cxn ang="10800000">
                <a:pos x="wd2" y="hd2"/>
              </a:cxn>
              <a:cxn ang="16200000">
                <a:pos x="wd2" y="hd2"/>
              </a:cxn>
            </a:cxnLst>
            <a:rect l="0" t="0" r="r" b="b"/>
            <a:pathLst>
              <a:path w="19685" h="21600" extrusionOk="0">
                <a:moveTo>
                  <a:pt x="9847" y="0"/>
                </a:moveTo>
                <a:cubicBezTo>
                  <a:pt x="7321" y="0"/>
                  <a:pt x="4787" y="1047"/>
                  <a:pt x="2872" y="3149"/>
                </a:cubicBezTo>
                <a:cubicBezTo>
                  <a:pt x="-958" y="7353"/>
                  <a:pt x="-958" y="14247"/>
                  <a:pt x="2872" y="18451"/>
                </a:cubicBezTo>
                <a:cubicBezTo>
                  <a:pt x="4787" y="20553"/>
                  <a:pt x="7338" y="21600"/>
                  <a:pt x="9847" y="21600"/>
                </a:cubicBezTo>
                <a:cubicBezTo>
                  <a:pt x="12356" y="21600"/>
                  <a:pt x="14897" y="20553"/>
                  <a:pt x="16812" y="18451"/>
                </a:cubicBezTo>
                <a:cubicBezTo>
                  <a:pt x="20642" y="14247"/>
                  <a:pt x="20642" y="7353"/>
                  <a:pt x="16812" y="3149"/>
                </a:cubicBezTo>
                <a:cubicBezTo>
                  <a:pt x="14897" y="1047"/>
                  <a:pt x="12373" y="0"/>
                  <a:pt x="9847" y="0"/>
                </a:cubicBezTo>
                <a:close/>
                <a:moveTo>
                  <a:pt x="9847" y="974"/>
                </a:moveTo>
                <a:cubicBezTo>
                  <a:pt x="12125" y="974"/>
                  <a:pt x="14402" y="1955"/>
                  <a:pt x="16151" y="3840"/>
                </a:cubicBezTo>
                <a:cubicBezTo>
                  <a:pt x="19618" y="7646"/>
                  <a:pt x="19618" y="13887"/>
                  <a:pt x="16151" y="17692"/>
                </a:cubicBezTo>
                <a:cubicBezTo>
                  <a:pt x="12685" y="21498"/>
                  <a:pt x="6999" y="21498"/>
                  <a:pt x="3533" y="17692"/>
                </a:cubicBezTo>
                <a:cubicBezTo>
                  <a:pt x="66" y="13887"/>
                  <a:pt x="66" y="7646"/>
                  <a:pt x="3533" y="3840"/>
                </a:cubicBezTo>
                <a:cubicBezTo>
                  <a:pt x="5283" y="1919"/>
                  <a:pt x="7569" y="974"/>
                  <a:pt x="9847" y="974"/>
                </a:cubicBezTo>
                <a:close/>
                <a:moveTo>
                  <a:pt x="5235" y="5675"/>
                </a:moveTo>
                <a:lnTo>
                  <a:pt x="5235" y="7578"/>
                </a:lnTo>
                <a:cubicBezTo>
                  <a:pt x="9376" y="7578"/>
                  <a:pt x="12747" y="11278"/>
                  <a:pt x="12747" y="15823"/>
                </a:cubicBezTo>
                <a:lnTo>
                  <a:pt x="14480" y="15823"/>
                </a:lnTo>
                <a:cubicBezTo>
                  <a:pt x="14480" y="10220"/>
                  <a:pt x="10339" y="5675"/>
                  <a:pt x="5235" y="5675"/>
                </a:cubicBezTo>
                <a:close/>
                <a:moveTo>
                  <a:pt x="5235" y="9061"/>
                </a:moveTo>
                <a:lnTo>
                  <a:pt x="5235" y="10964"/>
                </a:lnTo>
                <a:cubicBezTo>
                  <a:pt x="7662" y="10964"/>
                  <a:pt x="9651" y="13137"/>
                  <a:pt x="9651" y="15801"/>
                </a:cubicBezTo>
                <a:lnTo>
                  <a:pt x="11385" y="15801"/>
                </a:lnTo>
                <a:cubicBezTo>
                  <a:pt x="11385" y="12058"/>
                  <a:pt x="8625" y="9040"/>
                  <a:pt x="5235" y="9061"/>
                </a:cubicBezTo>
                <a:close/>
                <a:moveTo>
                  <a:pt x="6483" y="13071"/>
                </a:moveTo>
                <a:cubicBezTo>
                  <a:pt x="6163" y="13071"/>
                  <a:pt x="5851" y="13210"/>
                  <a:pt x="5606" y="13479"/>
                </a:cubicBezTo>
                <a:cubicBezTo>
                  <a:pt x="5118" y="14015"/>
                  <a:pt x="5118" y="14879"/>
                  <a:pt x="5606" y="15416"/>
                </a:cubicBezTo>
                <a:cubicBezTo>
                  <a:pt x="6095" y="15952"/>
                  <a:pt x="6882" y="15952"/>
                  <a:pt x="7371" y="15416"/>
                </a:cubicBezTo>
                <a:cubicBezTo>
                  <a:pt x="7860" y="14879"/>
                  <a:pt x="7860" y="14015"/>
                  <a:pt x="7371" y="13479"/>
                </a:cubicBezTo>
                <a:cubicBezTo>
                  <a:pt x="7126" y="13210"/>
                  <a:pt x="6804" y="13071"/>
                  <a:pt x="6483" y="13071"/>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8" name="Form">
            <a:extLst>
              <a:ext uri="{FF2B5EF4-FFF2-40B4-BE49-F238E27FC236}">
                <a16:creationId xmlns:a16="http://schemas.microsoft.com/office/drawing/2014/main" id="{B29E9187-DEC5-8943-AD55-F14C5658A618}"/>
              </a:ext>
            </a:extLst>
          </p:cNvPr>
          <p:cNvSpPr/>
          <p:nvPr/>
        </p:nvSpPr>
        <p:spPr>
          <a:xfrm>
            <a:off x="3028264" y="3908347"/>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9014" y="0"/>
                </a:moveTo>
                <a:cubicBezTo>
                  <a:pt x="6420" y="0"/>
                  <a:pt x="5112" y="4"/>
                  <a:pt x="3727" y="443"/>
                </a:cubicBezTo>
                <a:cubicBezTo>
                  <a:pt x="2202" y="998"/>
                  <a:pt x="998" y="2195"/>
                  <a:pt x="443" y="3720"/>
                </a:cubicBezTo>
                <a:cubicBezTo>
                  <a:pt x="1" y="5113"/>
                  <a:pt x="0" y="6424"/>
                  <a:pt x="0" y="9007"/>
                </a:cubicBezTo>
                <a:lnTo>
                  <a:pt x="0" y="12551"/>
                </a:lnTo>
                <a:cubicBezTo>
                  <a:pt x="0" y="15174"/>
                  <a:pt x="1" y="16487"/>
                  <a:pt x="443" y="17880"/>
                </a:cubicBezTo>
                <a:cubicBezTo>
                  <a:pt x="998" y="19405"/>
                  <a:pt x="2202" y="20602"/>
                  <a:pt x="3727" y="21157"/>
                </a:cubicBezTo>
                <a:cubicBezTo>
                  <a:pt x="5120" y="21599"/>
                  <a:pt x="6431" y="21600"/>
                  <a:pt x="9014" y="21600"/>
                </a:cubicBezTo>
                <a:lnTo>
                  <a:pt x="12551" y="21600"/>
                </a:lnTo>
                <a:cubicBezTo>
                  <a:pt x="15174" y="21600"/>
                  <a:pt x="16487" y="21599"/>
                  <a:pt x="17880" y="21157"/>
                </a:cubicBezTo>
                <a:cubicBezTo>
                  <a:pt x="19405" y="20602"/>
                  <a:pt x="20602" y="19405"/>
                  <a:pt x="21157" y="17880"/>
                </a:cubicBezTo>
                <a:cubicBezTo>
                  <a:pt x="21599" y="16487"/>
                  <a:pt x="21600" y="15176"/>
                  <a:pt x="21600" y="12593"/>
                </a:cubicBezTo>
                <a:lnTo>
                  <a:pt x="21600" y="9049"/>
                </a:lnTo>
                <a:cubicBezTo>
                  <a:pt x="21600" y="6426"/>
                  <a:pt x="21599" y="5113"/>
                  <a:pt x="21157" y="3720"/>
                </a:cubicBezTo>
                <a:cubicBezTo>
                  <a:pt x="20602" y="2195"/>
                  <a:pt x="19405" y="998"/>
                  <a:pt x="17880" y="443"/>
                </a:cubicBezTo>
                <a:cubicBezTo>
                  <a:pt x="16487" y="1"/>
                  <a:pt x="15176" y="0"/>
                  <a:pt x="12593" y="0"/>
                </a:cubicBezTo>
                <a:lnTo>
                  <a:pt x="9049" y="0"/>
                </a:lnTo>
                <a:lnTo>
                  <a:pt x="9014" y="0"/>
                </a:lnTo>
                <a:close/>
                <a:moveTo>
                  <a:pt x="8262" y="1702"/>
                </a:moveTo>
                <a:lnTo>
                  <a:pt x="8290" y="1702"/>
                </a:lnTo>
                <a:lnTo>
                  <a:pt x="13345" y="1702"/>
                </a:lnTo>
                <a:cubicBezTo>
                  <a:pt x="15225" y="1702"/>
                  <a:pt x="16177" y="1704"/>
                  <a:pt x="17191" y="2025"/>
                </a:cubicBezTo>
                <a:cubicBezTo>
                  <a:pt x="18301" y="2429"/>
                  <a:pt x="19178" y="3299"/>
                  <a:pt x="19582" y="4409"/>
                </a:cubicBezTo>
                <a:cubicBezTo>
                  <a:pt x="19903" y="5423"/>
                  <a:pt x="19898" y="6381"/>
                  <a:pt x="19898" y="8290"/>
                </a:cubicBezTo>
                <a:lnTo>
                  <a:pt x="19898" y="13338"/>
                </a:lnTo>
                <a:cubicBezTo>
                  <a:pt x="19898" y="15218"/>
                  <a:pt x="19903" y="16177"/>
                  <a:pt x="19582" y="17191"/>
                </a:cubicBezTo>
                <a:cubicBezTo>
                  <a:pt x="19178" y="18301"/>
                  <a:pt x="18301" y="19171"/>
                  <a:pt x="17191" y="19575"/>
                </a:cubicBezTo>
                <a:cubicBezTo>
                  <a:pt x="16177" y="19896"/>
                  <a:pt x="15219" y="19898"/>
                  <a:pt x="13310" y="19898"/>
                </a:cubicBezTo>
                <a:lnTo>
                  <a:pt x="8262" y="19898"/>
                </a:lnTo>
                <a:cubicBezTo>
                  <a:pt x="6382" y="19898"/>
                  <a:pt x="5430" y="19896"/>
                  <a:pt x="4416" y="19575"/>
                </a:cubicBezTo>
                <a:cubicBezTo>
                  <a:pt x="3306" y="19171"/>
                  <a:pt x="2429" y="18301"/>
                  <a:pt x="2025" y="17191"/>
                </a:cubicBezTo>
                <a:cubicBezTo>
                  <a:pt x="1704" y="16177"/>
                  <a:pt x="1702" y="15219"/>
                  <a:pt x="1702" y="13310"/>
                </a:cubicBezTo>
                <a:lnTo>
                  <a:pt x="1702" y="8262"/>
                </a:lnTo>
                <a:cubicBezTo>
                  <a:pt x="1702" y="6382"/>
                  <a:pt x="1704" y="5423"/>
                  <a:pt x="2025" y="4409"/>
                </a:cubicBezTo>
                <a:cubicBezTo>
                  <a:pt x="2429" y="3299"/>
                  <a:pt x="3306" y="2429"/>
                  <a:pt x="4416" y="2025"/>
                </a:cubicBezTo>
                <a:cubicBezTo>
                  <a:pt x="5423" y="1706"/>
                  <a:pt x="6376" y="1702"/>
                  <a:pt x="8262" y="1702"/>
                </a:cubicBezTo>
                <a:close/>
                <a:moveTo>
                  <a:pt x="16355" y="4177"/>
                </a:moveTo>
                <a:cubicBezTo>
                  <a:pt x="16129" y="4177"/>
                  <a:pt x="15915" y="4258"/>
                  <a:pt x="15743" y="4430"/>
                </a:cubicBezTo>
                <a:cubicBezTo>
                  <a:pt x="15399" y="4774"/>
                  <a:pt x="15399" y="5344"/>
                  <a:pt x="15743" y="5688"/>
                </a:cubicBezTo>
                <a:cubicBezTo>
                  <a:pt x="16087" y="6032"/>
                  <a:pt x="16636" y="6032"/>
                  <a:pt x="16980" y="5688"/>
                </a:cubicBezTo>
                <a:cubicBezTo>
                  <a:pt x="17325" y="5344"/>
                  <a:pt x="17325" y="4774"/>
                  <a:pt x="16980" y="4430"/>
                </a:cubicBezTo>
                <a:cubicBezTo>
                  <a:pt x="16808" y="4258"/>
                  <a:pt x="16580" y="4177"/>
                  <a:pt x="16355" y="4177"/>
                </a:cubicBezTo>
                <a:close/>
                <a:moveTo>
                  <a:pt x="10800" y="5576"/>
                </a:moveTo>
                <a:cubicBezTo>
                  <a:pt x="9447" y="5576"/>
                  <a:pt x="8078" y="6083"/>
                  <a:pt x="7045" y="7116"/>
                </a:cubicBezTo>
                <a:cubicBezTo>
                  <a:pt x="4981" y="9180"/>
                  <a:pt x="4981" y="12539"/>
                  <a:pt x="7045" y="14604"/>
                </a:cubicBezTo>
                <a:cubicBezTo>
                  <a:pt x="9110" y="16668"/>
                  <a:pt x="12490" y="16669"/>
                  <a:pt x="14555" y="14604"/>
                </a:cubicBezTo>
                <a:cubicBezTo>
                  <a:pt x="16619" y="12539"/>
                  <a:pt x="16619" y="9180"/>
                  <a:pt x="14555" y="7116"/>
                </a:cubicBezTo>
                <a:cubicBezTo>
                  <a:pt x="13522" y="6083"/>
                  <a:pt x="12153" y="5576"/>
                  <a:pt x="10800" y="5576"/>
                </a:cubicBezTo>
                <a:close/>
                <a:moveTo>
                  <a:pt x="10800" y="7559"/>
                </a:moveTo>
                <a:cubicBezTo>
                  <a:pt x="11646" y="7559"/>
                  <a:pt x="12489" y="7891"/>
                  <a:pt x="13134" y="8536"/>
                </a:cubicBezTo>
                <a:cubicBezTo>
                  <a:pt x="14425" y="9826"/>
                  <a:pt x="14425" y="11914"/>
                  <a:pt x="13134" y="13205"/>
                </a:cubicBezTo>
                <a:cubicBezTo>
                  <a:pt x="11844" y="14495"/>
                  <a:pt x="9756" y="14495"/>
                  <a:pt x="8466" y="13205"/>
                </a:cubicBezTo>
                <a:cubicBezTo>
                  <a:pt x="7175" y="11914"/>
                  <a:pt x="7175" y="9826"/>
                  <a:pt x="8466" y="8536"/>
                </a:cubicBezTo>
                <a:cubicBezTo>
                  <a:pt x="9111" y="7891"/>
                  <a:pt x="9954" y="7559"/>
                  <a:pt x="10800" y="7559"/>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9" name="Form">
            <a:extLst>
              <a:ext uri="{FF2B5EF4-FFF2-40B4-BE49-F238E27FC236}">
                <a16:creationId xmlns:a16="http://schemas.microsoft.com/office/drawing/2014/main" id="{AB589FE6-F335-B24D-8A2A-5312203F8C06}"/>
              </a:ext>
            </a:extLst>
          </p:cNvPr>
          <p:cNvSpPr/>
          <p:nvPr/>
        </p:nvSpPr>
        <p:spPr>
          <a:xfrm>
            <a:off x="3030753" y="1676400"/>
            <a:ext cx="304801" cy="304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66" y="1060"/>
                  <a:pt x="3158" y="3169"/>
                </a:cubicBezTo>
                <a:cubicBezTo>
                  <a:pt x="1049" y="5278"/>
                  <a:pt x="0" y="8036"/>
                  <a:pt x="0" y="10800"/>
                </a:cubicBezTo>
                <a:cubicBezTo>
                  <a:pt x="0" y="13564"/>
                  <a:pt x="1049" y="16334"/>
                  <a:pt x="3158" y="18442"/>
                </a:cubicBezTo>
                <a:cubicBezTo>
                  <a:pt x="5266" y="20551"/>
                  <a:pt x="8036" y="21600"/>
                  <a:pt x="10800" y="21600"/>
                </a:cubicBezTo>
                <a:cubicBezTo>
                  <a:pt x="13564" y="21600"/>
                  <a:pt x="16334" y="20551"/>
                  <a:pt x="18442" y="18442"/>
                </a:cubicBezTo>
                <a:cubicBezTo>
                  <a:pt x="20551" y="16334"/>
                  <a:pt x="21600" y="13564"/>
                  <a:pt x="21600" y="10800"/>
                </a:cubicBezTo>
                <a:cubicBezTo>
                  <a:pt x="21600" y="8036"/>
                  <a:pt x="20551" y="5278"/>
                  <a:pt x="18442" y="3169"/>
                </a:cubicBezTo>
                <a:cubicBezTo>
                  <a:pt x="16334" y="1060"/>
                  <a:pt x="13564" y="0"/>
                  <a:pt x="10800" y="0"/>
                </a:cubicBezTo>
                <a:close/>
                <a:moveTo>
                  <a:pt x="10800" y="1075"/>
                </a:moveTo>
                <a:cubicBezTo>
                  <a:pt x="13288" y="1075"/>
                  <a:pt x="15777" y="2026"/>
                  <a:pt x="17676" y="3924"/>
                </a:cubicBezTo>
                <a:cubicBezTo>
                  <a:pt x="21473" y="7721"/>
                  <a:pt x="21473" y="13879"/>
                  <a:pt x="17676" y="17676"/>
                </a:cubicBezTo>
                <a:cubicBezTo>
                  <a:pt x="13879" y="21473"/>
                  <a:pt x="7721" y="21473"/>
                  <a:pt x="3924" y="17676"/>
                </a:cubicBezTo>
                <a:cubicBezTo>
                  <a:pt x="127" y="13879"/>
                  <a:pt x="127" y="7721"/>
                  <a:pt x="3924" y="3924"/>
                </a:cubicBezTo>
                <a:cubicBezTo>
                  <a:pt x="5823" y="2026"/>
                  <a:pt x="8312" y="1075"/>
                  <a:pt x="10800" y="1075"/>
                </a:cubicBezTo>
                <a:close/>
                <a:moveTo>
                  <a:pt x="9919" y="5503"/>
                </a:moveTo>
                <a:cubicBezTo>
                  <a:pt x="8644" y="5503"/>
                  <a:pt x="8003" y="5505"/>
                  <a:pt x="7322" y="5720"/>
                </a:cubicBezTo>
                <a:cubicBezTo>
                  <a:pt x="6573" y="5993"/>
                  <a:pt x="5982" y="6573"/>
                  <a:pt x="5709" y="7322"/>
                </a:cubicBezTo>
                <a:cubicBezTo>
                  <a:pt x="5492" y="8007"/>
                  <a:pt x="5492" y="8649"/>
                  <a:pt x="5492" y="9919"/>
                </a:cubicBezTo>
                <a:lnTo>
                  <a:pt x="5492" y="11669"/>
                </a:lnTo>
                <a:cubicBezTo>
                  <a:pt x="5492" y="12959"/>
                  <a:pt x="5492" y="13605"/>
                  <a:pt x="5709" y="14289"/>
                </a:cubicBezTo>
                <a:cubicBezTo>
                  <a:pt x="5982" y="15039"/>
                  <a:pt x="6573" y="15618"/>
                  <a:pt x="7322" y="15891"/>
                </a:cubicBezTo>
                <a:cubicBezTo>
                  <a:pt x="8007" y="16108"/>
                  <a:pt x="8649" y="16120"/>
                  <a:pt x="9919" y="16120"/>
                </a:cubicBezTo>
                <a:lnTo>
                  <a:pt x="11658" y="16120"/>
                </a:lnTo>
                <a:cubicBezTo>
                  <a:pt x="12947" y="16120"/>
                  <a:pt x="13593" y="16108"/>
                  <a:pt x="14278" y="15891"/>
                </a:cubicBezTo>
                <a:cubicBezTo>
                  <a:pt x="15027" y="15618"/>
                  <a:pt x="15618" y="15039"/>
                  <a:pt x="15891" y="14289"/>
                </a:cubicBezTo>
                <a:cubicBezTo>
                  <a:pt x="16108" y="13605"/>
                  <a:pt x="16108" y="12962"/>
                  <a:pt x="16108" y="11692"/>
                </a:cubicBezTo>
                <a:lnTo>
                  <a:pt x="16108" y="9942"/>
                </a:lnTo>
                <a:cubicBezTo>
                  <a:pt x="16108" y="8653"/>
                  <a:pt x="16108" y="8007"/>
                  <a:pt x="15891" y="7322"/>
                </a:cubicBezTo>
                <a:cubicBezTo>
                  <a:pt x="15618" y="6573"/>
                  <a:pt x="15027" y="5993"/>
                  <a:pt x="14278" y="5720"/>
                </a:cubicBezTo>
                <a:cubicBezTo>
                  <a:pt x="13593" y="5503"/>
                  <a:pt x="12951" y="5503"/>
                  <a:pt x="11681" y="5503"/>
                </a:cubicBezTo>
                <a:lnTo>
                  <a:pt x="9942" y="5503"/>
                </a:lnTo>
                <a:lnTo>
                  <a:pt x="9919" y="5503"/>
                </a:lnTo>
                <a:close/>
                <a:moveTo>
                  <a:pt x="9553" y="6338"/>
                </a:moveTo>
                <a:lnTo>
                  <a:pt x="9564" y="6338"/>
                </a:lnTo>
                <a:lnTo>
                  <a:pt x="12047" y="6338"/>
                </a:lnTo>
                <a:cubicBezTo>
                  <a:pt x="12971" y="6338"/>
                  <a:pt x="13448" y="6340"/>
                  <a:pt x="13946" y="6498"/>
                </a:cubicBezTo>
                <a:cubicBezTo>
                  <a:pt x="14492" y="6697"/>
                  <a:pt x="14915" y="7120"/>
                  <a:pt x="15113" y="7665"/>
                </a:cubicBezTo>
                <a:cubicBezTo>
                  <a:pt x="15271" y="8164"/>
                  <a:pt x="15273" y="8637"/>
                  <a:pt x="15273" y="9576"/>
                </a:cubicBezTo>
                <a:lnTo>
                  <a:pt x="15273" y="12058"/>
                </a:lnTo>
                <a:cubicBezTo>
                  <a:pt x="15273" y="12983"/>
                  <a:pt x="15271" y="13448"/>
                  <a:pt x="15113" y="13946"/>
                </a:cubicBezTo>
                <a:cubicBezTo>
                  <a:pt x="14915" y="14492"/>
                  <a:pt x="14492" y="14926"/>
                  <a:pt x="13946" y="15125"/>
                </a:cubicBezTo>
                <a:cubicBezTo>
                  <a:pt x="13448" y="15283"/>
                  <a:pt x="12974" y="15273"/>
                  <a:pt x="12036" y="15273"/>
                </a:cubicBezTo>
                <a:lnTo>
                  <a:pt x="9553" y="15273"/>
                </a:lnTo>
                <a:cubicBezTo>
                  <a:pt x="8629" y="15273"/>
                  <a:pt x="8164" y="15283"/>
                  <a:pt x="7665" y="15125"/>
                </a:cubicBezTo>
                <a:cubicBezTo>
                  <a:pt x="7120" y="14926"/>
                  <a:pt x="6685" y="14492"/>
                  <a:pt x="6487" y="13946"/>
                </a:cubicBezTo>
                <a:cubicBezTo>
                  <a:pt x="6329" y="13448"/>
                  <a:pt x="6327" y="12974"/>
                  <a:pt x="6327" y="12036"/>
                </a:cubicBezTo>
                <a:lnTo>
                  <a:pt x="6327" y="9553"/>
                </a:lnTo>
                <a:cubicBezTo>
                  <a:pt x="6327" y="8629"/>
                  <a:pt x="6329" y="8164"/>
                  <a:pt x="6487" y="7665"/>
                </a:cubicBezTo>
                <a:cubicBezTo>
                  <a:pt x="6685" y="7120"/>
                  <a:pt x="7120" y="6697"/>
                  <a:pt x="7665" y="6498"/>
                </a:cubicBezTo>
                <a:cubicBezTo>
                  <a:pt x="8161" y="6341"/>
                  <a:pt x="8626" y="6338"/>
                  <a:pt x="9553" y="6338"/>
                </a:cubicBezTo>
                <a:close/>
                <a:moveTo>
                  <a:pt x="13534" y="7551"/>
                </a:moveTo>
                <a:cubicBezTo>
                  <a:pt x="13423" y="7551"/>
                  <a:pt x="13310" y="7592"/>
                  <a:pt x="13225" y="7677"/>
                </a:cubicBezTo>
                <a:cubicBezTo>
                  <a:pt x="13056" y="7846"/>
                  <a:pt x="13056" y="8125"/>
                  <a:pt x="13225" y="8294"/>
                </a:cubicBezTo>
                <a:cubicBezTo>
                  <a:pt x="13395" y="8464"/>
                  <a:pt x="13674" y="8464"/>
                  <a:pt x="13843" y="8294"/>
                </a:cubicBezTo>
                <a:cubicBezTo>
                  <a:pt x="14012" y="8125"/>
                  <a:pt x="14012" y="7846"/>
                  <a:pt x="13843" y="7677"/>
                </a:cubicBezTo>
                <a:cubicBezTo>
                  <a:pt x="13759" y="7592"/>
                  <a:pt x="13645" y="7551"/>
                  <a:pt x="13534" y="7551"/>
                </a:cubicBezTo>
                <a:close/>
                <a:moveTo>
                  <a:pt x="10800" y="8237"/>
                </a:moveTo>
                <a:cubicBezTo>
                  <a:pt x="10135" y="8237"/>
                  <a:pt x="9465" y="8485"/>
                  <a:pt x="8958" y="8992"/>
                </a:cubicBezTo>
                <a:cubicBezTo>
                  <a:pt x="7943" y="10007"/>
                  <a:pt x="7943" y="11661"/>
                  <a:pt x="8958" y="12676"/>
                </a:cubicBezTo>
                <a:cubicBezTo>
                  <a:pt x="9973" y="13691"/>
                  <a:pt x="11627" y="13691"/>
                  <a:pt x="12642" y="12676"/>
                </a:cubicBezTo>
                <a:cubicBezTo>
                  <a:pt x="13657" y="11661"/>
                  <a:pt x="13657" y="10007"/>
                  <a:pt x="12642" y="8992"/>
                </a:cubicBezTo>
                <a:cubicBezTo>
                  <a:pt x="12135" y="8485"/>
                  <a:pt x="11465" y="8237"/>
                  <a:pt x="10800" y="8237"/>
                </a:cubicBezTo>
                <a:close/>
                <a:moveTo>
                  <a:pt x="10800" y="9210"/>
                </a:moveTo>
                <a:cubicBezTo>
                  <a:pt x="11216" y="9210"/>
                  <a:pt x="11627" y="9373"/>
                  <a:pt x="11944" y="9690"/>
                </a:cubicBezTo>
                <a:cubicBezTo>
                  <a:pt x="12578" y="10324"/>
                  <a:pt x="12578" y="11356"/>
                  <a:pt x="11944" y="11990"/>
                </a:cubicBezTo>
                <a:cubicBezTo>
                  <a:pt x="11310" y="12624"/>
                  <a:pt x="10290" y="12624"/>
                  <a:pt x="9656" y="11990"/>
                </a:cubicBezTo>
                <a:cubicBezTo>
                  <a:pt x="9022" y="11356"/>
                  <a:pt x="9022" y="10324"/>
                  <a:pt x="9656" y="9690"/>
                </a:cubicBezTo>
                <a:cubicBezTo>
                  <a:pt x="9973" y="9373"/>
                  <a:pt x="10384" y="9210"/>
                  <a:pt x="10800" y="9210"/>
                </a:cubicBezTo>
                <a:close/>
              </a:path>
            </a:pathLst>
          </a:custGeom>
          <a:solidFill>
            <a:srgbClr val="002B4E"/>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1" name="Devices">
            <a:extLst>
              <a:ext uri="{FF2B5EF4-FFF2-40B4-BE49-F238E27FC236}">
                <a16:creationId xmlns:a16="http://schemas.microsoft.com/office/drawing/2014/main" id="{ACFDDF5E-827F-91FC-4DB0-171B72BD1BC2}"/>
              </a:ext>
            </a:extLst>
          </p:cNvPr>
          <p:cNvSpPr/>
          <p:nvPr/>
        </p:nvSpPr>
        <p:spPr>
          <a:xfrm>
            <a:off x="512837" y="1714500"/>
            <a:ext cx="871078" cy="496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nSpc>
                <a:spcPct val="120000"/>
              </a:lnSpc>
              <a:defRPr sz="2600" baseline="7692">
                <a:latin typeface="Montserrat Ultra Light"/>
                <a:ea typeface="Montserrat Ultra Light"/>
                <a:cs typeface="Montserrat Ultra Light"/>
                <a:sym typeface="Montserrat Ultra Light"/>
              </a:defRPr>
            </a:lvl1pPr>
          </a:lstStyle>
          <a:p>
            <a:r>
              <a:rPr lang="en-AU" sz="1300" baseline="0" dirty="0">
                <a:latin typeface="+mn-lt"/>
              </a:rPr>
              <a:t>Social media</a:t>
            </a:r>
            <a:endParaRPr sz="1300" baseline="0" dirty="0">
              <a:latin typeface="+mn-lt"/>
            </a:endParaRPr>
          </a:p>
        </p:txBody>
      </p:sp>
    </p:spTree>
    <p:extLst>
      <p:ext uri="{BB962C8B-B14F-4D97-AF65-F5344CB8AC3E}">
        <p14:creationId xmlns:p14="http://schemas.microsoft.com/office/powerpoint/2010/main" val="35076206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5C17-CD0A-7047-313D-EF4B1D31C49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909EBC-19E9-61FE-6FB3-945328C8FA1B}"/>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pic>
        <p:nvPicPr>
          <p:cNvPr id="4" name="Picture Placeholder 3">
            <a:extLst>
              <a:ext uri="{FF2B5EF4-FFF2-40B4-BE49-F238E27FC236}">
                <a16:creationId xmlns:a16="http://schemas.microsoft.com/office/drawing/2014/main" id="{6BD64599-F999-6C55-62F7-DE12EBBB52A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931" r="23931"/>
          <a:stretch/>
        </p:blipFill>
        <p:spPr/>
      </p:pic>
      <p:sp>
        <p:nvSpPr>
          <p:cNvPr id="48" name="Rectangle 47">
            <a:extLst>
              <a:ext uri="{FF2B5EF4-FFF2-40B4-BE49-F238E27FC236}">
                <a16:creationId xmlns:a16="http://schemas.microsoft.com/office/drawing/2014/main" id="{4BDD1A6B-5B9D-7874-8102-E397278E89B7}"/>
              </a:ext>
            </a:extLst>
          </p:cNvPr>
          <p:cNvSpPr/>
          <p:nvPr/>
        </p:nvSpPr>
        <p:spPr>
          <a:xfrm>
            <a:off x="852173" y="302173"/>
            <a:ext cx="6216170" cy="1200329"/>
          </a:xfrm>
          <a:prstGeom prst="rect">
            <a:avLst/>
          </a:prstGeom>
        </p:spPr>
        <p:txBody>
          <a:bodyPr wrap="square" lIns="91440" tIns="45720" rIns="91440" bIns="45720" anchor="t">
            <a:spAutoFit/>
          </a:bodyPr>
          <a:lstStyle/>
          <a:p>
            <a:r>
              <a:rPr lang="en-AU" altLang="en-US" sz="3600" b="1" dirty="0">
                <a:solidFill>
                  <a:schemeClr val="bg1"/>
                </a:solidFill>
                <a:latin typeface="+mj-lt"/>
              </a:rPr>
              <a:t>Lorem ipsum </a:t>
            </a:r>
            <a:r>
              <a:rPr lang="en-AU" altLang="en-US" sz="3600" b="1" dirty="0" err="1">
                <a:solidFill>
                  <a:schemeClr val="bg1"/>
                </a:solidFill>
                <a:latin typeface="+mj-lt"/>
              </a:rPr>
              <a:t>dolor</a:t>
            </a:r>
            <a:r>
              <a:rPr lang="en-AU" altLang="en-US" sz="3600" b="1" dirty="0">
                <a:solidFill>
                  <a:schemeClr val="bg1"/>
                </a:solidFill>
                <a:latin typeface="+mj-lt"/>
              </a:rPr>
              <a:t> sit </a:t>
            </a:r>
            <a:r>
              <a:rPr lang="en-AU" altLang="en-US" sz="3600" b="1" dirty="0" err="1">
                <a:solidFill>
                  <a:schemeClr val="bg1"/>
                </a:solidFill>
                <a:latin typeface="+mj-lt"/>
              </a:rPr>
              <a:t>amet</a:t>
            </a:r>
            <a:endParaRPr lang="en-AU" altLang="en-US" sz="3600" b="1" dirty="0">
              <a:solidFill>
                <a:schemeClr val="bg1"/>
              </a:solidFill>
              <a:latin typeface="+mj-lt"/>
            </a:endParaRPr>
          </a:p>
          <a:p>
            <a:r>
              <a:rPr lang="en-US" sz="3600" b="1" dirty="0" err="1">
                <a:solidFill>
                  <a:schemeClr val="bg1"/>
                </a:solidFill>
                <a:latin typeface="+mj-lt"/>
                <a:ea typeface="Roboto Bk" pitchFamily="2" charset="0"/>
                <a:cs typeface="Arial" panose="020B0604020202020204" pitchFamily="34" charset="0"/>
              </a:rPr>
              <a:t>consectetur</a:t>
            </a:r>
            <a:r>
              <a:rPr lang="en-US" sz="3600" b="1" dirty="0">
                <a:solidFill>
                  <a:schemeClr val="bg1"/>
                </a:solidFill>
                <a:latin typeface="+mj-lt"/>
                <a:ea typeface="Roboto Bk" pitchFamily="2" charset="0"/>
                <a:cs typeface="Arial" panose="020B0604020202020204" pitchFamily="34" charset="0"/>
              </a:rPr>
              <a:t> </a:t>
            </a:r>
            <a:r>
              <a:rPr lang="en-US" sz="3600" b="1" dirty="0" err="1">
                <a:solidFill>
                  <a:schemeClr val="bg1"/>
                </a:solidFill>
                <a:latin typeface="+mj-lt"/>
                <a:ea typeface="Roboto Bk" pitchFamily="2" charset="0"/>
                <a:cs typeface="Arial" panose="020B0604020202020204" pitchFamily="34" charset="0"/>
              </a:rPr>
              <a:t>adipiscing</a:t>
            </a:r>
            <a:endParaRPr lang="en-US" sz="3600" b="1" dirty="0">
              <a:solidFill>
                <a:schemeClr val="bg1"/>
              </a:solidFill>
              <a:latin typeface="+mj-lt"/>
              <a:ea typeface="Roboto Bk" pitchFamily="2" charset="0"/>
              <a:cs typeface="Arial" panose="020B0604020202020204" pitchFamily="34" charset="0"/>
            </a:endParaRPr>
          </a:p>
        </p:txBody>
      </p:sp>
      <p:sp>
        <p:nvSpPr>
          <p:cNvPr id="49" name="TextBox 48">
            <a:extLst>
              <a:ext uri="{FF2B5EF4-FFF2-40B4-BE49-F238E27FC236}">
                <a16:creationId xmlns:a16="http://schemas.microsoft.com/office/drawing/2014/main" id="{847DDD8E-C29B-BE5D-E1AA-6A68DD013D7D}"/>
              </a:ext>
            </a:extLst>
          </p:cNvPr>
          <p:cNvSpPr txBox="1"/>
          <p:nvPr/>
        </p:nvSpPr>
        <p:spPr>
          <a:xfrm>
            <a:off x="852173" y="2076923"/>
            <a:ext cx="6095165" cy="29546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a:lnSpc>
                <a:spcPct val="80000"/>
              </a:lnSpc>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a:lnSpc>
                <a:spcPct val="80000"/>
              </a:lnSpc>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a:lnSpc>
                <a:spcPct val="80000"/>
              </a:lnSpc>
            </a:pPr>
            <a:endParaRPr lang="en-US" sz="2400" dirty="0">
              <a:solidFill>
                <a:srgbClr val="002B4E"/>
              </a:solidFill>
              <a:latin typeface="Arial" panose="020B0604020202020204" pitchFamily="34" charset="0"/>
              <a:cs typeface="Arial" panose="020B0604020202020204" pitchFamily="34" charset="0"/>
            </a:endParaRPr>
          </a:p>
          <a:p>
            <a:pPr>
              <a:lnSpc>
                <a:spcPct val="80000"/>
              </a:lnSpc>
            </a:pP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71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9F90-44AC-6D75-4A9F-2731235EA10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55890DB-23D3-4043-4253-1CE22EBF5181}"/>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5414" y="0"/>
            <a:ext cx="12181172" cy="6858000"/>
          </a:xfrm>
          <a:prstGeom prst="rect">
            <a:avLst/>
          </a:prstGeom>
        </p:spPr>
      </p:pic>
      <p:sp>
        <p:nvSpPr>
          <p:cNvPr id="6" name="Rectangle 5">
            <a:extLst>
              <a:ext uri="{FF2B5EF4-FFF2-40B4-BE49-F238E27FC236}">
                <a16:creationId xmlns:a16="http://schemas.microsoft.com/office/drawing/2014/main" id="{460D65CF-A981-8DF7-45B8-7CFFE7018983}"/>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sp>
        <p:nvSpPr>
          <p:cNvPr id="48" name="Rectangle 47">
            <a:extLst>
              <a:ext uri="{FF2B5EF4-FFF2-40B4-BE49-F238E27FC236}">
                <a16:creationId xmlns:a16="http://schemas.microsoft.com/office/drawing/2014/main" id="{72648098-72E1-3958-693E-983D461A6458}"/>
              </a:ext>
            </a:extLst>
          </p:cNvPr>
          <p:cNvSpPr/>
          <p:nvPr/>
        </p:nvSpPr>
        <p:spPr>
          <a:xfrm>
            <a:off x="852173" y="491359"/>
            <a:ext cx="10456958" cy="646331"/>
          </a:xfrm>
          <a:prstGeom prst="rect">
            <a:avLst/>
          </a:prstGeom>
        </p:spPr>
        <p:txBody>
          <a:bodyPr wrap="square" lIns="91440" tIns="45720" rIns="91440" bIns="45720" anchor="t">
            <a:spAutoFit/>
          </a:bodyPr>
          <a:lstStyle/>
          <a:p>
            <a:r>
              <a:rPr lang="en-AU" altLang="en-US" sz="3600" b="1" dirty="0">
                <a:solidFill>
                  <a:schemeClr val="bg1"/>
                </a:solidFill>
                <a:latin typeface="+mj-lt"/>
              </a:rPr>
              <a:t>Lorem ipsum </a:t>
            </a:r>
            <a:r>
              <a:rPr lang="en-AU" altLang="en-US" sz="3600" b="1" dirty="0" err="1">
                <a:solidFill>
                  <a:schemeClr val="bg1"/>
                </a:solidFill>
                <a:latin typeface="+mj-lt"/>
              </a:rPr>
              <a:t>dolor</a:t>
            </a:r>
            <a:r>
              <a:rPr lang="en-AU" altLang="en-US" sz="3600" b="1" dirty="0">
                <a:solidFill>
                  <a:schemeClr val="bg1"/>
                </a:solidFill>
                <a:latin typeface="+mj-lt"/>
              </a:rPr>
              <a:t> sit </a:t>
            </a:r>
            <a:r>
              <a:rPr lang="en-AU" altLang="en-US" sz="3600" b="1" dirty="0" err="1">
                <a:solidFill>
                  <a:schemeClr val="bg1"/>
                </a:solidFill>
                <a:latin typeface="+mj-lt"/>
              </a:rPr>
              <a:t>amet</a:t>
            </a:r>
            <a:r>
              <a:rPr lang="en-AU" altLang="en-US" sz="3600" b="1" dirty="0">
                <a:solidFill>
                  <a:schemeClr val="bg1"/>
                </a:solidFill>
                <a:latin typeface="+mj-lt"/>
              </a:rPr>
              <a:t>, </a:t>
            </a:r>
            <a:r>
              <a:rPr lang="en-AU" altLang="en-US" sz="3600" b="1" dirty="0" err="1">
                <a:solidFill>
                  <a:schemeClr val="bg1"/>
                </a:solidFill>
                <a:latin typeface="+mj-lt"/>
              </a:rPr>
              <a:t>consectetur</a:t>
            </a:r>
            <a:endParaRPr lang="en-US" sz="3600" b="1" dirty="0">
              <a:solidFill>
                <a:schemeClr val="bg1"/>
              </a:solidFill>
              <a:latin typeface="+mj-lt"/>
              <a:ea typeface="Roboto Bk" pitchFamily="2" charset="0"/>
              <a:cs typeface="Arial" panose="020B0604020202020204" pitchFamily="34" charset="0"/>
            </a:endParaRPr>
          </a:p>
        </p:txBody>
      </p:sp>
      <p:sp>
        <p:nvSpPr>
          <p:cNvPr id="7" name="TextBox 6">
            <a:extLst>
              <a:ext uri="{FF2B5EF4-FFF2-40B4-BE49-F238E27FC236}">
                <a16:creationId xmlns:a16="http://schemas.microsoft.com/office/drawing/2014/main" id="{FBFAE12E-C710-276E-40CB-D3E81FDF34CE}"/>
              </a:ext>
            </a:extLst>
          </p:cNvPr>
          <p:cNvSpPr txBox="1"/>
          <p:nvPr/>
        </p:nvSpPr>
        <p:spPr>
          <a:xfrm>
            <a:off x="852173" y="2193562"/>
            <a:ext cx="11171661" cy="358251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r>
              <a:rPr lang="en-US" sz="2400" dirty="0">
                <a:solidFill>
                  <a:srgbClr val="002B4E"/>
                </a:solidFill>
                <a:latin typeface="Arial" panose="020B0604020202020204" pitchFamily="34" charset="0"/>
                <a:cs typeface="Arial" panose="020B0604020202020204" pitchFamily="34" charset="0"/>
              </a:rPr>
              <a:t> :</a:t>
            </a:r>
          </a:p>
          <a:p>
            <a:pPr>
              <a:lnSpc>
                <a:spcPct val="80000"/>
              </a:lnSpc>
            </a:pPr>
            <a:endParaRPr lang="en-US" sz="2400" dirty="0">
              <a:solidFill>
                <a:srgbClr val="002B4E"/>
              </a:solidFill>
              <a:latin typeface="Arial" panose="020B0604020202020204" pitchFamily="34" charset="0"/>
              <a:cs typeface="Arial" panose="020B0604020202020204" pitchFamily="34" charset="0"/>
            </a:endParaRPr>
          </a:p>
          <a:p>
            <a:pPr marL="971550" lvl="1" indent="-514350">
              <a:lnSpc>
                <a:spcPct val="50000"/>
              </a:lnSpc>
              <a:buFont typeface="Courier New" panose="02070309020205020404" pitchFamily="49" charset="0"/>
              <a:buChar char="o"/>
            </a:pPr>
            <a:r>
              <a:rPr lang="en-US" sz="2400" dirty="0">
                <a:solidFill>
                  <a:srgbClr val="002B4E"/>
                </a:solidFill>
                <a:latin typeface="Arial" panose="020B0604020202020204" pitchFamily="34" charset="0"/>
                <a:cs typeface="Arial" panose="020B0604020202020204" pitchFamily="34" charset="0"/>
              </a:rPr>
              <a:t>Community wellbeing, physical activity, connection </a:t>
            </a:r>
          </a:p>
          <a:p>
            <a:pPr marL="971550" lvl="1" indent="-514350">
              <a:lnSpc>
                <a:spcPct val="50000"/>
              </a:lnSpc>
              <a:buFont typeface="Courier New" panose="02070309020205020404" pitchFamily="49" charset="0"/>
              <a:buChar char="o"/>
            </a:pPr>
            <a:endParaRPr lang="en-US" sz="2400" dirty="0">
              <a:solidFill>
                <a:srgbClr val="002B4E"/>
              </a:solidFill>
              <a:latin typeface="Arial" panose="020B0604020202020204" pitchFamily="34" charset="0"/>
              <a:cs typeface="Arial" panose="020B0604020202020204" pitchFamily="34" charset="0"/>
            </a:endParaRPr>
          </a:p>
          <a:p>
            <a:pPr marL="971550" lvl="1" indent="-514350">
              <a:lnSpc>
                <a:spcPct val="50000"/>
              </a:lnSpc>
              <a:buFont typeface="Courier New" panose="02070309020205020404" pitchFamily="49" charset="0"/>
              <a:buChar char="o"/>
            </a:pPr>
            <a:r>
              <a:rPr lang="en-US" sz="2400" dirty="0">
                <a:solidFill>
                  <a:srgbClr val="002B4E"/>
                </a:solidFill>
                <a:latin typeface="Arial" panose="020B0604020202020204" pitchFamily="34" charset="0"/>
                <a:cs typeface="Arial" panose="020B0604020202020204" pitchFamily="34" charset="0"/>
              </a:rPr>
              <a:t>Sense of community ownership, pride, belonging, inclusion </a:t>
            </a:r>
          </a:p>
          <a:p>
            <a:pPr marL="971550" lvl="1" indent="-514350">
              <a:lnSpc>
                <a:spcPct val="50000"/>
              </a:lnSpc>
              <a:buFont typeface="Courier New" panose="02070309020205020404" pitchFamily="49" charset="0"/>
              <a:buChar char="o"/>
            </a:pPr>
            <a:endParaRPr lang="en-US" sz="2400" dirty="0">
              <a:solidFill>
                <a:srgbClr val="002B4E"/>
              </a:solidFill>
              <a:latin typeface="Arial" panose="020B0604020202020204" pitchFamily="34" charset="0"/>
              <a:cs typeface="Arial" panose="020B0604020202020204" pitchFamily="34" charset="0"/>
            </a:endParaRPr>
          </a:p>
          <a:p>
            <a:pPr marL="971550" lvl="1" indent="-514350">
              <a:lnSpc>
                <a:spcPct val="50000"/>
              </a:lnSpc>
              <a:buFont typeface="Courier New" panose="02070309020205020404" pitchFamily="49" charset="0"/>
              <a:buChar char="o"/>
            </a:pPr>
            <a:r>
              <a:rPr lang="en-US" sz="2400" dirty="0">
                <a:solidFill>
                  <a:srgbClr val="002B4E"/>
                </a:solidFill>
                <a:latin typeface="Arial" panose="020B0604020202020204" pitchFamily="34" charset="0"/>
                <a:cs typeface="Arial" panose="020B0604020202020204" pitchFamily="34" charset="0"/>
              </a:rPr>
              <a:t>Financially sustainable</a:t>
            </a:r>
          </a:p>
          <a:p>
            <a:pPr>
              <a:lnSpc>
                <a:spcPct val="80000"/>
              </a:lnSpc>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endParaRPr lang="en-US" sz="2400" dirty="0">
              <a:solidFill>
                <a:srgbClr val="002B4E"/>
              </a:solidFill>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solidFill>
                  <a:srgbClr val="002B4E"/>
                </a:solidFill>
                <a:latin typeface="Arial" panose="020B0604020202020204" pitchFamily="34" charset="0"/>
                <a:cs typeface="Arial" panose="020B0604020202020204" pitchFamily="34" charset="0"/>
              </a:rPr>
              <a:t>Lorem ipsum dolor sit </a:t>
            </a:r>
            <a:r>
              <a:rPr lang="en-US" sz="2400" dirty="0" err="1">
                <a:solidFill>
                  <a:srgbClr val="002B4E"/>
                </a:solidFill>
                <a:latin typeface="Arial" panose="020B0604020202020204" pitchFamily="34" charset="0"/>
                <a:cs typeface="Arial" panose="020B0604020202020204" pitchFamily="34" charset="0"/>
              </a:rPr>
              <a:t>amet</a:t>
            </a:r>
            <a:r>
              <a:rPr lang="en-US" sz="2400" dirty="0">
                <a:solidFill>
                  <a:srgbClr val="002B4E"/>
                </a:solidFill>
                <a:latin typeface="Arial" panose="020B0604020202020204" pitchFamily="34" charset="0"/>
                <a:cs typeface="Arial" panose="020B0604020202020204" pitchFamily="34" charset="0"/>
              </a:rPr>
              <a:t>, </a:t>
            </a:r>
            <a:r>
              <a:rPr lang="en-US" sz="2400" dirty="0" err="1">
                <a:solidFill>
                  <a:srgbClr val="002B4E"/>
                </a:solidFill>
                <a:latin typeface="Arial" panose="020B0604020202020204" pitchFamily="34" charset="0"/>
                <a:cs typeface="Arial" panose="020B0604020202020204" pitchFamily="34" charset="0"/>
              </a:rPr>
              <a:t>consectetur</a:t>
            </a:r>
            <a:br>
              <a:rPr lang="en-US" sz="2400" dirty="0">
                <a:solidFill>
                  <a:srgbClr val="002B4E"/>
                </a:solidFill>
                <a:latin typeface="Arial" panose="020B0604020202020204" pitchFamily="34" charset="0"/>
                <a:cs typeface="Arial" panose="020B0604020202020204" pitchFamily="34" charset="0"/>
              </a:rPr>
            </a:br>
            <a:endParaRPr lang="en-US" sz="2400" dirty="0">
              <a:solidFill>
                <a:srgbClr val="002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65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6B91E-2360-2829-5617-50B7EF2ADE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CCDB708-58A2-B116-4D26-B33D1B4C3C8E}"/>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sp>
        <p:nvSpPr>
          <p:cNvPr id="48" name="Rectangle 47">
            <a:extLst>
              <a:ext uri="{FF2B5EF4-FFF2-40B4-BE49-F238E27FC236}">
                <a16:creationId xmlns:a16="http://schemas.microsoft.com/office/drawing/2014/main" id="{666E0D15-8EA4-07F6-923B-6623629266EF}"/>
              </a:ext>
            </a:extLst>
          </p:cNvPr>
          <p:cNvSpPr/>
          <p:nvPr/>
        </p:nvSpPr>
        <p:spPr>
          <a:xfrm>
            <a:off x="852173" y="491359"/>
            <a:ext cx="10456958" cy="646331"/>
          </a:xfrm>
          <a:prstGeom prst="rect">
            <a:avLst/>
          </a:prstGeom>
        </p:spPr>
        <p:txBody>
          <a:bodyPr wrap="square" lIns="91440" tIns="45720" rIns="91440" bIns="45720" anchor="t">
            <a:spAutoFit/>
          </a:bodyPr>
          <a:lstStyle/>
          <a:p>
            <a:pPr>
              <a:spcBef>
                <a:spcPct val="0"/>
              </a:spcBef>
            </a:pPr>
            <a:r>
              <a:rPr lang="en-AU" altLang="en-US" sz="3600" b="1" dirty="0">
                <a:solidFill>
                  <a:schemeClr val="bg1"/>
                </a:solidFill>
              </a:rPr>
              <a:t>Possible Approaches</a:t>
            </a:r>
          </a:p>
        </p:txBody>
      </p:sp>
      <p:graphicFrame>
        <p:nvGraphicFramePr>
          <p:cNvPr id="2" name="Table 1">
            <a:extLst>
              <a:ext uri="{FF2B5EF4-FFF2-40B4-BE49-F238E27FC236}">
                <a16:creationId xmlns:a16="http://schemas.microsoft.com/office/drawing/2014/main" id="{47B30BD0-157C-89D6-15F4-5A050C02C25C}"/>
              </a:ext>
            </a:extLst>
          </p:cNvPr>
          <p:cNvGraphicFramePr>
            <a:graphicFrameLocks noGrp="1"/>
          </p:cNvGraphicFramePr>
          <p:nvPr>
            <p:extLst>
              <p:ext uri="{D42A27DB-BD31-4B8C-83A1-F6EECF244321}">
                <p14:modId xmlns:p14="http://schemas.microsoft.com/office/powerpoint/2010/main" val="1050717206"/>
              </p:ext>
            </p:extLst>
          </p:nvPr>
        </p:nvGraphicFramePr>
        <p:xfrm>
          <a:off x="830735" y="2109952"/>
          <a:ext cx="10530531" cy="4015828"/>
        </p:xfrm>
        <a:graphic>
          <a:graphicData uri="http://schemas.openxmlformats.org/drawingml/2006/table">
            <a:tbl>
              <a:tblPr firstRow="1" bandRow="1">
                <a:tableStyleId>{5C22544A-7EE6-4342-B048-85BDC9FD1C3A}</a:tableStyleId>
              </a:tblPr>
              <a:tblGrid>
                <a:gridCol w="3510177">
                  <a:extLst>
                    <a:ext uri="{9D8B030D-6E8A-4147-A177-3AD203B41FA5}">
                      <a16:colId xmlns:a16="http://schemas.microsoft.com/office/drawing/2014/main" val="20000"/>
                    </a:ext>
                  </a:extLst>
                </a:gridCol>
                <a:gridCol w="3510177">
                  <a:extLst>
                    <a:ext uri="{9D8B030D-6E8A-4147-A177-3AD203B41FA5}">
                      <a16:colId xmlns:a16="http://schemas.microsoft.com/office/drawing/2014/main" val="20001"/>
                    </a:ext>
                  </a:extLst>
                </a:gridCol>
                <a:gridCol w="3510177">
                  <a:extLst>
                    <a:ext uri="{9D8B030D-6E8A-4147-A177-3AD203B41FA5}">
                      <a16:colId xmlns:a16="http://schemas.microsoft.com/office/drawing/2014/main" val="20002"/>
                    </a:ext>
                  </a:extLst>
                </a:gridCol>
              </a:tblGrid>
              <a:tr h="580505">
                <a:tc>
                  <a:txBody>
                    <a:bodyPr/>
                    <a:lstStyle/>
                    <a:p>
                      <a:r>
                        <a:rPr lang="en-US" sz="1800" dirty="0"/>
                        <a:t>Approach </a:t>
                      </a:r>
                      <a:endParaRPr lang="en-AU" sz="1800" dirty="0"/>
                    </a:p>
                  </a:txBody>
                  <a:tcPr marL="91444" marR="91444" marT="45730" marB="45730">
                    <a:solidFill>
                      <a:srgbClr val="002B4E"/>
                    </a:solidFill>
                  </a:tcPr>
                </a:tc>
                <a:tc>
                  <a:txBody>
                    <a:bodyPr/>
                    <a:lstStyle/>
                    <a:p>
                      <a:r>
                        <a:rPr lang="en-US" sz="1800" dirty="0"/>
                        <a:t>Examples</a:t>
                      </a:r>
                      <a:endParaRPr lang="en-AU" sz="1800" dirty="0"/>
                    </a:p>
                  </a:txBody>
                  <a:tcPr marL="91444" marR="91444" marT="45730" marB="45730">
                    <a:solidFill>
                      <a:srgbClr val="002B4E"/>
                    </a:solidFill>
                  </a:tcPr>
                </a:tc>
                <a:tc>
                  <a:txBody>
                    <a:bodyPr/>
                    <a:lstStyle/>
                    <a:p>
                      <a:r>
                        <a:rPr lang="en-US" sz="1800" dirty="0"/>
                        <a:t>Risks</a:t>
                      </a:r>
                      <a:endParaRPr lang="en-AU" sz="1800" dirty="0"/>
                    </a:p>
                  </a:txBody>
                  <a:tcPr marL="91444" marR="91444" marT="45730" marB="45730">
                    <a:solidFill>
                      <a:srgbClr val="002B4E"/>
                    </a:solidFill>
                  </a:tcPr>
                </a:tc>
                <a:extLst>
                  <a:ext uri="{0D108BD9-81ED-4DB2-BD59-A6C34878D82A}">
                    <a16:rowId xmlns:a16="http://schemas.microsoft.com/office/drawing/2014/main" val="10000"/>
                  </a:ext>
                </a:extLst>
              </a:tr>
              <a:tr h="1001969">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extLst>
                  <a:ext uri="{0D108BD9-81ED-4DB2-BD59-A6C34878D82A}">
                    <a16:rowId xmlns:a16="http://schemas.microsoft.com/office/drawing/2014/main" val="10001"/>
                  </a:ext>
                </a:extLst>
              </a:tr>
              <a:tr h="1431385">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extLst>
                  <a:ext uri="{0D108BD9-81ED-4DB2-BD59-A6C34878D82A}">
                    <a16:rowId xmlns:a16="http://schemas.microsoft.com/office/drawing/2014/main" val="10002"/>
                  </a:ext>
                </a:extLst>
              </a:tr>
              <a:tr h="1001969">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30" marB="457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242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5230-39B9-2915-A2AF-A9A735FDE6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016BB5-6182-2AE2-26C2-1EC52D1B5C27}"/>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sp>
        <p:nvSpPr>
          <p:cNvPr id="48" name="Rectangle 47">
            <a:extLst>
              <a:ext uri="{FF2B5EF4-FFF2-40B4-BE49-F238E27FC236}">
                <a16:creationId xmlns:a16="http://schemas.microsoft.com/office/drawing/2014/main" id="{673743A6-9EC0-23F1-4EAF-EE8E57CA87E7}"/>
              </a:ext>
            </a:extLst>
          </p:cNvPr>
          <p:cNvSpPr/>
          <p:nvPr/>
        </p:nvSpPr>
        <p:spPr>
          <a:xfrm>
            <a:off x="852173" y="491359"/>
            <a:ext cx="10456958" cy="646331"/>
          </a:xfrm>
          <a:prstGeom prst="rect">
            <a:avLst/>
          </a:prstGeom>
        </p:spPr>
        <p:txBody>
          <a:bodyPr wrap="square" lIns="91440" tIns="45720" rIns="91440" bIns="45720" anchor="t">
            <a:spAutoFit/>
          </a:bodyPr>
          <a:lstStyle/>
          <a:p>
            <a:pPr>
              <a:spcBef>
                <a:spcPct val="0"/>
              </a:spcBef>
            </a:pPr>
            <a:r>
              <a:rPr lang="en-AU" altLang="en-US" sz="3600" b="1" dirty="0">
                <a:solidFill>
                  <a:schemeClr val="bg1"/>
                </a:solidFill>
              </a:rPr>
              <a:t>Community engagement </a:t>
            </a:r>
          </a:p>
        </p:txBody>
      </p:sp>
      <p:graphicFrame>
        <p:nvGraphicFramePr>
          <p:cNvPr id="4" name="Table 3">
            <a:extLst>
              <a:ext uri="{FF2B5EF4-FFF2-40B4-BE49-F238E27FC236}">
                <a16:creationId xmlns:a16="http://schemas.microsoft.com/office/drawing/2014/main" id="{84162430-97DE-E852-0DA4-4AB661749CA7}"/>
              </a:ext>
            </a:extLst>
          </p:cNvPr>
          <p:cNvGraphicFramePr>
            <a:graphicFrameLocks noGrp="1"/>
          </p:cNvGraphicFramePr>
          <p:nvPr>
            <p:extLst>
              <p:ext uri="{D42A27DB-BD31-4B8C-83A1-F6EECF244321}">
                <p14:modId xmlns:p14="http://schemas.microsoft.com/office/powerpoint/2010/main" val="1411988755"/>
              </p:ext>
            </p:extLst>
          </p:nvPr>
        </p:nvGraphicFramePr>
        <p:xfrm>
          <a:off x="852173" y="2109951"/>
          <a:ext cx="10509092" cy="4015828"/>
        </p:xfrm>
        <a:graphic>
          <a:graphicData uri="http://schemas.openxmlformats.org/drawingml/2006/table">
            <a:tbl>
              <a:tblPr firstRow="1" bandRow="1">
                <a:tableStyleId>{5C22544A-7EE6-4342-B048-85BDC9FD1C3A}</a:tableStyleId>
              </a:tblPr>
              <a:tblGrid>
                <a:gridCol w="2364174">
                  <a:extLst>
                    <a:ext uri="{9D8B030D-6E8A-4147-A177-3AD203B41FA5}">
                      <a16:colId xmlns:a16="http://schemas.microsoft.com/office/drawing/2014/main" val="20000"/>
                    </a:ext>
                  </a:extLst>
                </a:gridCol>
                <a:gridCol w="1311778">
                  <a:extLst>
                    <a:ext uri="{9D8B030D-6E8A-4147-A177-3AD203B41FA5}">
                      <a16:colId xmlns:a16="http://schemas.microsoft.com/office/drawing/2014/main" val="20001"/>
                    </a:ext>
                  </a:extLst>
                </a:gridCol>
                <a:gridCol w="4301950">
                  <a:extLst>
                    <a:ext uri="{9D8B030D-6E8A-4147-A177-3AD203B41FA5}">
                      <a16:colId xmlns:a16="http://schemas.microsoft.com/office/drawing/2014/main" val="20002"/>
                    </a:ext>
                  </a:extLst>
                </a:gridCol>
                <a:gridCol w="2531190">
                  <a:extLst>
                    <a:ext uri="{9D8B030D-6E8A-4147-A177-3AD203B41FA5}">
                      <a16:colId xmlns:a16="http://schemas.microsoft.com/office/drawing/2014/main" val="20003"/>
                    </a:ext>
                  </a:extLst>
                </a:gridCol>
              </a:tblGrid>
              <a:tr h="531773">
                <a:tc>
                  <a:txBody>
                    <a:bodyPr/>
                    <a:lstStyle/>
                    <a:p>
                      <a:r>
                        <a:rPr lang="en-US" sz="1800" dirty="0"/>
                        <a:t>Approach </a:t>
                      </a:r>
                      <a:endParaRPr lang="en-AU" sz="1800" dirty="0"/>
                    </a:p>
                  </a:txBody>
                  <a:tcPr marL="91444" marR="91444" marT="45715" marB="45715">
                    <a:solidFill>
                      <a:srgbClr val="002B4E"/>
                    </a:solidFill>
                  </a:tcPr>
                </a:tc>
                <a:tc>
                  <a:txBody>
                    <a:bodyPr/>
                    <a:lstStyle/>
                    <a:p>
                      <a:r>
                        <a:rPr lang="en-US" sz="1800" dirty="0"/>
                        <a:t>When </a:t>
                      </a:r>
                      <a:endParaRPr lang="en-AU" sz="1800" dirty="0"/>
                    </a:p>
                  </a:txBody>
                  <a:tcPr marL="91444" marR="91444" marT="45715" marB="45715">
                    <a:solidFill>
                      <a:srgbClr val="002B4E"/>
                    </a:solidFill>
                  </a:tcPr>
                </a:tc>
                <a:tc>
                  <a:txBody>
                    <a:bodyPr/>
                    <a:lstStyle/>
                    <a:p>
                      <a:r>
                        <a:rPr lang="en-US" sz="1800" dirty="0"/>
                        <a:t>What</a:t>
                      </a:r>
                      <a:endParaRPr lang="en-AU" sz="1800" dirty="0"/>
                    </a:p>
                  </a:txBody>
                  <a:tcPr marL="91444" marR="91444" marT="45715" marB="45715">
                    <a:solidFill>
                      <a:srgbClr val="002B4E"/>
                    </a:solidFill>
                  </a:tcPr>
                </a:tc>
                <a:tc>
                  <a:txBody>
                    <a:bodyPr/>
                    <a:lstStyle/>
                    <a:p>
                      <a:r>
                        <a:rPr lang="en-US" sz="1800" dirty="0"/>
                        <a:t>Audience</a:t>
                      </a:r>
                      <a:endParaRPr lang="en-AU" sz="1800" dirty="0"/>
                    </a:p>
                  </a:txBody>
                  <a:tcPr marL="91444" marR="91444" marT="45715" marB="45715">
                    <a:solidFill>
                      <a:srgbClr val="002B4E"/>
                    </a:solidFill>
                  </a:tcPr>
                </a:tc>
                <a:extLst>
                  <a:ext uri="{0D108BD9-81ED-4DB2-BD59-A6C34878D82A}">
                    <a16:rowId xmlns:a16="http://schemas.microsoft.com/office/drawing/2014/main" val="10000"/>
                  </a:ext>
                </a:extLst>
              </a:tr>
              <a:tr h="1086414">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June 2025</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extLst>
                  <a:ext uri="{0D108BD9-81ED-4DB2-BD59-A6C34878D82A}">
                    <a16:rowId xmlns:a16="http://schemas.microsoft.com/office/drawing/2014/main" val="10001"/>
                  </a:ext>
                </a:extLst>
              </a:tr>
              <a:tr h="1311227">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June 2025</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extLst>
                  <a:ext uri="{0D108BD9-81ED-4DB2-BD59-A6C34878D82A}">
                    <a16:rowId xmlns:a16="http://schemas.microsoft.com/office/drawing/2014/main" val="10002"/>
                  </a:ext>
                </a:extLst>
              </a:tr>
              <a:tr h="1086414">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Aug-Sept 2025</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tc>
                  <a:txBody>
                    <a:bodyPr/>
                    <a:lstStyle/>
                    <a:p>
                      <a:r>
                        <a:rPr lang="en-US" sz="1800" dirty="0">
                          <a:solidFill>
                            <a:srgbClr val="002B4E"/>
                          </a:solidFill>
                        </a:rPr>
                        <a:t>Lorem ipsum dolor sit </a:t>
                      </a:r>
                      <a:r>
                        <a:rPr lang="en-US" sz="1800" dirty="0" err="1">
                          <a:solidFill>
                            <a:srgbClr val="002B4E"/>
                          </a:solidFill>
                        </a:rPr>
                        <a:t>amet</a:t>
                      </a:r>
                      <a:r>
                        <a:rPr lang="en-US" sz="1800" dirty="0">
                          <a:solidFill>
                            <a:srgbClr val="002B4E"/>
                          </a:solidFill>
                        </a:rPr>
                        <a:t>, </a:t>
                      </a:r>
                      <a:r>
                        <a:rPr lang="en-US" sz="1800" dirty="0" err="1">
                          <a:solidFill>
                            <a:srgbClr val="002B4E"/>
                          </a:solidFill>
                        </a:rPr>
                        <a:t>consectetur</a:t>
                      </a:r>
                      <a:endParaRPr lang="en-AU" sz="1800" dirty="0">
                        <a:solidFill>
                          <a:srgbClr val="002B4E"/>
                        </a:solidFill>
                      </a:endParaRPr>
                    </a:p>
                  </a:txBody>
                  <a:tcPr marL="91444" marR="91444" marT="45715" marB="4571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836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DCC73-566C-17D8-4F17-712BD06B48D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785610C-197F-EDB3-ECEF-991D215973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53024"/>
            <a:ext cx="12212879" cy="6404976"/>
          </a:xfrm>
          <a:prstGeom prst="rect">
            <a:avLst/>
          </a:prstGeom>
        </p:spPr>
      </p:pic>
      <p:sp>
        <p:nvSpPr>
          <p:cNvPr id="6" name="Rectangle 5">
            <a:extLst>
              <a:ext uri="{FF2B5EF4-FFF2-40B4-BE49-F238E27FC236}">
                <a16:creationId xmlns:a16="http://schemas.microsoft.com/office/drawing/2014/main" id="{0A04D0D9-0EFC-CFA9-F06C-27598B9E5E97}"/>
              </a:ext>
            </a:extLst>
          </p:cNvPr>
          <p:cNvSpPr/>
          <p:nvPr/>
        </p:nvSpPr>
        <p:spPr>
          <a:xfrm>
            <a:off x="0" y="0"/>
            <a:ext cx="12192000" cy="1618593"/>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2B4E"/>
                </a:solidFill>
              </a:ln>
              <a:solidFill>
                <a:schemeClr val="tx2"/>
              </a:solidFill>
            </a:endParaRPr>
          </a:p>
        </p:txBody>
      </p:sp>
      <p:sp>
        <p:nvSpPr>
          <p:cNvPr id="48" name="Rectangle 47">
            <a:extLst>
              <a:ext uri="{FF2B5EF4-FFF2-40B4-BE49-F238E27FC236}">
                <a16:creationId xmlns:a16="http://schemas.microsoft.com/office/drawing/2014/main" id="{80582D8C-4869-17CA-E926-FC8195DF4930}"/>
              </a:ext>
            </a:extLst>
          </p:cNvPr>
          <p:cNvSpPr/>
          <p:nvPr/>
        </p:nvSpPr>
        <p:spPr>
          <a:xfrm>
            <a:off x="852173" y="491359"/>
            <a:ext cx="10456958" cy="646331"/>
          </a:xfrm>
          <a:prstGeom prst="rect">
            <a:avLst/>
          </a:prstGeom>
        </p:spPr>
        <p:txBody>
          <a:bodyPr wrap="square" lIns="91440" tIns="45720" rIns="91440" bIns="45720" anchor="t">
            <a:spAutoFit/>
          </a:bodyPr>
          <a:lstStyle/>
          <a:p>
            <a:r>
              <a:rPr lang="en-US" sz="3600" b="1" dirty="0">
                <a:solidFill>
                  <a:schemeClr val="bg1"/>
                </a:solidFill>
                <a:latin typeface="Arial" panose="020B0604020202020204" pitchFamily="34" charset="0"/>
                <a:ea typeface="Roboto Bk" pitchFamily="2" charset="0"/>
                <a:cs typeface="Arial" panose="020B0604020202020204" pitchFamily="34" charset="0"/>
              </a:rPr>
              <a:t>Questions</a:t>
            </a:r>
          </a:p>
        </p:txBody>
      </p:sp>
    </p:spTree>
    <p:extLst>
      <p:ext uri="{BB962C8B-B14F-4D97-AF65-F5344CB8AC3E}">
        <p14:creationId xmlns:p14="http://schemas.microsoft.com/office/powerpoint/2010/main" val="35072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71451" y="2384695"/>
            <a:ext cx="1140056" cy="830997"/>
          </a:xfrm>
          <a:prstGeom prst="rect">
            <a:avLst/>
          </a:prstGeom>
          <a:noFill/>
        </p:spPr>
        <p:txBody>
          <a:bodyPr wrap="none" lIns="91440" tIns="0" rIns="91440" bIns="0" rtlCol="0">
            <a:spAutoFit/>
          </a:bodyPr>
          <a:lstStyle>
            <a:defPPr>
              <a:defRPr lang="en-US"/>
            </a:defPPr>
            <a:lvl1pPr algn="r">
              <a:defRPr sz="4000">
                <a:solidFill>
                  <a:schemeClr val="accent1"/>
                </a:solidFill>
                <a:latin typeface="Montserrat" panose="02000000000000000000" pitchFamily="2" charset="0"/>
                <a:cs typeface="Montserrat" panose="02000000000000000000" pitchFamily="2" charset="0"/>
              </a:defRPr>
            </a:lvl1pPr>
          </a:lstStyle>
          <a:p>
            <a:pPr algn="l"/>
            <a:r>
              <a:rPr lang="en-US" sz="5400" spc="600" dirty="0">
                <a:solidFill>
                  <a:srgbClr val="002B4E"/>
                </a:solidFill>
                <a:latin typeface="Roboto Bk" pitchFamily="2" charset="0"/>
                <a:ea typeface="Roboto Bk" pitchFamily="2" charset="0"/>
              </a:rPr>
              <a:t>01</a:t>
            </a:r>
          </a:p>
        </p:txBody>
      </p:sp>
      <p:sp>
        <p:nvSpPr>
          <p:cNvPr id="30" name="TextBox 29"/>
          <p:cNvSpPr txBox="1"/>
          <p:nvPr/>
        </p:nvSpPr>
        <p:spPr>
          <a:xfrm>
            <a:off x="971451" y="3192330"/>
            <a:ext cx="1569469" cy="338554"/>
          </a:xfrm>
          <a:prstGeom prst="rect">
            <a:avLst/>
          </a:prstGeom>
          <a:noFill/>
        </p:spPr>
        <p:txBody>
          <a:bodyPr wrap="none" rtlCol="0">
            <a:spAutoFit/>
          </a:bodyPr>
          <a:lstStyle>
            <a:defPPr>
              <a:defRPr lang="en-US"/>
            </a:defPPr>
            <a:lvl1pPr>
              <a:defRPr sz="1600">
                <a:solidFill>
                  <a:schemeClr val="bg1"/>
                </a:solidFill>
                <a:latin typeface="+mj-lt"/>
              </a:defRPr>
            </a:lvl1pPr>
          </a:lstStyle>
          <a:p>
            <a:r>
              <a:rPr lang="en-US" dirty="0">
                <a:solidFill>
                  <a:srgbClr val="002B4E"/>
                </a:solidFill>
              </a:rPr>
              <a:t>Insert</a:t>
            </a:r>
            <a:r>
              <a:rPr lang="id-ID" dirty="0">
                <a:solidFill>
                  <a:srgbClr val="002B4E"/>
                </a:solidFill>
              </a:rPr>
              <a:t> title here</a:t>
            </a:r>
          </a:p>
        </p:txBody>
      </p:sp>
      <p:sp>
        <p:nvSpPr>
          <p:cNvPr id="31" name="Rectangle 30"/>
          <p:cNvSpPr/>
          <p:nvPr/>
        </p:nvSpPr>
        <p:spPr>
          <a:xfrm>
            <a:off x="971452" y="3871467"/>
            <a:ext cx="2000348" cy="1705082"/>
          </a:xfrm>
          <a:prstGeom prst="rect">
            <a:avLst/>
          </a:prstGeom>
          <a:noFill/>
        </p:spPr>
        <p:txBody>
          <a:bodyPr wrap="square" rtlCol="0">
            <a:spAutoFit/>
          </a:bodyPr>
          <a:lstStyle/>
          <a:p>
            <a:pPr>
              <a:lnSpc>
                <a:spcPct val="110000"/>
              </a:lnSpc>
            </a:pPr>
            <a:r>
              <a:rPr lang="en-US" sz="1200" dirty="0">
                <a:solidFill>
                  <a:srgbClr val="002B4E"/>
                </a:solidFill>
              </a:rPr>
              <a:t>There are many variation majority have suffered alteration in some form, randomized words which don't look even slightly believable. If you are going to use a passage to anything embarrassing</a:t>
            </a:r>
          </a:p>
        </p:txBody>
      </p:sp>
      <p:cxnSp>
        <p:nvCxnSpPr>
          <p:cNvPr id="32" name="Straight Connector 31"/>
          <p:cNvCxnSpPr/>
          <p:nvPr/>
        </p:nvCxnSpPr>
        <p:spPr>
          <a:xfrm>
            <a:off x="2296791" y="2833297"/>
            <a:ext cx="1014777" cy="0"/>
          </a:xfrm>
          <a:prstGeom prst="line">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43715" y="2384695"/>
            <a:ext cx="947695" cy="830997"/>
          </a:xfrm>
          <a:prstGeom prst="rect">
            <a:avLst/>
          </a:prstGeom>
          <a:noFill/>
        </p:spPr>
        <p:txBody>
          <a:bodyPr wrap="none" lIns="91440" tIns="0" rIns="91440" bIns="0" rtlCol="0">
            <a:spAutoFit/>
          </a:bodyPr>
          <a:lstStyle>
            <a:defPPr>
              <a:defRPr lang="en-US"/>
            </a:defPPr>
            <a:lvl1pPr algn="r">
              <a:defRPr sz="4000">
                <a:solidFill>
                  <a:schemeClr val="accent1"/>
                </a:solidFill>
                <a:latin typeface="Montserrat" panose="02000000000000000000" pitchFamily="2" charset="0"/>
                <a:cs typeface="Montserrat" panose="02000000000000000000" pitchFamily="2" charset="0"/>
              </a:defRPr>
            </a:lvl1pPr>
          </a:lstStyle>
          <a:p>
            <a:pPr algn="l"/>
            <a:r>
              <a:rPr lang="en-US" sz="5400" spc="-150" dirty="0">
                <a:solidFill>
                  <a:srgbClr val="002B4E"/>
                </a:solidFill>
                <a:latin typeface="Roboto Bk" pitchFamily="2" charset="0"/>
                <a:ea typeface="Roboto Bk" pitchFamily="2" charset="0"/>
              </a:rPr>
              <a:t>02</a:t>
            </a:r>
          </a:p>
        </p:txBody>
      </p:sp>
      <p:sp>
        <p:nvSpPr>
          <p:cNvPr id="35" name="TextBox 34"/>
          <p:cNvSpPr txBox="1"/>
          <p:nvPr/>
        </p:nvSpPr>
        <p:spPr>
          <a:xfrm>
            <a:off x="3743715" y="3192330"/>
            <a:ext cx="1569469" cy="338554"/>
          </a:xfrm>
          <a:prstGeom prst="rect">
            <a:avLst/>
          </a:prstGeom>
          <a:noFill/>
        </p:spPr>
        <p:txBody>
          <a:bodyPr wrap="none" rtlCol="0">
            <a:spAutoFit/>
          </a:bodyPr>
          <a:lstStyle>
            <a:defPPr>
              <a:defRPr lang="en-US"/>
            </a:defPPr>
            <a:lvl1pPr>
              <a:defRPr sz="1600">
                <a:solidFill>
                  <a:schemeClr val="bg1"/>
                </a:solidFill>
                <a:latin typeface="+mj-lt"/>
              </a:defRPr>
            </a:lvl1pPr>
          </a:lstStyle>
          <a:p>
            <a:r>
              <a:rPr lang="en-US" dirty="0">
                <a:solidFill>
                  <a:srgbClr val="002B4E"/>
                </a:solidFill>
              </a:rPr>
              <a:t>Insert</a:t>
            </a:r>
            <a:r>
              <a:rPr lang="id-ID" dirty="0">
                <a:solidFill>
                  <a:srgbClr val="002B4E"/>
                </a:solidFill>
              </a:rPr>
              <a:t> title here</a:t>
            </a:r>
          </a:p>
        </p:txBody>
      </p:sp>
      <p:sp>
        <p:nvSpPr>
          <p:cNvPr id="36" name="Rectangle 35"/>
          <p:cNvSpPr/>
          <p:nvPr/>
        </p:nvSpPr>
        <p:spPr>
          <a:xfrm>
            <a:off x="3743716" y="3871467"/>
            <a:ext cx="1963956" cy="1705082"/>
          </a:xfrm>
          <a:prstGeom prst="rect">
            <a:avLst/>
          </a:prstGeom>
          <a:noFill/>
        </p:spPr>
        <p:txBody>
          <a:bodyPr wrap="square" rtlCol="0">
            <a:spAutoFit/>
          </a:bodyPr>
          <a:lstStyle/>
          <a:p>
            <a:pPr>
              <a:lnSpc>
                <a:spcPct val="110000"/>
              </a:lnSpc>
            </a:pPr>
            <a:r>
              <a:rPr lang="en-US" sz="1200" dirty="0">
                <a:solidFill>
                  <a:srgbClr val="002B4E"/>
                </a:solidFill>
              </a:rPr>
              <a:t>There are many variation majority have suffered alteration in some form, randomized words which don't look even slightly believable. If you are going to use a passage to anything embarrassing</a:t>
            </a:r>
          </a:p>
        </p:txBody>
      </p:sp>
      <p:cxnSp>
        <p:nvCxnSpPr>
          <p:cNvPr id="37" name="Straight Connector 36"/>
          <p:cNvCxnSpPr/>
          <p:nvPr/>
        </p:nvCxnSpPr>
        <p:spPr>
          <a:xfrm>
            <a:off x="5138786" y="2833297"/>
            <a:ext cx="1014777" cy="0"/>
          </a:xfrm>
          <a:prstGeom prst="line">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15979" y="2384695"/>
            <a:ext cx="947695" cy="830997"/>
          </a:xfrm>
          <a:prstGeom prst="rect">
            <a:avLst/>
          </a:prstGeom>
          <a:noFill/>
        </p:spPr>
        <p:txBody>
          <a:bodyPr wrap="none" lIns="91440" tIns="0" rIns="91440" bIns="0" rtlCol="0">
            <a:spAutoFit/>
          </a:bodyPr>
          <a:lstStyle>
            <a:defPPr>
              <a:defRPr lang="en-US"/>
            </a:defPPr>
            <a:lvl1pPr algn="r">
              <a:defRPr sz="4000">
                <a:solidFill>
                  <a:schemeClr val="accent1"/>
                </a:solidFill>
                <a:latin typeface="Montserrat" panose="02000000000000000000" pitchFamily="2" charset="0"/>
                <a:cs typeface="Montserrat" panose="02000000000000000000" pitchFamily="2" charset="0"/>
              </a:defRPr>
            </a:lvl1pPr>
          </a:lstStyle>
          <a:p>
            <a:pPr algn="l"/>
            <a:r>
              <a:rPr lang="en-US" sz="5400" spc="-150" dirty="0">
                <a:solidFill>
                  <a:srgbClr val="002B4E"/>
                </a:solidFill>
                <a:latin typeface="Roboto Bk" pitchFamily="2" charset="0"/>
                <a:ea typeface="Roboto Bk" pitchFamily="2" charset="0"/>
              </a:rPr>
              <a:t>03</a:t>
            </a:r>
          </a:p>
        </p:txBody>
      </p:sp>
      <p:sp>
        <p:nvSpPr>
          <p:cNvPr id="40" name="TextBox 39"/>
          <p:cNvSpPr txBox="1"/>
          <p:nvPr/>
        </p:nvSpPr>
        <p:spPr>
          <a:xfrm>
            <a:off x="6515979" y="3192330"/>
            <a:ext cx="1569469" cy="338554"/>
          </a:xfrm>
          <a:prstGeom prst="rect">
            <a:avLst/>
          </a:prstGeom>
          <a:noFill/>
        </p:spPr>
        <p:txBody>
          <a:bodyPr wrap="none" rtlCol="0">
            <a:spAutoFit/>
          </a:bodyPr>
          <a:lstStyle>
            <a:defPPr>
              <a:defRPr lang="en-US"/>
            </a:defPPr>
            <a:lvl1pPr>
              <a:defRPr sz="1600">
                <a:solidFill>
                  <a:schemeClr val="bg1"/>
                </a:solidFill>
                <a:latin typeface="+mj-lt"/>
              </a:defRPr>
            </a:lvl1pPr>
          </a:lstStyle>
          <a:p>
            <a:r>
              <a:rPr lang="en-US" dirty="0">
                <a:solidFill>
                  <a:srgbClr val="002B4E"/>
                </a:solidFill>
              </a:rPr>
              <a:t>Insert</a:t>
            </a:r>
            <a:r>
              <a:rPr lang="id-ID" dirty="0">
                <a:solidFill>
                  <a:srgbClr val="002B4E"/>
                </a:solidFill>
              </a:rPr>
              <a:t> title here</a:t>
            </a:r>
          </a:p>
        </p:txBody>
      </p:sp>
      <p:sp>
        <p:nvSpPr>
          <p:cNvPr id="41" name="Rectangle 40"/>
          <p:cNvSpPr/>
          <p:nvPr/>
        </p:nvSpPr>
        <p:spPr>
          <a:xfrm>
            <a:off x="6515980" y="3871467"/>
            <a:ext cx="1963956" cy="1705082"/>
          </a:xfrm>
          <a:prstGeom prst="rect">
            <a:avLst/>
          </a:prstGeom>
          <a:noFill/>
        </p:spPr>
        <p:txBody>
          <a:bodyPr wrap="square" rtlCol="0">
            <a:spAutoFit/>
          </a:bodyPr>
          <a:lstStyle/>
          <a:p>
            <a:pPr>
              <a:lnSpc>
                <a:spcPct val="110000"/>
              </a:lnSpc>
            </a:pPr>
            <a:r>
              <a:rPr lang="en-US" sz="1200" dirty="0">
                <a:solidFill>
                  <a:srgbClr val="002B4E"/>
                </a:solidFill>
              </a:rPr>
              <a:t>There are many variation majority have suffered alteration in some form, randomized words which don't look even slightly believable. If you are going to use a passage to anything embarrassing</a:t>
            </a:r>
          </a:p>
        </p:txBody>
      </p:sp>
      <p:cxnSp>
        <p:nvCxnSpPr>
          <p:cNvPr id="42" name="Straight Connector 41"/>
          <p:cNvCxnSpPr/>
          <p:nvPr/>
        </p:nvCxnSpPr>
        <p:spPr>
          <a:xfrm>
            <a:off x="7894218" y="2833297"/>
            <a:ext cx="1014777" cy="0"/>
          </a:xfrm>
          <a:prstGeom prst="line">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288243" y="2384695"/>
            <a:ext cx="947695" cy="830997"/>
          </a:xfrm>
          <a:prstGeom prst="rect">
            <a:avLst/>
          </a:prstGeom>
          <a:noFill/>
        </p:spPr>
        <p:txBody>
          <a:bodyPr wrap="none" lIns="91440" tIns="0" rIns="91440" bIns="0" rtlCol="0">
            <a:spAutoFit/>
          </a:bodyPr>
          <a:lstStyle>
            <a:defPPr>
              <a:defRPr lang="en-US"/>
            </a:defPPr>
            <a:lvl1pPr algn="r">
              <a:defRPr sz="4000">
                <a:solidFill>
                  <a:schemeClr val="accent1"/>
                </a:solidFill>
                <a:latin typeface="Montserrat" panose="02000000000000000000" pitchFamily="2" charset="0"/>
                <a:cs typeface="Montserrat" panose="02000000000000000000" pitchFamily="2" charset="0"/>
              </a:defRPr>
            </a:lvl1pPr>
          </a:lstStyle>
          <a:p>
            <a:pPr algn="l"/>
            <a:r>
              <a:rPr lang="en-US" sz="5400" spc="-150" dirty="0">
                <a:solidFill>
                  <a:srgbClr val="002B4E"/>
                </a:solidFill>
                <a:latin typeface="Roboto Bk" pitchFamily="2" charset="0"/>
                <a:ea typeface="Roboto Bk" pitchFamily="2" charset="0"/>
              </a:rPr>
              <a:t>04</a:t>
            </a:r>
          </a:p>
        </p:txBody>
      </p:sp>
      <p:sp>
        <p:nvSpPr>
          <p:cNvPr id="45" name="TextBox 44"/>
          <p:cNvSpPr txBox="1"/>
          <p:nvPr/>
        </p:nvSpPr>
        <p:spPr>
          <a:xfrm>
            <a:off x="9288243" y="3192330"/>
            <a:ext cx="1569469" cy="338554"/>
          </a:xfrm>
          <a:prstGeom prst="rect">
            <a:avLst/>
          </a:prstGeom>
          <a:noFill/>
        </p:spPr>
        <p:txBody>
          <a:bodyPr wrap="none" rtlCol="0">
            <a:spAutoFit/>
          </a:bodyPr>
          <a:lstStyle>
            <a:defPPr>
              <a:defRPr lang="en-US"/>
            </a:defPPr>
            <a:lvl1pPr>
              <a:defRPr sz="1600">
                <a:solidFill>
                  <a:schemeClr val="bg1"/>
                </a:solidFill>
                <a:latin typeface="+mj-lt"/>
              </a:defRPr>
            </a:lvl1pPr>
          </a:lstStyle>
          <a:p>
            <a:r>
              <a:rPr lang="en-US" dirty="0">
                <a:solidFill>
                  <a:srgbClr val="002B4E"/>
                </a:solidFill>
              </a:rPr>
              <a:t>Insert</a:t>
            </a:r>
            <a:r>
              <a:rPr lang="id-ID" dirty="0">
                <a:solidFill>
                  <a:srgbClr val="002B4E"/>
                </a:solidFill>
              </a:rPr>
              <a:t> title here</a:t>
            </a:r>
          </a:p>
        </p:txBody>
      </p:sp>
      <p:sp>
        <p:nvSpPr>
          <p:cNvPr id="46" name="Rectangle 45"/>
          <p:cNvSpPr/>
          <p:nvPr/>
        </p:nvSpPr>
        <p:spPr>
          <a:xfrm>
            <a:off x="9288244" y="3871467"/>
            <a:ext cx="1963956" cy="1705082"/>
          </a:xfrm>
          <a:prstGeom prst="rect">
            <a:avLst/>
          </a:prstGeom>
          <a:noFill/>
        </p:spPr>
        <p:txBody>
          <a:bodyPr wrap="square" rtlCol="0">
            <a:spAutoFit/>
          </a:bodyPr>
          <a:lstStyle/>
          <a:p>
            <a:pPr>
              <a:lnSpc>
                <a:spcPct val="110000"/>
              </a:lnSpc>
            </a:pPr>
            <a:r>
              <a:rPr lang="en-US" sz="1200" dirty="0">
                <a:solidFill>
                  <a:srgbClr val="002B4E"/>
                </a:solidFill>
              </a:rPr>
              <a:t>There are many variation majority have suffered alteration in some form, randomized words which don't look even slightly believable. If you are going to use a passage to anything embarrassing</a:t>
            </a:r>
          </a:p>
        </p:txBody>
      </p:sp>
      <p:sp>
        <p:nvSpPr>
          <p:cNvPr id="4" name="Slide Number Placeholder 3"/>
          <p:cNvSpPr>
            <a:spLocks noGrp="1"/>
          </p:cNvSpPr>
          <p:nvPr>
            <p:ph type="sldNum" sz="quarter" idx="16"/>
          </p:nvPr>
        </p:nvSpPr>
        <p:spPr>
          <a:xfrm>
            <a:off x="11587117" y="6473934"/>
            <a:ext cx="449250" cy="338712"/>
          </a:xfrm>
          <a:prstGeom prst="rect">
            <a:avLst/>
          </a:prstGeom>
        </p:spPr>
        <p:txBody>
          <a:bodyPr/>
          <a:lstStyle>
            <a:defPPr>
              <a:defRPr lang="en-US"/>
            </a:defPPr>
            <a:lvl1pPr marL="0" algn="ctr" defTabSz="914400" rtl="0" eaLnBrk="1" latinLnBrk="0" hangingPunct="1">
              <a:defRPr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4E0A6AB-449E-4F6C-AA85-160DA8B532EA}" type="slidenum">
              <a:rPr lang="en-US" smtClean="0"/>
              <a:pPr>
                <a:defRPr/>
              </a:pPr>
              <a:t>9</a:t>
            </a:fld>
            <a:endParaRPr lang="en-US" dirty="0"/>
          </a:p>
        </p:txBody>
      </p:sp>
      <p:sp>
        <p:nvSpPr>
          <p:cNvPr id="6" name="Title 5"/>
          <p:cNvSpPr>
            <a:spLocks noGrp="1"/>
          </p:cNvSpPr>
          <p:nvPr>
            <p:ph type="title"/>
          </p:nvPr>
        </p:nvSpPr>
        <p:spPr/>
        <p:txBody>
          <a:bodyPr/>
          <a:lstStyle/>
          <a:p>
            <a:r>
              <a:rPr lang="en-US" b="1" dirty="0">
                <a:solidFill>
                  <a:srgbClr val="002B4E"/>
                </a:solidFill>
              </a:rPr>
              <a:t>Timeline Infographic</a:t>
            </a:r>
          </a:p>
        </p:txBody>
      </p:sp>
      <p:sp>
        <p:nvSpPr>
          <p:cNvPr id="2" name="Rectangle 1"/>
          <p:cNvSpPr/>
          <p:nvPr/>
        </p:nvSpPr>
        <p:spPr>
          <a:xfrm>
            <a:off x="1078609" y="3645184"/>
            <a:ext cx="1385986" cy="152116"/>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1" name="Rectangle 20"/>
          <p:cNvSpPr/>
          <p:nvPr/>
        </p:nvSpPr>
        <p:spPr>
          <a:xfrm>
            <a:off x="3835456" y="3645184"/>
            <a:ext cx="1385986" cy="152116"/>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07720" y="3645184"/>
            <a:ext cx="1385986" cy="152116"/>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91600" y="3645184"/>
            <a:ext cx="1385986" cy="152116"/>
          </a:xfrm>
          <a:prstGeom prst="rect">
            <a:avLst/>
          </a:prstGeom>
          <a:solidFill>
            <a:srgbClr val="00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CA0F93E3-FD7F-4099-5FE6-9674842A5107}"/>
              </a:ext>
            </a:extLst>
          </p:cNvPr>
          <p:cNvSpPr>
            <a:spLocks noGrp="1"/>
          </p:cNvSpPr>
          <p:nvPr>
            <p:ph type="body" sz="half" idx="2"/>
          </p:nvPr>
        </p:nvSpPr>
        <p:spPr>
          <a:xfrm>
            <a:off x="508001" y="1178427"/>
            <a:ext cx="11157817" cy="231007"/>
          </a:xfrm>
        </p:spPr>
        <p:txBody>
          <a:bodyPr/>
          <a:lstStyle/>
          <a:p>
            <a:r>
              <a:rPr lang="en-US" b="1" dirty="0">
                <a:solidFill>
                  <a:srgbClr val="002B4E"/>
                </a:solidFill>
                <a:latin typeface="+mj-lt"/>
              </a:rPr>
              <a:t>Type the subtitle of your slide here</a:t>
            </a:r>
          </a:p>
        </p:txBody>
      </p:sp>
    </p:spTree>
    <p:extLst>
      <p:ext uri="{BB962C8B-B14F-4D97-AF65-F5344CB8AC3E}">
        <p14:creationId xmlns:p14="http://schemas.microsoft.com/office/powerpoint/2010/main" val="38729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9676E22B47CC48CBA49BA16071DCFF24" version="1.0.0">
  <systemFields>
    <field name="Objective-Id">
      <value order="0">A12132721</value>
    </field>
    <field name="Objective-Title">
      <value order="0">CGD_PowerPoint_Presentation_Basic1</value>
    </field>
    <field name="Objective-Description">
      <value order="0">All purpose PowerPoint presentation file</value>
    </field>
    <field name="Objective-CreationStamp">
      <value order="0">2025-06-18T03:40:44Z</value>
    </field>
    <field name="Objective-IsApproved">
      <value order="0">false</value>
    </field>
    <field name="Objective-IsPublished">
      <value order="0">true</value>
    </field>
    <field name="Objective-DatePublished">
      <value order="0">2025-06-26T02:41:31Z</value>
    </field>
    <field name="Objective-ModificationStamp">
      <value order="0">2025-06-26T02:41:31Z</value>
    </field>
    <field name="Objective-Owner">
      <value order="0">Shane Ingram</value>
    </field>
    <field name="Objective-Path">
      <value order="0">Classified Object:Classified Object:Classified Object:Classified Object:PowerPoint and Presentation Files (updated 2025)</value>
    </field>
    <field name="Objective-Parent">
      <value order="0">PowerPoint and Presentation Files (updated 2025)</value>
    </field>
    <field name="Objective-State">
      <value order="0">Published</value>
    </field>
    <field name="Objective-VersionId">
      <value order="0">vA15332651</value>
    </field>
    <field name="Objective-Version">
      <value order="0">3.0</value>
    </field>
    <field name="Objective-VersionNumber">
      <value order="0">3</value>
    </field>
    <field name="Objective-VersionComment">
      <value order="0"/>
    </field>
    <field name="Objective-FileNumber">
      <value order="0">qA555991</value>
    </field>
    <field name="Objective-Classification">
      <value order="0"/>
    </field>
    <field name="Objective-Caveats">
      <value order="0"/>
    </field>
  </systemFields>
  <catalogues>
    <catalogue name="Document Type Catalogue" type="type" ori="id:cA11">
      <field name="Objective-Business Unit">
        <value order="0"/>
      </field>
      <field name="Objective-Corporate Document Type">
        <value order="0"/>
      </field>
      <field name="Objective-Records Audit Vital Record">
        <value order="0"/>
      </field>
      <field name="Objective-Records Audit Date">
        <value order="0"/>
      </field>
      <field name="Objective-Connect Creator">
        <value order="0"/>
      </field>
      <field name="Objective-Bulk Update Status">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9676E22B47CC48CBA49BA16071DCFF24"/>
  </ds:schemaRefs>
</ds:datastoreItem>
</file>

<file path=docProps/app.xml><?xml version="1.0" encoding="utf-8"?>
<Properties xmlns="http://schemas.openxmlformats.org/officeDocument/2006/extended-properties" xmlns:vt="http://schemas.openxmlformats.org/officeDocument/2006/docPropsVTypes">
  <TotalTime>442</TotalTime>
  <Words>2024</Words>
  <Application>Microsoft Macintosh PowerPoint</Application>
  <PresentationFormat>Widescreen</PresentationFormat>
  <Paragraphs>524</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Courier New</vt:lpstr>
      <vt:lpstr>Roboto Bk</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Infographic</vt:lpstr>
      <vt:lpstr>Timeline Infographic</vt:lpstr>
      <vt:lpstr>Project Timeline</vt:lpstr>
      <vt:lpstr>PowerPoint Presentation</vt:lpstr>
      <vt:lpstr>PowerPoint Presentation</vt:lpstr>
      <vt:lpstr>PowerPoint Presentation</vt:lpstr>
      <vt:lpstr>PowerPoint Presentation</vt:lpstr>
      <vt:lpstr>PowerPoint Presentation</vt:lpstr>
      <vt:lpstr>PowerPoint Presentation</vt:lpstr>
      <vt:lpstr>Risk and Pending Action</vt:lpstr>
      <vt:lpstr>Risk and Pending Action</vt:lpstr>
      <vt:lpstr>Equity and Liabilities</vt:lpstr>
      <vt:lpstr>Value Chain Analysis</vt:lpstr>
      <vt:lpstr>Marketing and Sales</vt:lpstr>
      <vt:lpstr>Dashboard Analysis</vt:lpstr>
      <vt:lpstr>Main Points</vt:lpstr>
      <vt:lpstr>Comparison Slide</vt:lpstr>
      <vt:lpstr>Comparison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 Altan</dc:creator>
  <cp:lastModifiedBy>Shane Ingram</cp:lastModifiedBy>
  <cp:revision>45</cp:revision>
  <dcterms:created xsi:type="dcterms:W3CDTF">2025-05-19T02:24:07Z</dcterms:created>
  <dcterms:modified xsi:type="dcterms:W3CDTF">2025-06-19T00:36:57Z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A12132721</vt:lpwstr>
  </property>
  <property fmtid="{D5CDD505-2E9C-101B-9397-08002B2CF9AE}" pid="4" name="Objective-Title">
    <vt:lpwstr>CGD_PowerPoint_Presentation_Basic1</vt:lpwstr>
  </property>
  <property fmtid="{D5CDD505-2E9C-101B-9397-08002B2CF9AE}" pid="5" name="Objective-Description">
    <vt:lpwstr>All purpose PowerPoint presentation file</vt:lpwstr>
  </property>
  <property fmtid="{D5CDD505-2E9C-101B-9397-08002B2CF9AE}" pid="6" name="Objective-CreationStamp">
    <vt:filetime>2025-06-18T03:40:44Z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2025-06-26T02:41:31Z</vt:filetime>
  </property>
  <property fmtid="{D5CDD505-2E9C-101B-9397-08002B2CF9AE}" pid="10" name="Objective-ModificationStamp">
    <vt:filetime>2025-06-26T02:41:31Z</vt:filetime>
  </property>
  <property fmtid="{D5CDD505-2E9C-101B-9397-08002B2CF9AE}" pid="11" name="Objective-Owner">
    <vt:lpwstr>Shane Ingram</vt:lpwstr>
  </property>
  <property fmtid="{D5CDD505-2E9C-101B-9397-08002B2CF9AE}" pid="12" name="Objective-Path">
    <vt:lpwstr>Classified Object:Classified Object:Classified Object:Classified Object:PowerPoint and Presentation Files (updated 2025)</vt:lpwstr>
  </property>
  <property fmtid="{D5CDD505-2E9C-101B-9397-08002B2CF9AE}" pid="13" name="Objective-Parent">
    <vt:lpwstr>PowerPoint and Presentation Files (updated 2025)</vt:lpwstr>
  </property>
  <property fmtid="{D5CDD505-2E9C-101B-9397-08002B2CF9AE}" pid="14" name="Objective-State">
    <vt:lpwstr>Published</vt:lpwstr>
  </property>
  <property fmtid="{D5CDD505-2E9C-101B-9397-08002B2CF9AE}" pid="15" name="Objective-VersionId">
    <vt:lpwstr>vA15332651</vt:lpwstr>
  </property>
  <property fmtid="{D5CDD505-2E9C-101B-9397-08002B2CF9AE}" pid="16" name="Objective-Version">
    <vt:lpwstr>3.0</vt:lpwstr>
  </property>
  <property fmtid="{D5CDD505-2E9C-101B-9397-08002B2CF9AE}" pid="17" name="Objective-VersionNumber">
    <vt:r8>3</vt:r8>
  </property>
  <property fmtid="{D5CDD505-2E9C-101B-9397-08002B2CF9AE}" pid="18" name="Objective-VersionComment">
    <vt:lpwstr/>
  </property>
  <property fmtid="{D5CDD505-2E9C-101B-9397-08002B2CF9AE}" pid="19" name="Objective-FileNumber">
    <vt:lpwstr>qA555991</vt:lpwstr>
  </property>
  <property fmtid="{D5CDD505-2E9C-101B-9397-08002B2CF9AE}" pid="20" name="Objective-Classification">
    <vt:lpwstr/>
  </property>
  <property fmtid="{D5CDD505-2E9C-101B-9397-08002B2CF9AE}" pid="21" name="Objective-Caveats">
    <vt:lpwstr/>
  </property>
  <property fmtid="{D5CDD505-2E9C-101B-9397-08002B2CF9AE}" pid="22" name="Objective-Business Unit">
    <vt:lpwstr/>
  </property>
  <property fmtid="{D5CDD505-2E9C-101B-9397-08002B2CF9AE}" pid="23" name="Objective-Corporate Document Type">
    <vt:lpwstr/>
  </property>
  <property fmtid="{D5CDD505-2E9C-101B-9397-08002B2CF9AE}" pid="24" name="Objective-Records Audit Vital Record">
    <vt:lpwstr/>
  </property>
  <property fmtid="{D5CDD505-2E9C-101B-9397-08002B2CF9AE}" pid="25" name="Objective-Records Audit Date">
    <vt:lpwstr/>
  </property>
  <property fmtid="{D5CDD505-2E9C-101B-9397-08002B2CF9AE}" pid="26" name="Objective-Connect Creator">
    <vt:lpwstr/>
  </property>
  <property fmtid="{D5CDD505-2E9C-101B-9397-08002B2CF9AE}" pid="27" name="Objective-Bulk Update Status">
    <vt:lpwstr/>
  </property>
</Properties>
</file>